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14"/>
  </p:notesMasterIdLst>
  <p:sldIdLst>
    <p:sldId id="256" r:id="rId3"/>
    <p:sldId id="258" r:id="rId4"/>
    <p:sldId id="259" r:id="rId5"/>
    <p:sldId id="268" r:id="rId6"/>
    <p:sldId id="270" r:id="rId7"/>
    <p:sldId id="272" r:id="rId8"/>
    <p:sldId id="264" r:id="rId9"/>
    <p:sldId id="278" r:id="rId10"/>
    <p:sldId id="282" r:id="rId11"/>
    <p:sldId id="267" r:id="rId12"/>
    <p:sldId id="283"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61" userDrawn="1">
          <p15:clr>
            <a:srgbClr val="A4A3A4"/>
          </p15:clr>
        </p15:guide>
        <p15:guide id="3" pos="3840" userDrawn="1">
          <p15:clr>
            <a:srgbClr val="A4A3A4"/>
          </p15:clr>
        </p15:guide>
        <p15:guide id="4" orient="horz" pos="368" userDrawn="1">
          <p15:clr>
            <a:srgbClr val="A4A3A4"/>
          </p15:clr>
        </p15:guide>
        <p15:guide id="5" orient="horz" pos="3929" userDrawn="1">
          <p15:clr>
            <a:srgbClr val="A4A3A4"/>
          </p15:clr>
        </p15:guide>
        <p15:guide id="6" pos="72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96E9"/>
    <a:srgbClr val="FA19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8" d="100"/>
          <a:sy n="88" d="100"/>
        </p:scale>
        <p:origin x="894" y="90"/>
      </p:cViewPr>
      <p:guideLst>
        <p:guide orient="horz" pos="2160"/>
        <p:guide pos="461"/>
        <p:guide pos="3840"/>
        <p:guide orient="horz" pos="368"/>
        <p:guide orient="horz" pos="3929"/>
        <p:guide pos="7219"/>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gradFill>
              <a:gsLst>
                <a:gs pos="0">
                  <a:srgbClr val="FA191A"/>
                </a:gs>
                <a:gs pos="100000">
                  <a:srgbClr val="FA191A">
                    <a:alpha val="0"/>
                  </a:srgbClr>
                </a:gs>
              </a:gsLst>
              <a:lin ang="5400000" scaled="1"/>
            </a:gradFill>
            <a:ln>
              <a:noFill/>
            </a:ln>
            <a:effectLst/>
          </c:spPr>
          <c:invertIfNegative val="0"/>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DDE4-4AE2-9928-AA1391BCF473}"/>
            </c:ext>
          </c:extLst>
        </c:ser>
        <c:ser>
          <c:idx val="1"/>
          <c:order val="1"/>
          <c:tx>
            <c:strRef>
              <c:f>Sheet1!$C$1</c:f>
              <c:strCache>
                <c:ptCount val="1"/>
                <c:pt idx="0">
                  <c:v>Series 2</c:v>
                </c:pt>
              </c:strCache>
            </c:strRef>
          </c:tx>
          <c:spPr>
            <a:gradFill>
              <a:gsLst>
                <a:gs pos="0">
                  <a:srgbClr val="3096E9"/>
                </a:gs>
                <a:gs pos="100000">
                  <a:srgbClr val="3096E9">
                    <a:alpha val="0"/>
                  </a:srgbClr>
                </a:gs>
              </a:gsLst>
              <a:lin ang="5400000" scaled="1"/>
            </a:gradFill>
            <a:ln>
              <a:noFill/>
            </a:ln>
            <a:effectLst/>
          </c:spPr>
          <c:invertIfNegative val="0"/>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DDE4-4AE2-9928-AA1391BCF473}"/>
            </c:ext>
          </c:extLst>
        </c:ser>
        <c:ser>
          <c:idx val="2"/>
          <c:order val="2"/>
          <c:tx>
            <c:strRef>
              <c:f>Sheet1!$D$1</c:f>
              <c:strCache>
                <c:ptCount val="1"/>
                <c:pt idx="0">
                  <c:v>Series 3</c:v>
                </c:pt>
              </c:strCache>
            </c:strRef>
          </c:tx>
          <c:spPr>
            <a:gradFill>
              <a:gsLst>
                <a:gs pos="0">
                  <a:sysClr val="windowText" lastClr="000000">
                    <a:lumMod val="50000"/>
                    <a:lumOff val="50000"/>
                  </a:sysClr>
                </a:gs>
                <a:gs pos="100000">
                  <a:sysClr val="windowText" lastClr="000000">
                    <a:lumMod val="50000"/>
                    <a:lumOff val="50000"/>
                    <a:alpha val="0"/>
                  </a:sysClr>
                </a:gs>
              </a:gsLst>
              <a:lin ang="5400000" scaled="1"/>
            </a:gradFill>
            <a:ln>
              <a:noFill/>
            </a:ln>
            <a:effectLst/>
          </c:spPr>
          <c:invertIfNegative val="0"/>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DDE4-4AE2-9928-AA1391BCF473}"/>
            </c:ext>
          </c:extLst>
        </c:ser>
        <c:dLbls>
          <c:showLegendKey val="0"/>
          <c:showVal val="0"/>
          <c:showCatName val="0"/>
          <c:showSerName val="0"/>
          <c:showPercent val="0"/>
          <c:showBubbleSize val="0"/>
        </c:dLbls>
        <c:gapWidth val="219"/>
        <c:overlap val="-27"/>
        <c:axId val="-226845328"/>
        <c:axId val="-226848592"/>
      </c:barChart>
      <c:catAx>
        <c:axId val="-226845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26848592"/>
        <c:crosses val="autoZero"/>
        <c:auto val="1"/>
        <c:lblAlgn val="ctr"/>
        <c:lblOffset val="100"/>
        <c:noMultiLvlLbl val="0"/>
      </c:catAx>
      <c:valAx>
        <c:axId val="-22684859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268453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sz="1400">
          <a:latin typeface="微软雅黑" panose="020B0503020204020204" pitchFamily="34" charset="-122"/>
          <a:ea typeface="微软雅黑" panose="020B0503020204020204" pitchFamily="34" charset="-122"/>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219D87-5ED0-48F6-9DE1-98DEB8489476}" type="datetimeFigureOut">
              <a:rPr lang="zh-CN" altLang="en-US" smtClean="0"/>
              <a:t>2019/12/1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C2ED78-F51B-4743-9424-E53378082488}" type="slidenum">
              <a:rPr lang="zh-CN" altLang="en-US" smtClean="0"/>
              <a:t>‹#›</a:t>
            </a:fld>
            <a:endParaRPr lang="zh-CN" altLang="en-US"/>
          </a:p>
        </p:txBody>
      </p:sp>
    </p:spTree>
    <p:extLst>
      <p:ext uri="{BB962C8B-B14F-4D97-AF65-F5344CB8AC3E}">
        <p14:creationId xmlns:p14="http://schemas.microsoft.com/office/powerpoint/2010/main" val="3996776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https://unsplash.com/photos/Axi7rU_1mPk</a:t>
            </a:r>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1</a:t>
            </a:fld>
            <a:endParaRPr lang="zh-CN" altLang="en-US"/>
          </a:p>
        </p:txBody>
      </p:sp>
    </p:spTree>
    <p:extLst>
      <p:ext uri="{BB962C8B-B14F-4D97-AF65-F5344CB8AC3E}">
        <p14:creationId xmlns:p14="http://schemas.microsoft.com/office/powerpoint/2010/main" val="3997095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10</a:t>
            </a:fld>
            <a:endParaRPr lang="zh-CN" altLang="en-US"/>
          </a:p>
        </p:txBody>
      </p:sp>
    </p:spTree>
    <p:extLst>
      <p:ext uri="{BB962C8B-B14F-4D97-AF65-F5344CB8AC3E}">
        <p14:creationId xmlns:p14="http://schemas.microsoft.com/office/powerpoint/2010/main" val="1740154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https://unsplash.com/photos/Axi7rU_1mPk</a:t>
            </a:r>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2</a:t>
            </a:fld>
            <a:endParaRPr lang="zh-CN" altLang="en-US"/>
          </a:p>
        </p:txBody>
      </p:sp>
    </p:spTree>
    <p:extLst>
      <p:ext uri="{BB962C8B-B14F-4D97-AF65-F5344CB8AC3E}">
        <p14:creationId xmlns:p14="http://schemas.microsoft.com/office/powerpoint/2010/main" val="1967126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https://unsplash.com/photos/Axi7rU_1mPk</a:t>
            </a:r>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3</a:t>
            </a:fld>
            <a:endParaRPr lang="zh-CN" altLang="en-US"/>
          </a:p>
        </p:txBody>
      </p:sp>
    </p:spTree>
    <p:extLst>
      <p:ext uri="{BB962C8B-B14F-4D97-AF65-F5344CB8AC3E}">
        <p14:creationId xmlns:p14="http://schemas.microsoft.com/office/powerpoint/2010/main" val="50481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4</a:t>
            </a:fld>
            <a:endParaRPr lang="zh-CN" altLang="en-US"/>
          </a:p>
        </p:txBody>
      </p:sp>
    </p:spTree>
    <p:extLst>
      <p:ext uri="{BB962C8B-B14F-4D97-AF65-F5344CB8AC3E}">
        <p14:creationId xmlns:p14="http://schemas.microsoft.com/office/powerpoint/2010/main" val="1859359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5</a:t>
            </a:fld>
            <a:endParaRPr lang="zh-CN" altLang="en-US"/>
          </a:p>
        </p:txBody>
      </p:sp>
    </p:spTree>
    <p:extLst>
      <p:ext uri="{BB962C8B-B14F-4D97-AF65-F5344CB8AC3E}">
        <p14:creationId xmlns:p14="http://schemas.microsoft.com/office/powerpoint/2010/main" val="4288463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6</a:t>
            </a:fld>
            <a:endParaRPr lang="zh-CN" altLang="en-US"/>
          </a:p>
        </p:txBody>
      </p:sp>
    </p:spTree>
    <p:extLst>
      <p:ext uri="{BB962C8B-B14F-4D97-AF65-F5344CB8AC3E}">
        <p14:creationId xmlns:p14="http://schemas.microsoft.com/office/powerpoint/2010/main" val="667315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7</a:t>
            </a:fld>
            <a:endParaRPr lang="zh-CN" altLang="en-US"/>
          </a:p>
        </p:txBody>
      </p:sp>
    </p:spTree>
    <p:extLst>
      <p:ext uri="{BB962C8B-B14F-4D97-AF65-F5344CB8AC3E}">
        <p14:creationId xmlns:p14="http://schemas.microsoft.com/office/powerpoint/2010/main" val="3798899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8</a:t>
            </a:fld>
            <a:endParaRPr lang="zh-CN" altLang="en-US"/>
          </a:p>
        </p:txBody>
      </p:sp>
    </p:spTree>
    <p:extLst>
      <p:ext uri="{BB962C8B-B14F-4D97-AF65-F5344CB8AC3E}">
        <p14:creationId xmlns:p14="http://schemas.microsoft.com/office/powerpoint/2010/main" val="1283151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C2ED78-F51B-4743-9424-E53378082488}" type="slidenum">
              <a:rPr lang="zh-CN" altLang="en-US" smtClean="0"/>
              <a:t>9</a:t>
            </a:fld>
            <a:endParaRPr lang="zh-CN" altLang="en-US"/>
          </a:p>
        </p:txBody>
      </p:sp>
    </p:spTree>
    <p:extLst>
      <p:ext uri="{BB962C8B-B14F-4D97-AF65-F5344CB8AC3E}">
        <p14:creationId xmlns:p14="http://schemas.microsoft.com/office/powerpoint/2010/main" val="2526482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10CEBF-C8E3-49C1-8A86-94C3B741FD1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B86B5F22-6902-4216-9C15-A0BF034660A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FCF8973-ADA3-4977-8B8D-57F8C55EA458}"/>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5" name="页脚占位符 4">
            <a:extLst>
              <a:ext uri="{FF2B5EF4-FFF2-40B4-BE49-F238E27FC236}">
                <a16:creationId xmlns:a16="http://schemas.microsoft.com/office/drawing/2014/main" xmlns="" id="{64CADFAE-1986-44DF-A27C-3D091F1E8F9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A10B24E5-C69C-4572-A50B-325DA26C2BC0}"/>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2501198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73628C5-F3F1-4966-AD8E-4A8AA386D21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2EB5D0E-11EE-41E2-B19A-F919A4FDC0C1}"/>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2A3B714-4F44-4C13-842C-384C7C1C1333}"/>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5" name="页脚占位符 4">
            <a:extLst>
              <a:ext uri="{FF2B5EF4-FFF2-40B4-BE49-F238E27FC236}">
                <a16:creationId xmlns:a16="http://schemas.microsoft.com/office/drawing/2014/main" xmlns="" id="{164611DF-1D04-4D0E-8647-97167394048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E5B6F27-DAC6-4F69-A721-6E956E01AF60}"/>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3949678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60444DC-5F97-4AF1-BEEA-817D24C16D95}"/>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278929AF-A958-43C6-A5FA-4E0C6B1621F6}"/>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F91308F-4E56-4228-94B6-E3CEC5FD1425}"/>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5" name="页脚占位符 4">
            <a:extLst>
              <a:ext uri="{FF2B5EF4-FFF2-40B4-BE49-F238E27FC236}">
                <a16:creationId xmlns:a16="http://schemas.microsoft.com/office/drawing/2014/main" xmlns="" id="{70BF9068-E38B-4701-8FBF-367835F0897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6F2031C-FC4E-4C58-B205-97552135FCCE}"/>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2239010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D548F4D-BDCE-4923-A441-7491ABAAAA4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BB4F802-4BB6-4DA2-8683-E8D665AAFD8A}"/>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2FD4F9B-F16B-4F14-A8AA-8012862080AA}"/>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5" name="页脚占位符 4">
            <a:extLst>
              <a:ext uri="{FF2B5EF4-FFF2-40B4-BE49-F238E27FC236}">
                <a16:creationId xmlns:a16="http://schemas.microsoft.com/office/drawing/2014/main" xmlns="" id="{89CBA50C-464A-4BBA-BCC2-47101CE272D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45E2BC83-136D-4405-977E-BC84EE6194FB}"/>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2585681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7B1198-BE8B-457C-A456-E43DB8BB953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51AC8A7-2A2C-4D79-997D-67FBB1297181}"/>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46FED3A5-DF6D-40EB-BC39-C49BBB6C0B76}"/>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5" name="页脚占位符 4">
            <a:extLst>
              <a:ext uri="{FF2B5EF4-FFF2-40B4-BE49-F238E27FC236}">
                <a16:creationId xmlns:a16="http://schemas.microsoft.com/office/drawing/2014/main" xmlns="" id="{0E180CEC-CD89-45AA-ACE1-125406CFBD8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5C150F55-BE1D-49BF-A590-52C95539E21F}"/>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543090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F98094-D86B-4759-8CD2-C95DF8B2469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F293CE9-4EFA-40E9-BF62-4B6B250A9949}"/>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DCF2C3D-8FE3-4927-9730-3C368AB25BAF}"/>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0F0ED18-2025-4386-B43A-A9709BC57534}"/>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6" name="页脚占位符 5">
            <a:extLst>
              <a:ext uri="{FF2B5EF4-FFF2-40B4-BE49-F238E27FC236}">
                <a16:creationId xmlns:a16="http://schemas.microsoft.com/office/drawing/2014/main" xmlns="" id="{4DAACFDC-B1FE-4F47-807D-34E00790863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4573FD6C-4E42-4E9C-A22F-35F1E600C4B4}"/>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458928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45341E-9A9F-4D98-9FAB-70991AECED4C}"/>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1CA387F-4C3B-4565-8F31-49D97DC6E5B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0A885D51-5ED3-4CF4-A555-13D2F875F043}"/>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43A3D7F6-0A2C-4418-813D-FC3864492D2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35FD1561-1154-4F6D-832F-A4F2CA35BC7B}"/>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6EDC085-9757-4C32-AF1D-13F1043A46B1}"/>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8" name="页脚占位符 7">
            <a:extLst>
              <a:ext uri="{FF2B5EF4-FFF2-40B4-BE49-F238E27FC236}">
                <a16:creationId xmlns:a16="http://schemas.microsoft.com/office/drawing/2014/main" xmlns="" id="{7DEA78A8-0D21-45B8-B492-D7127A10F95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AB704444-1AC5-4956-AA97-B7E54F0A6A7B}"/>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1384888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4B6B109-DC5A-465A-BFEE-A0822673BE53}"/>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6EDC11C-9CD9-470D-B85E-3F035C806229}"/>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4" name="页脚占位符 3">
            <a:extLst>
              <a:ext uri="{FF2B5EF4-FFF2-40B4-BE49-F238E27FC236}">
                <a16:creationId xmlns:a16="http://schemas.microsoft.com/office/drawing/2014/main" xmlns="" id="{4FF627A1-9093-48FE-AA77-D9241FDCD62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7A3A980E-DDF1-4EE5-ACD6-C3E427056278}"/>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1226424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5D61D1F-C711-4356-B7C0-3548B323321F}"/>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3" name="页脚占位符 2">
            <a:extLst>
              <a:ext uri="{FF2B5EF4-FFF2-40B4-BE49-F238E27FC236}">
                <a16:creationId xmlns:a16="http://schemas.microsoft.com/office/drawing/2014/main" xmlns="" id="{01952426-37E9-4138-8279-4FA89610E48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86584F8B-14CA-46E7-AEDB-1BBD53A84456}"/>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2982768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40D9CB-636D-4785-B252-5DE42B1ACCB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029D8277-13A5-43F8-B5F6-1DE0354717E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E20CE3AE-C349-4F45-97C6-BDE25448E28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DC8CF46-1D2A-46B6-9C45-3D347C6CDA8A}"/>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6" name="页脚占位符 5">
            <a:extLst>
              <a:ext uri="{FF2B5EF4-FFF2-40B4-BE49-F238E27FC236}">
                <a16:creationId xmlns:a16="http://schemas.microsoft.com/office/drawing/2014/main" xmlns="" id="{0C7448B8-8CEC-4AE5-BD9B-7FC43B1A479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8707495A-AE09-4AE7-9258-F01FBB4D4310}"/>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2306274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EC95EF3-A18E-4904-99F1-D77D519ED9F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D3E9A026-5EFA-4C5D-80D7-A272419020A9}"/>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A648E276-BF38-4D4C-A689-7D64D95BDBE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1905309-9678-4988-8F07-4BA6B276195C}"/>
              </a:ext>
            </a:extLst>
          </p:cNvPr>
          <p:cNvSpPr>
            <a:spLocks noGrp="1"/>
          </p:cNvSpPr>
          <p:nvPr>
            <p:ph type="dt" sz="half" idx="10"/>
          </p:nvPr>
        </p:nvSpPr>
        <p:spPr>
          <a:xfrm>
            <a:off x="838200" y="6356350"/>
            <a:ext cx="2743200" cy="365125"/>
          </a:xfrm>
          <a:prstGeom prst="rect">
            <a:avLst/>
          </a:prstGeom>
        </p:spPr>
        <p:txBody>
          <a:bodyPr/>
          <a:lstStyle/>
          <a:p>
            <a:fld id="{99C28ADA-5AA7-4C8C-85FF-51B85D9FBF67}" type="datetimeFigureOut">
              <a:rPr lang="zh-CN" altLang="en-US" smtClean="0"/>
              <a:t>2019/12/1</a:t>
            </a:fld>
            <a:endParaRPr lang="zh-CN" altLang="en-US"/>
          </a:p>
        </p:txBody>
      </p:sp>
      <p:sp>
        <p:nvSpPr>
          <p:cNvPr id="6" name="页脚占位符 5">
            <a:extLst>
              <a:ext uri="{FF2B5EF4-FFF2-40B4-BE49-F238E27FC236}">
                <a16:creationId xmlns:a16="http://schemas.microsoft.com/office/drawing/2014/main" xmlns="" id="{D1E26A01-E1AA-469C-B78B-51F91FE7423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96DC9033-8A5B-4030-871D-8B66E7F85508}"/>
              </a:ext>
            </a:extLst>
          </p:cNvPr>
          <p:cNvSpPr>
            <a:spLocks noGrp="1"/>
          </p:cNvSpPr>
          <p:nvPr>
            <p:ph type="sldNum" sz="quarter" idx="12"/>
          </p:nvPr>
        </p:nvSpPr>
        <p:spPr>
          <a:xfrm>
            <a:off x="8610600" y="6356350"/>
            <a:ext cx="2743200" cy="365125"/>
          </a:xfrm>
          <a:prstGeom prst="rect">
            <a:avLst/>
          </a:prstGeom>
        </p:spPr>
        <p:txBody>
          <a:bodyPr/>
          <a:lstStyle/>
          <a:p>
            <a:fld id="{C28D3E0A-75E0-47F0-9D93-D17D7B41BC9E}" type="slidenum">
              <a:rPr lang="zh-CN" altLang="en-US" smtClean="0"/>
              <a:t>‹#›</a:t>
            </a:fld>
            <a:endParaRPr lang="zh-CN" altLang="en-US"/>
          </a:p>
        </p:txBody>
      </p:sp>
    </p:spTree>
    <p:extLst>
      <p:ext uri="{BB962C8B-B14F-4D97-AF65-F5344CB8AC3E}">
        <p14:creationId xmlns:p14="http://schemas.microsoft.com/office/powerpoint/2010/main" val="144521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天空, 户外, 自然, 雪花&#10;&#10;自动生成的说明">
            <a:extLst>
              <a:ext uri="{FF2B5EF4-FFF2-40B4-BE49-F238E27FC236}">
                <a16:creationId xmlns:a16="http://schemas.microsoft.com/office/drawing/2014/main" xmlns="" id="{D60F74B0-5F25-4B4E-B3AE-AA2829DB7F6A}"/>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t="7813" b="7813"/>
          <a:stretch/>
        </p:blipFill>
        <p:spPr>
          <a:xfrm>
            <a:off x="0" y="0"/>
            <a:ext cx="12192000" cy="6858002"/>
          </a:xfrm>
          <a:prstGeom prst="rect">
            <a:avLst/>
          </a:prstGeom>
        </p:spPr>
      </p:pic>
      <p:sp>
        <p:nvSpPr>
          <p:cNvPr id="8" name="矩形 7">
            <a:extLst>
              <a:ext uri="{FF2B5EF4-FFF2-40B4-BE49-F238E27FC236}">
                <a16:creationId xmlns:a16="http://schemas.microsoft.com/office/drawing/2014/main" xmlns="" id="{D22C23F8-5E62-461F-A941-57B5751FD673}"/>
              </a:ext>
            </a:extLst>
          </p:cNvPr>
          <p:cNvSpPr/>
          <p:nvPr userDrawn="1"/>
        </p:nvSpPr>
        <p:spPr>
          <a:xfrm>
            <a:off x="0" y="0"/>
            <a:ext cx="12192000" cy="6858000"/>
          </a:xfrm>
          <a:prstGeom prst="rect">
            <a:avLst/>
          </a:prstGeom>
          <a:gradFill flip="none" rotWithShape="1">
            <a:gsLst>
              <a:gs pos="0">
                <a:schemeClr val="bg1">
                  <a:alpha val="45000"/>
                </a:schemeClr>
              </a:gs>
              <a:gs pos="100000">
                <a:schemeClr val="bg1">
                  <a:alpha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689124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9.xml"/><Relationship Id="rId7"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15C8069-753F-4D6B-87FF-B34BC6B3BD66}"/>
              </a:ext>
            </a:extLst>
          </p:cNvPr>
          <p:cNvSpPr/>
          <p:nvPr/>
        </p:nvSpPr>
        <p:spPr>
          <a:xfrm>
            <a:off x="4936546" y="1"/>
            <a:ext cx="2362200" cy="2927949"/>
          </a:xfrm>
          <a:custGeom>
            <a:avLst/>
            <a:gdLst>
              <a:gd name="connsiteX0" fmla="*/ 0 w 2362200"/>
              <a:gd name="connsiteY0" fmla="*/ 0 h 2927949"/>
              <a:gd name="connsiteX1" fmla="*/ 2362200 w 2362200"/>
              <a:gd name="connsiteY1" fmla="*/ 0 h 2927949"/>
              <a:gd name="connsiteX2" fmla="*/ 2362200 w 2362200"/>
              <a:gd name="connsiteY2" fmla="*/ 1746849 h 2927949"/>
              <a:gd name="connsiteX3" fmla="*/ 1181100 w 2362200"/>
              <a:gd name="connsiteY3" fmla="*/ 2927949 h 2927949"/>
              <a:gd name="connsiteX4" fmla="*/ 0 w 2362200"/>
              <a:gd name="connsiteY4" fmla="*/ 1746849 h 2927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2200" h="2927949">
                <a:moveTo>
                  <a:pt x="0" y="0"/>
                </a:moveTo>
                <a:lnTo>
                  <a:pt x="2362200" y="0"/>
                </a:lnTo>
                <a:lnTo>
                  <a:pt x="2362200" y="1746849"/>
                </a:lnTo>
                <a:cubicBezTo>
                  <a:pt x="2362200" y="2399153"/>
                  <a:pt x="1833404" y="2927949"/>
                  <a:pt x="1181100" y="2927949"/>
                </a:cubicBezTo>
                <a:cubicBezTo>
                  <a:pt x="528796" y="2927949"/>
                  <a:pt x="0" y="2399153"/>
                  <a:pt x="0" y="1746849"/>
                </a:cubicBez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E4CC96C-0B1F-42A1-B888-9AC2AACAC316}"/>
              </a:ext>
            </a:extLst>
          </p:cNvPr>
          <p:cNvSpPr/>
          <p:nvPr/>
        </p:nvSpPr>
        <p:spPr>
          <a:xfrm>
            <a:off x="5952000" y="2629559"/>
            <a:ext cx="288000" cy="3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B3A79216-990B-424C-87D9-1F6D8C1163B6}"/>
              </a:ext>
            </a:extLst>
          </p:cNvPr>
          <p:cNvSpPr/>
          <p:nvPr/>
        </p:nvSpPr>
        <p:spPr>
          <a:xfrm>
            <a:off x="4101521" y="1073747"/>
            <a:ext cx="1206500" cy="1206500"/>
          </a:xfrm>
          <a:prstGeom prst="ellipse">
            <a:avLst/>
          </a:prstGeom>
          <a:gradFill flip="none" rotWithShape="1">
            <a:gsLst>
              <a:gs pos="0">
                <a:srgbClr val="FC0404"/>
              </a:gs>
              <a:gs pos="100000">
                <a:srgbClr val="FC0404">
                  <a:alpha val="42000"/>
                </a:srgbClr>
              </a:gs>
            </a:gsLst>
            <a:lin ang="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31" name="PA-任意多边形 3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80AB4D2-6235-4993-BBC9-BAC38844C627}"/>
              </a:ext>
            </a:extLst>
          </p:cNvPr>
          <p:cNvSpPr/>
          <p:nvPr>
            <p:custDataLst>
              <p:tags r:id="rId1"/>
            </p:custDataLst>
          </p:nvPr>
        </p:nvSpPr>
        <p:spPr>
          <a:xfrm>
            <a:off x="4488363" y="1371477"/>
            <a:ext cx="425196" cy="576834"/>
          </a:xfrm>
          <a:custGeom>
            <a:avLst/>
            <a:gdLst/>
            <a:ahLst/>
            <a:cxnLst/>
            <a:rect l="l" t="t" r="r" b="b"/>
            <a:pathLst>
              <a:path w="425196" h="576834">
                <a:moveTo>
                  <a:pt x="86106" y="0"/>
                </a:moveTo>
                <a:lnTo>
                  <a:pt x="313944" y="0"/>
                </a:lnTo>
                <a:cubicBezTo>
                  <a:pt x="335788" y="0"/>
                  <a:pt x="354711" y="1270"/>
                  <a:pt x="370713" y="3810"/>
                </a:cubicBezTo>
                <a:cubicBezTo>
                  <a:pt x="386715" y="6350"/>
                  <a:pt x="399796" y="11811"/>
                  <a:pt x="409956" y="20193"/>
                </a:cubicBezTo>
                <a:cubicBezTo>
                  <a:pt x="420116" y="28575"/>
                  <a:pt x="425196" y="43180"/>
                  <a:pt x="425196" y="64008"/>
                </a:cubicBezTo>
                <a:cubicBezTo>
                  <a:pt x="425196" y="82296"/>
                  <a:pt x="421894" y="109728"/>
                  <a:pt x="415290" y="146304"/>
                </a:cubicBezTo>
                <a:lnTo>
                  <a:pt x="401574" y="223266"/>
                </a:lnTo>
                <a:cubicBezTo>
                  <a:pt x="396494" y="252730"/>
                  <a:pt x="389001" y="272542"/>
                  <a:pt x="379095" y="282702"/>
                </a:cubicBezTo>
                <a:cubicBezTo>
                  <a:pt x="369189" y="292862"/>
                  <a:pt x="348742" y="302260"/>
                  <a:pt x="317754" y="310896"/>
                </a:cubicBezTo>
                <a:lnTo>
                  <a:pt x="193548" y="345948"/>
                </a:lnTo>
                <a:cubicBezTo>
                  <a:pt x="170180" y="352552"/>
                  <a:pt x="154178" y="358267"/>
                  <a:pt x="145542" y="363093"/>
                </a:cubicBezTo>
                <a:cubicBezTo>
                  <a:pt x="136906" y="367919"/>
                  <a:pt x="131318" y="374142"/>
                  <a:pt x="128778" y="381762"/>
                </a:cubicBezTo>
                <a:cubicBezTo>
                  <a:pt x="126238" y="389382"/>
                  <a:pt x="123952" y="399034"/>
                  <a:pt x="121920" y="410718"/>
                </a:cubicBezTo>
                <a:lnTo>
                  <a:pt x="108204" y="492252"/>
                </a:lnTo>
                <a:lnTo>
                  <a:pt x="367284" y="492252"/>
                </a:lnTo>
                <a:lnTo>
                  <a:pt x="332232" y="576834"/>
                </a:lnTo>
                <a:lnTo>
                  <a:pt x="0" y="576834"/>
                </a:lnTo>
                <a:lnTo>
                  <a:pt x="29718" y="407670"/>
                </a:lnTo>
                <a:cubicBezTo>
                  <a:pt x="36830" y="368046"/>
                  <a:pt x="44196" y="341884"/>
                  <a:pt x="51816" y="329184"/>
                </a:cubicBezTo>
                <a:cubicBezTo>
                  <a:pt x="59436" y="316484"/>
                  <a:pt x="69977" y="306451"/>
                  <a:pt x="83439" y="299085"/>
                </a:cubicBezTo>
                <a:cubicBezTo>
                  <a:pt x="96901" y="291719"/>
                  <a:pt x="127508" y="281178"/>
                  <a:pt x="175260" y="267462"/>
                </a:cubicBezTo>
                <a:lnTo>
                  <a:pt x="260604" y="243078"/>
                </a:lnTo>
                <a:cubicBezTo>
                  <a:pt x="276352" y="238506"/>
                  <a:pt x="288417" y="233807"/>
                  <a:pt x="296799" y="228981"/>
                </a:cubicBezTo>
                <a:cubicBezTo>
                  <a:pt x="305181" y="224155"/>
                  <a:pt x="310896" y="213106"/>
                  <a:pt x="313944" y="195834"/>
                </a:cubicBezTo>
                <a:lnTo>
                  <a:pt x="323850" y="139446"/>
                </a:lnTo>
                <a:cubicBezTo>
                  <a:pt x="326898" y="121158"/>
                  <a:pt x="328422" y="110236"/>
                  <a:pt x="328422" y="106680"/>
                </a:cubicBezTo>
                <a:cubicBezTo>
                  <a:pt x="328422" y="99568"/>
                  <a:pt x="326009" y="93980"/>
                  <a:pt x="321183" y="89916"/>
                </a:cubicBezTo>
                <a:cubicBezTo>
                  <a:pt x="316357" y="85852"/>
                  <a:pt x="301498" y="83820"/>
                  <a:pt x="276606" y="83820"/>
                </a:cubicBezTo>
                <a:lnTo>
                  <a:pt x="101346" y="83820"/>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sz="6000" b="1" dirty="0">
              <a:solidFill>
                <a:prstClr val="white"/>
              </a:solidFill>
              <a:latin typeface="TTTGB Medium" panose="020C06030202040F0204" pitchFamily="34" charset="-122"/>
              <a:ea typeface="TTTGB Medium" panose="020C06030202040F0204" pitchFamily="34" charset="-122"/>
            </a:endParaRPr>
          </a:p>
        </p:txBody>
      </p:sp>
      <p:sp>
        <p:nvSpPr>
          <p:cNvPr id="13" name="椭圆 1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A291D16-3F32-4BFA-AC0C-A83EBB417499}"/>
              </a:ext>
            </a:extLst>
          </p:cNvPr>
          <p:cNvSpPr/>
          <p:nvPr/>
        </p:nvSpPr>
        <p:spPr>
          <a:xfrm>
            <a:off x="5043438" y="1073747"/>
            <a:ext cx="1206500" cy="1206500"/>
          </a:xfrm>
          <a:prstGeom prst="ellipse">
            <a:avLst/>
          </a:prstGeom>
          <a:gradFill flip="none" rotWithShape="1">
            <a:gsLst>
              <a:gs pos="0">
                <a:srgbClr val="1489E6"/>
              </a:gs>
              <a:gs pos="100000">
                <a:srgbClr val="1489E6">
                  <a:alpha val="42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33" name="PA-任意多边形 3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7169018-8176-4412-83E6-FFB0714A687F}"/>
              </a:ext>
            </a:extLst>
          </p:cNvPr>
          <p:cNvSpPr/>
          <p:nvPr>
            <p:custDataLst>
              <p:tags r:id="rId2"/>
            </p:custDataLst>
          </p:nvPr>
        </p:nvSpPr>
        <p:spPr>
          <a:xfrm>
            <a:off x="5420850" y="1366905"/>
            <a:ext cx="461010" cy="586740"/>
          </a:xfrm>
          <a:custGeom>
            <a:avLst/>
            <a:gdLst/>
            <a:ahLst/>
            <a:cxnLst/>
            <a:rect l="l" t="t" r="r" b="b"/>
            <a:pathLst>
              <a:path w="461010" h="586740">
                <a:moveTo>
                  <a:pt x="230124" y="83058"/>
                </a:moveTo>
                <a:cubicBezTo>
                  <a:pt x="214884" y="83058"/>
                  <a:pt x="201930" y="84963"/>
                  <a:pt x="191262" y="88773"/>
                </a:cubicBezTo>
                <a:cubicBezTo>
                  <a:pt x="180594" y="92583"/>
                  <a:pt x="171831" y="100330"/>
                  <a:pt x="164973" y="112014"/>
                </a:cubicBezTo>
                <a:cubicBezTo>
                  <a:pt x="158115" y="123698"/>
                  <a:pt x="151384" y="147320"/>
                  <a:pt x="144780" y="182880"/>
                </a:cubicBezTo>
                <a:lnTo>
                  <a:pt x="115824" y="348234"/>
                </a:lnTo>
                <a:cubicBezTo>
                  <a:pt x="105664" y="405130"/>
                  <a:pt x="100584" y="440944"/>
                  <a:pt x="100584" y="455676"/>
                </a:cubicBezTo>
                <a:cubicBezTo>
                  <a:pt x="100584" y="475488"/>
                  <a:pt x="107315" y="488442"/>
                  <a:pt x="120777" y="494538"/>
                </a:cubicBezTo>
                <a:cubicBezTo>
                  <a:pt x="134239" y="500634"/>
                  <a:pt x="157734" y="503682"/>
                  <a:pt x="191262" y="503682"/>
                </a:cubicBezTo>
                <a:lnTo>
                  <a:pt x="230124" y="503682"/>
                </a:lnTo>
                <a:cubicBezTo>
                  <a:pt x="245364" y="503682"/>
                  <a:pt x="258445" y="501777"/>
                  <a:pt x="269367" y="497967"/>
                </a:cubicBezTo>
                <a:cubicBezTo>
                  <a:pt x="280289" y="494157"/>
                  <a:pt x="289306" y="486283"/>
                  <a:pt x="296418" y="474345"/>
                </a:cubicBezTo>
                <a:cubicBezTo>
                  <a:pt x="303530" y="462407"/>
                  <a:pt x="310134" y="438912"/>
                  <a:pt x="316230" y="403860"/>
                </a:cubicBezTo>
                <a:lnTo>
                  <a:pt x="344424" y="237744"/>
                </a:lnTo>
                <a:cubicBezTo>
                  <a:pt x="354584" y="178816"/>
                  <a:pt x="359664" y="143256"/>
                  <a:pt x="359664" y="131064"/>
                </a:cubicBezTo>
                <a:cubicBezTo>
                  <a:pt x="359664" y="111252"/>
                  <a:pt x="353060" y="98298"/>
                  <a:pt x="339852" y="92202"/>
                </a:cubicBezTo>
                <a:cubicBezTo>
                  <a:pt x="326644" y="86106"/>
                  <a:pt x="303276" y="83058"/>
                  <a:pt x="269748" y="83058"/>
                </a:cubicBezTo>
                <a:close/>
                <a:moveTo>
                  <a:pt x="220980" y="0"/>
                </a:moveTo>
                <a:lnTo>
                  <a:pt x="308610" y="0"/>
                </a:lnTo>
                <a:cubicBezTo>
                  <a:pt x="362966" y="0"/>
                  <a:pt x="401955" y="8509"/>
                  <a:pt x="425577" y="25527"/>
                </a:cubicBezTo>
                <a:cubicBezTo>
                  <a:pt x="449199" y="42545"/>
                  <a:pt x="461010" y="71882"/>
                  <a:pt x="461010" y="113538"/>
                </a:cubicBezTo>
                <a:cubicBezTo>
                  <a:pt x="461010" y="130302"/>
                  <a:pt x="457200" y="161290"/>
                  <a:pt x="449580" y="206502"/>
                </a:cubicBezTo>
                <a:lnTo>
                  <a:pt x="408432" y="438150"/>
                </a:lnTo>
                <a:cubicBezTo>
                  <a:pt x="402336" y="471678"/>
                  <a:pt x="394716" y="498348"/>
                  <a:pt x="385572" y="518160"/>
                </a:cubicBezTo>
                <a:cubicBezTo>
                  <a:pt x="376428" y="537972"/>
                  <a:pt x="363982" y="553212"/>
                  <a:pt x="348234" y="563880"/>
                </a:cubicBezTo>
                <a:cubicBezTo>
                  <a:pt x="337566" y="570992"/>
                  <a:pt x="324104" y="576580"/>
                  <a:pt x="307848" y="580644"/>
                </a:cubicBezTo>
                <a:cubicBezTo>
                  <a:pt x="291592" y="584708"/>
                  <a:pt x="268986" y="586740"/>
                  <a:pt x="240030" y="586740"/>
                </a:cubicBezTo>
                <a:lnTo>
                  <a:pt x="151638" y="586740"/>
                </a:lnTo>
                <a:cubicBezTo>
                  <a:pt x="97790" y="586740"/>
                  <a:pt x="59055" y="578231"/>
                  <a:pt x="35433" y="561213"/>
                </a:cubicBezTo>
                <a:cubicBezTo>
                  <a:pt x="11811" y="544195"/>
                  <a:pt x="0" y="514858"/>
                  <a:pt x="0" y="473202"/>
                </a:cubicBezTo>
                <a:cubicBezTo>
                  <a:pt x="0" y="449326"/>
                  <a:pt x="3556" y="418084"/>
                  <a:pt x="10668" y="379476"/>
                </a:cubicBezTo>
                <a:lnTo>
                  <a:pt x="51816" y="148590"/>
                </a:lnTo>
                <a:cubicBezTo>
                  <a:pt x="57404" y="116078"/>
                  <a:pt x="65024" y="89662"/>
                  <a:pt x="74676" y="69342"/>
                </a:cubicBezTo>
                <a:cubicBezTo>
                  <a:pt x="84328" y="49022"/>
                  <a:pt x="97028" y="33528"/>
                  <a:pt x="112776" y="22860"/>
                </a:cubicBezTo>
                <a:cubicBezTo>
                  <a:pt x="123444" y="15748"/>
                  <a:pt x="136779" y="10160"/>
                  <a:pt x="152781" y="6096"/>
                </a:cubicBezTo>
                <a:cubicBezTo>
                  <a:pt x="168783" y="2032"/>
                  <a:pt x="191516" y="0"/>
                  <a:pt x="220980"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sz="6000" b="1" dirty="0">
              <a:solidFill>
                <a:prstClr val="white"/>
              </a:solidFill>
              <a:latin typeface="TTTGB Medium" panose="020C06030202040F0204" pitchFamily="34" charset="-122"/>
              <a:ea typeface="TTTGB Medium" panose="020C06030202040F0204" pitchFamily="34" charset="-122"/>
            </a:endParaRPr>
          </a:p>
        </p:txBody>
      </p:sp>
      <p:sp>
        <p:nvSpPr>
          <p:cNvPr id="14" name="椭圆 1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3D12AB9A-0CCC-41B2-8AF7-6E4F74F57113}"/>
              </a:ext>
            </a:extLst>
          </p:cNvPr>
          <p:cNvSpPr/>
          <p:nvPr/>
        </p:nvSpPr>
        <p:spPr>
          <a:xfrm>
            <a:off x="5985355" y="1073747"/>
            <a:ext cx="1206500" cy="1206500"/>
          </a:xfrm>
          <a:prstGeom prst="ellipse">
            <a:avLst/>
          </a:prstGeom>
          <a:gradFill flip="none" rotWithShape="1">
            <a:gsLst>
              <a:gs pos="0">
                <a:srgbClr val="FC0404"/>
              </a:gs>
              <a:gs pos="100000">
                <a:srgbClr val="FC0404">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35" name="PA-任意多边形 3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5122B3BA-2D20-4AF8-BF9B-B99AC536F03D}"/>
              </a:ext>
            </a:extLst>
          </p:cNvPr>
          <p:cNvSpPr/>
          <p:nvPr>
            <p:custDataLst>
              <p:tags r:id="rId3"/>
            </p:custDataLst>
          </p:nvPr>
        </p:nvSpPr>
        <p:spPr>
          <a:xfrm>
            <a:off x="6423810" y="1371477"/>
            <a:ext cx="291084" cy="576834"/>
          </a:xfrm>
          <a:custGeom>
            <a:avLst/>
            <a:gdLst/>
            <a:ahLst/>
            <a:cxnLst/>
            <a:rect l="l" t="t" r="r" b="b"/>
            <a:pathLst>
              <a:path w="291084" h="576834">
                <a:moveTo>
                  <a:pt x="196596" y="0"/>
                </a:moveTo>
                <a:lnTo>
                  <a:pt x="291084" y="0"/>
                </a:lnTo>
                <a:lnTo>
                  <a:pt x="189738" y="576834"/>
                </a:lnTo>
                <a:lnTo>
                  <a:pt x="95250" y="576834"/>
                </a:lnTo>
                <a:lnTo>
                  <a:pt x="178308" y="102108"/>
                </a:lnTo>
                <a:cubicBezTo>
                  <a:pt x="154432" y="118872"/>
                  <a:pt x="108458" y="145542"/>
                  <a:pt x="40386" y="182118"/>
                </a:cubicBezTo>
                <a:lnTo>
                  <a:pt x="0" y="107442"/>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sz="6000" b="1" dirty="0">
              <a:solidFill>
                <a:prstClr val="white"/>
              </a:solidFill>
              <a:latin typeface="TTTGB Medium" panose="020C06030202040F0204" pitchFamily="34" charset="-122"/>
              <a:ea typeface="TTTGB Medium" panose="020C06030202040F0204" pitchFamily="34" charset="-122"/>
            </a:endParaRPr>
          </a:p>
        </p:txBody>
      </p:sp>
      <p:sp>
        <p:nvSpPr>
          <p:cNvPr id="11" name="椭圆 1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01984772-D2FC-4BA4-AD36-17DFEFBB3F4C}"/>
              </a:ext>
            </a:extLst>
          </p:cNvPr>
          <p:cNvSpPr/>
          <p:nvPr/>
        </p:nvSpPr>
        <p:spPr>
          <a:xfrm>
            <a:off x="6927271" y="1073747"/>
            <a:ext cx="1206500" cy="1206500"/>
          </a:xfrm>
          <a:prstGeom prst="ellipse">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37" name="PA-任意多边形 3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21E4F57-6C25-450A-A9D5-09DE9DC3EAEB}"/>
              </a:ext>
            </a:extLst>
          </p:cNvPr>
          <p:cNvSpPr/>
          <p:nvPr>
            <p:custDataLst>
              <p:tags r:id="rId4"/>
            </p:custDataLst>
          </p:nvPr>
        </p:nvSpPr>
        <p:spPr>
          <a:xfrm>
            <a:off x="7346911" y="1366905"/>
            <a:ext cx="395478" cy="581406"/>
          </a:xfrm>
          <a:custGeom>
            <a:avLst/>
            <a:gdLst/>
            <a:ahLst/>
            <a:cxnLst/>
            <a:rect l="l" t="t" r="r" b="b"/>
            <a:pathLst>
              <a:path w="395478" h="581406">
                <a:moveTo>
                  <a:pt x="186690" y="83820"/>
                </a:moveTo>
                <a:cubicBezTo>
                  <a:pt x="166878" y="83820"/>
                  <a:pt x="152273" y="86233"/>
                  <a:pt x="142875" y="91059"/>
                </a:cubicBezTo>
                <a:cubicBezTo>
                  <a:pt x="133477" y="95885"/>
                  <a:pt x="127000" y="103505"/>
                  <a:pt x="123444" y="113919"/>
                </a:cubicBezTo>
                <a:cubicBezTo>
                  <a:pt x="119888" y="124333"/>
                  <a:pt x="116840" y="136144"/>
                  <a:pt x="114300" y="149352"/>
                </a:cubicBezTo>
                <a:lnTo>
                  <a:pt x="104394" y="205740"/>
                </a:lnTo>
                <a:cubicBezTo>
                  <a:pt x="102362" y="216408"/>
                  <a:pt x="101346" y="227076"/>
                  <a:pt x="101346" y="237744"/>
                </a:cubicBezTo>
                <a:cubicBezTo>
                  <a:pt x="101346" y="245872"/>
                  <a:pt x="102870" y="252984"/>
                  <a:pt x="105918" y="259080"/>
                </a:cubicBezTo>
                <a:cubicBezTo>
                  <a:pt x="108966" y="265176"/>
                  <a:pt x="114681" y="269113"/>
                  <a:pt x="123063" y="270891"/>
                </a:cubicBezTo>
                <a:cubicBezTo>
                  <a:pt x="131445" y="272669"/>
                  <a:pt x="144780" y="273558"/>
                  <a:pt x="163068" y="273558"/>
                </a:cubicBezTo>
                <a:lnTo>
                  <a:pt x="275844" y="273558"/>
                </a:lnTo>
                <a:lnTo>
                  <a:pt x="293370" y="176022"/>
                </a:lnTo>
                <a:cubicBezTo>
                  <a:pt x="297942" y="147574"/>
                  <a:pt x="300228" y="128524"/>
                  <a:pt x="300228" y="118872"/>
                </a:cubicBezTo>
                <a:cubicBezTo>
                  <a:pt x="300228" y="110744"/>
                  <a:pt x="298704" y="103759"/>
                  <a:pt x="295656" y="97917"/>
                </a:cubicBezTo>
                <a:cubicBezTo>
                  <a:pt x="292608" y="92075"/>
                  <a:pt x="286004" y="88265"/>
                  <a:pt x="275844" y="86487"/>
                </a:cubicBezTo>
                <a:cubicBezTo>
                  <a:pt x="265684" y="84709"/>
                  <a:pt x="248920" y="83820"/>
                  <a:pt x="225552" y="83820"/>
                </a:cubicBezTo>
                <a:close/>
                <a:moveTo>
                  <a:pt x="181356" y="0"/>
                </a:moveTo>
                <a:lnTo>
                  <a:pt x="242316" y="0"/>
                </a:lnTo>
                <a:cubicBezTo>
                  <a:pt x="299720" y="0"/>
                  <a:pt x="339598" y="7493"/>
                  <a:pt x="361950" y="22479"/>
                </a:cubicBezTo>
                <a:cubicBezTo>
                  <a:pt x="384302" y="37465"/>
                  <a:pt x="395478" y="64262"/>
                  <a:pt x="395478" y="102870"/>
                </a:cubicBezTo>
                <a:cubicBezTo>
                  <a:pt x="395478" y="124206"/>
                  <a:pt x="392176" y="153924"/>
                  <a:pt x="385572" y="192024"/>
                </a:cubicBezTo>
                <a:lnTo>
                  <a:pt x="342900" y="432816"/>
                </a:lnTo>
                <a:cubicBezTo>
                  <a:pt x="337312" y="465836"/>
                  <a:pt x="329819" y="492252"/>
                  <a:pt x="320421" y="512064"/>
                </a:cubicBezTo>
                <a:cubicBezTo>
                  <a:pt x="311023" y="531876"/>
                  <a:pt x="298450" y="547116"/>
                  <a:pt x="282702" y="557784"/>
                </a:cubicBezTo>
                <a:cubicBezTo>
                  <a:pt x="272034" y="565404"/>
                  <a:pt x="258572" y="571246"/>
                  <a:pt x="242316" y="575310"/>
                </a:cubicBezTo>
                <a:cubicBezTo>
                  <a:pt x="226060" y="579374"/>
                  <a:pt x="203454" y="581406"/>
                  <a:pt x="174498" y="581406"/>
                </a:cubicBezTo>
                <a:lnTo>
                  <a:pt x="14478" y="581406"/>
                </a:lnTo>
                <a:lnTo>
                  <a:pt x="0" y="496824"/>
                </a:lnTo>
                <a:lnTo>
                  <a:pt x="168402" y="496824"/>
                </a:lnTo>
                <a:cubicBezTo>
                  <a:pt x="183642" y="496824"/>
                  <a:pt x="196596" y="494919"/>
                  <a:pt x="207264" y="491109"/>
                </a:cubicBezTo>
                <a:cubicBezTo>
                  <a:pt x="217932" y="487299"/>
                  <a:pt x="226822" y="479425"/>
                  <a:pt x="233934" y="467487"/>
                </a:cubicBezTo>
                <a:cubicBezTo>
                  <a:pt x="241046" y="455549"/>
                  <a:pt x="247904" y="431800"/>
                  <a:pt x="254508" y="396240"/>
                </a:cubicBezTo>
                <a:lnTo>
                  <a:pt x="262128" y="355092"/>
                </a:lnTo>
                <a:lnTo>
                  <a:pt x="139446" y="355092"/>
                </a:lnTo>
                <a:cubicBezTo>
                  <a:pt x="94234" y="355092"/>
                  <a:pt x="60833" y="346964"/>
                  <a:pt x="39243" y="330708"/>
                </a:cubicBezTo>
                <a:cubicBezTo>
                  <a:pt x="17653" y="314452"/>
                  <a:pt x="6858" y="288290"/>
                  <a:pt x="6858" y="252222"/>
                </a:cubicBezTo>
                <a:cubicBezTo>
                  <a:pt x="6858" y="239522"/>
                  <a:pt x="8636" y="222504"/>
                  <a:pt x="12192" y="201168"/>
                </a:cubicBezTo>
                <a:lnTo>
                  <a:pt x="25908" y="124206"/>
                </a:lnTo>
                <a:cubicBezTo>
                  <a:pt x="31496" y="93726"/>
                  <a:pt x="39751" y="69723"/>
                  <a:pt x="50673" y="52197"/>
                </a:cubicBezTo>
                <a:cubicBezTo>
                  <a:pt x="61595" y="34671"/>
                  <a:pt x="76962" y="21590"/>
                  <a:pt x="96774" y="12954"/>
                </a:cubicBezTo>
                <a:cubicBezTo>
                  <a:pt x="116586" y="4318"/>
                  <a:pt x="144780" y="0"/>
                  <a:pt x="18135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sz="6000" b="1" dirty="0">
              <a:solidFill>
                <a:prstClr val="white"/>
              </a:solidFill>
              <a:latin typeface="TTTGB Medium" panose="020C06030202040F0204" pitchFamily="34" charset="-122"/>
              <a:ea typeface="TTTGB Medium" panose="020C06030202040F0204" pitchFamily="34" charset="-122"/>
            </a:endParaRPr>
          </a:p>
        </p:txBody>
      </p:sp>
      <p:sp>
        <p:nvSpPr>
          <p:cNvPr id="40" name="TextBox 2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39D50659-EE3A-4787-84C3-C9FB3AA12D49}"/>
              </a:ext>
            </a:extLst>
          </p:cNvPr>
          <p:cNvSpPr txBox="1"/>
          <p:nvPr/>
        </p:nvSpPr>
        <p:spPr>
          <a:xfrm>
            <a:off x="3568495" y="3511512"/>
            <a:ext cx="5055010" cy="830997"/>
          </a:xfrm>
          <a:prstGeom prst="rect">
            <a:avLst/>
          </a:prstGeom>
          <a:noFill/>
        </p:spPr>
        <p:txBody>
          <a:bodyPr wrap="square" rtlCol="0">
            <a:spAutoFit/>
          </a:bodyPr>
          <a:lstStyle/>
          <a:p>
            <a:pPr algn="ctr"/>
            <a:r>
              <a:rPr lang="en-US" sz="4800" b="1" dirty="0">
                <a:gradFill>
                  <a:gsLst>
                    <a:gs pos="0">
                      <a:srgbClr val="FC0404"/>
                    </a:gs>
                    <a:gs pos="100000">
                      <a:srgbClr val="FC0404">
                        <a:alpha val="42000"/>
                      </a:srgbClr>
                    </a:gs>
                  </a:gsLst>
                  <a:lin ang="0" scaled="1"/>
                </a:gradFill>
                <a:latin typeface="Arial" panose="020B0604020202020204" pitchFamily="34" charset="0"/>
                <a:cs typeface="Arial" panose="020B0604020202020204" pitchFamily="34" charset="0"/>
              </a:rPr>
              <a:t>PRESENTATION</a:t>
            </a:r>
            <a:endParaRPr lang="id-ID" sz="4800" b="1" dirty="0">
              <a:gradFill>
                <a:gsLst>
                  <a:gs pos="0">
                    <a:srgbClr val="FC0404"/>
                  </a:gs>
                  <a:gs pos="100000">
                    <a:srgbClr val="FC0404">
                      <a:alpha val="42000"/>
                    </a:srgbClr>
                  </a:gs>
                </a:gsLst>
                <a:lin ang="0" scaled="1"/>
              </a:gradFill>
              <a:latin typeface="Arial" panose="020B0604020202020204" pitchFamily="34" charset="0"/>
              <a:cs typeface="Arial" panose="020B0604020202020204" pitchFamily="34" charset="0"/>
            </a:endParaRPr>
          </a:p>
        </p:txBody>
      </p:sp>
      <p:sp>
        <p:nvSpPr>
          <p:cNvPr id="41" name="TextBox 2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03C2825-207D-4A07-9684-3773D0AF6014}"/>
              </a:ext>
            </a:extLst>
          </p:cNvPr>
          <p:cNvSpPr txBox="1"/>
          <p:nvPr/>
        </p:nvSpPr>
        <p:spPr>
          <a:xfrm>
            <a:off x="3568494" y="3076979"/>
            <a:ext cx="5055012" cy="523220"/>
          </a:xfrm>
          <a:prstGeom prst="rect">
            <a:avLst/>
          </a:prstGeom>
          <a:noFill/>
        </p:spPr>
        <p:txBody>
          <a:bodyPr wrap="square" rtlCol="0" anchor="ctr">
            <a:spAutoFit/>
          </a:bodyPr>
          <a:lstStyle/>
          <a:p>
            <a:pPr algn="ctr"/>
            <a:r>
              <a:rPr lang="en-US" sz="2800" b="1" dirty="0">
                <a:gradFill>
                  <a:gsLst>
                    <a:gs pos="0">
                      <a:srgbClr val="1489E6"/>
                    </a:gs>
                    <a:gs pos="100000">
                      <a:srgbClr val="1489E6">
                        <a:alpha val="42000"/>
                      </a:srgbClr>
                    </a:gs>
                  </a:gsLst>
                  <a:lin ang="0" scaled="1"/>
                </a:gradFill>
                <a:latin typeface="Arial" panose="020B0604020202020204" pitchFamily="34" charset="0"/>
                <a:cs typeface="Arial" panose="020B0604020202020204" pitchFamily="34" charset="0"/>
              </a:rPr>
              <a:t>[ BUSINESS POWERPOINT ]</a:t>
            </a:r>
            <a:endParaRPr lang="id-ID" sz="2800" b="1" dirty="0">
              <a:gradFill>
                <a:gsLst>
                  <a:gs pos="0">
                    <a:srgbClr val="1489E6"/>
                  </a:gs>
                  <a:gs pos="100000">
                    <a:srgbClr val="1489E6">
                      <a:alpha val="42000"/>
                    </a:srgbClr>
                  </a:gs>
                </a:gsLst>
                <a:lin ang="0" scaled="1"/>
              </a:gradFill>
              <a:latin typeface="Arial" panose="020B0604020202020204" pitchFamily="34" charset="0"/>
              <a:cs typeface="Arial" panose="020B0604020202020204" pitchFamily="34" charset="0"/>
            </a:endParaRPr>
          </a:p>
        </p:txBody>
      </p:sp>
      <p:sp>
        <p:nvSpPr>
          <p:cNvPr id="42" name="矩形 4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10923BA4-DFFC-473B-AA1A-F6D5D37CED26}"/>
              </a:ext>
            </a:extLst>
          </p:cNvPr>
          <p:cNvSpPr/>
          <p:nvPr/>
        </p:nvSpPr>
        <p:spPr>
          <a:xfrm>
            <a:off x="3568495" y="4285359"/>
            <a:ext cx="5055011" cy="611899"/>
          </a:xfrm>
          <a:prstGeom prst="rect">
            <a:avLst/>
          </a:prstGeom>
        </p:spPr>
        <p:txBody>
          <a:bodyPr wrap="square">
            <a:spAutoFit/>
          </a:bodyPr>
          <a:lstStyle/>
          <a:p>
            <a:pPr lvl="0" algn="ctr" fontAlgn="base">
              <a:lnSpc>
                <a:spcPct val="150000"/>
              </a:lnSpc>
              <a:spcBef>
                <a:spcPct val="0"/>
              </a:spcBef>
              <a:spcAft>
                <a:spcPct val="0"/>
              </a:spcAft>
            </a:pPr>
            <a:r>
              <a:rPr lang="en-US" altLang="zh-CN" sz="1200" dirty="0">
                <a:solidFill>
                  <a:schemeClr val="tx1">
                    <a:lumMod val="65000"/>
                    <a:lumOff val="35000"/>
                  </a:schemeClr>
                </a:solidFill>
                <a:latin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magna sed pulvinar ultricies</a:t>
            </a:r>
          </a:p>
        </p:txBody>
      </p:sp>
      <p:grpSp>
        <p:nvGrpSpPr>
          <p:cNvPr id="48" name="组合 4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3E73F138-ADFB-4246-A7EA-ACE46A74B303}"/>
              </a:ext>
            </a:extLst>
          </p:cNvPr>
          <p:cNvGrpSpPr/>
          <p:nvPr/>
        </p:nvGrpSpPr>
        <p:grpSpPr>
          <a:xfrm flipH="1">
            <a:off x="3301794" y="3804925"/>
            <a:ext cx="266701" cy="244170"/>
            <a:chOff x="1847849" y="3676399"/>
            <a:chExt cx="571501" cy="523220"/>
          </a:xfrm>
        </p:grpSpPr>
        <p:sp>
          <p:nvSpPr>
            <p:cNvPr id="46" name="箭头: V 形 45">
              <a:extLst>
                <a:ext uri="{FF2B5EF4-FFF2-40B4-BE49-F238E27FC236}">
                  <a16:creationId xmlns:a16="http://schemas.microsoft.com/office/drawing/2014/main" xmlns="" id="{D3D922A7-A191-44DA-BBE6-E07DA636B1D2}"/>
                </a:ext>
              </a:extLst>
            </p:cNvPr>
            <p:cNvSpPr/>
            <p:nvPr/>
          </p:nvSpPr>
          <p:spPr>
            <a:xfrm>
              <a:off x="2076450" y="3676399"/>
              <a:ext cx="342900" cy="523220"/>
            </a:xfrm>
            <a:prstGeom prst="chevron">
              <a:avLst/>
            </a:prstGeom>
            <a:gradFill flip="none" rotWithShape="1">
              <a:gsLst>
                <a:gs pos="0">
                  <a:srgbClr val="1489E6"/>
                </a:gs>
                <a:gs pos="100000">
                  <a:srgbClr val="1489E6">
                    <a:alpha val="42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47" name="箭头: V 形 46">
              <a:extLst>
                <a:ext uri="{FF2B5EF4-FFF2-40B4-BE49-F238E27FC236}">
                  <a16:creationId xmlns:a16="http://schemas.microsoft.com/office/drawing/2014/main" xmlns="" id="{193BA1F3-38FF-475B-8CE6-6EDB5F21C51D}"/>
                </a:ext>
              </a:extLst>
            </p:cNvPr>
            <p:cNvSpPr/>
            <p:nvPr/>
          </p:nvSpPr>
          <p:spPr>
            <a:xfrm>
              <a:off x="1847849" y="3676399"/>
              <a:ext cx="342900" cy="523220"/>
            </a:xfrm>
            <a:prstGeom prst="chevron">
              <a:avLst/>
            </a:prstGeom>
            <a:gradFill flip="none" rotWithShape="1">
              <a:gsLst>
                <a:gs pos="0">
                  <a:srgbClr val="FC0404"/>
                </a:gs>
                <a:gs pos="100000">
                  <a:srgbClr val="FC0404">
                    <a:alpha val="42000"/>
                  </a:srgbClr>
                </a:gs>
              </a:gsLst>
              <a:lin ang="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grpSp>
      <p:grpSp>
        <p:nvGrpSpPr>
          <p:cNvPr id="49" name="组合 4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3B923E5A-73E6-489F-A52F-1AE64B4776C2}"/>
              </a:ext>
            </a:extLst>
          </p:cNvPr>
          <p:cNvGrpSpPr/>
          <p:nvPr/>
        </p:nvGrpSpPr>
        <p:grpSpPr>
          <a:xfrm>
            <a:off x="8623506" y="3804925"/>
            <a:ext cx="266701" cy="244170"/>
            <a:chOff x="1847849" y="3676399"/>
            <a:chExt cx="571501" cy="523220"/>
          </a:xfrm>
        </p:grpSpPr>
        <p:sp>
          <p:nvSpPr>
            <p:cNvPr id="50" name="箭头: V 形 49">
              <a:extLst>
                <a:ext uri="{FF2B5EF4-FFF2-40B4-BE49-F238E27FC236}">
                  <a16:creationId xmlns:a16="http://schemas.microsoft.com/office/drawing/2014/main" xmlns="" id="{231C4A86-DB27-4B8B-AE1C-13E0247E3629}"/>
                </a:ext>
              </a:extLst>
            </p:cNvPr>
            <p:cNvSpPr/>
            <p:nvPr/>
          </p:nvSpPr>
          <p:spPr>
            <a:xfrm>
              <a:off x="2076450" y="3676399"/>
              <a:ext cx="342900" cy="523220"/>
            </a:xfrm>
            <a:prstGeom prst="chevron">
              <a:avLst/>
            </a:prstGeom>
            <a:gradFill flip="none" rotWithShape="1">
              <a:gsLst>
                <a:gs pos="0">
                  <a:srgbClr val="1489E6"/>
                </a:gs>
                <a:gs pos="100000">
                  <a:srgbClr val="1489E6">
                    <a:alpha val="42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51" name="箭头: V 形 50">
              <a:extLst>
                <a:ext uri="{FF2B5EF4-FFF2-40B4-BE49-F238E27FC236}">
                  <a16:creationId xmlns:a16="http://schemas.microsoft.com/office/drawing/2014/main" xmlns="" id="{B3B95AA2-90A1-4AF9-8AD3-7FF85E71BAA3}"/>
                </a:ext>
              </a:extLst>
            </p:cNvPr>
            <p:cNvSpPr/>
            <p:nvPr/>
          </p:nvSpPr>
          <p:spPr>
            <a:xfrm>
              <a:off x="1847849" y="3676399"/>
              <a:ext cx="342900" cy="523220"/>
            </a:xfrm>
            <a:prstGeom prst="chevron">
              <a:avLst/>
            </a:prstGeom>
            <a:gradFill flip="none" rotWithShape="1">
              <a:gsLst>
                <a:gs pos="0">
                  <a:srgbClr val="FC0404"/>
                </a:gs>
                <a:gs pos="100000">
                  <a:srgbClr val="FC0404">
                    <a:alpha val="42000"/>
                  </a:srgbClr>
                </a:gs>
              </a:gsLst>
              <a:lin ang="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grpSp>
      <p:sp>
        <p:nvSpPr>
          <p:cNvPr id="2"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DB9F3F14-EB20-40E6-BD19-F7ADFFF6D988}"/>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30047031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15C8069-753F-4D6B-87FF-B34BC6B3BD66}"/>
              </a:ext>
            </a:extLst>
          </p:cNvPr>
          <p:cNvSpPr/>
          <p:nvPr/>
        </p:nvSpPr>
        <p:spPr>
          <a:xfrm>
            <a:off x="4936546" y="1"/>
            <a:ext cx="2362200" cy="2927949"/>
          </a:xfrm>
          <a:custGeom>
            <a:avLst/>
            <a:gdLst>
              <a:gd name="connsiteX0" fmla="*/ 0 w 2362200"/>
              <a:gd name="connsiteY0" fmla="*/ 0 h 2927949"/>
              <a:gd name="connsiteX1" fmla="*/ 2362200 w 2362200"/>
              <a:gd name="connsiteY1" fmla="*/ 0 h 2927949"/>
              <a:gd name="connsiteX2" fmla="*/ 2362200 w 2362200"/>
              <a:gd name="connsiteY2" fmla="*/ 1746849 h 2927949"/>
              <a:gd name="connsiteX3" fmla="*/ 1181100 w 2362200"/>
              <a:gd name="connsiteY3" fmla="*/ 2927949 h 2927949"/>
              <a:gd name="connsiteX4" fmla="*/ 0 w 2362200"/>
              <a:gd name="connsiteY4" fmla="*/ 1746849 h 2927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2200" h="2927949">
                <a:moveTo>
                  <a:pt x="0" y="0"/>
                </a:moveTo>
                <a:lnTo>
                  <a:pt x="2362200" y="0"/>
                </a:lnTo>
                <a:lnTo>
                  <a:pt x="2362200" y="1746849"/>
                </a:lnTo>
                <a:cubicBezTo>
                  <a:pt x="2362200" y="2399153"/>
                  <a:pt x="1833404" y="2927949"/>
                  <a:pt x="1181100" y="2927949"/>
                </a:cubicBezTo>
                <a:cubicBezTo>
                  <a:pt x="528796" y="2927949"/>
                  <a:pt x="0" y="2399153"/>
                  <a:pt x="0" y="1746849"/>
                </a:cubicBez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B3A79216-990B-424C-87D9-1F6D8C1163B6}"/>
              </a:ext>
            </a:extLst>
          </p:cNvPr>
          <p:cNvSpPr/>
          <p:nvPr/>
        </p:nvSpPr>
        <p:spPr>
          <a:xfrm>
            <a:off x="4101521" y="1073747"/>
            <a:ext cx="1206500" cy="1206500"/>
          </a:xfrm>
          <a:prstGeom prst="ellipse">
            <a:avLst/>
          </a:prstGeom>
          <a:gradFill flip="none" rotWithShape="1">
            <a:gsLst>
              <a:gs pos="0">
                <a:srgbClr val="FC0404"/>
              </a:gs>
              <a:gs pos="100000">
                <a:srgbClr val="FC0404">
                  <a:alpha val="42000"/>
                </a:srgbClr>
              </a:gs>
            </a:gsLst>
            <a:lin ang="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31" name="PA-任意多边形 3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80AB4D2-6235-4993-BBC9-BAC38844C627}"/>
              </a:ext>
            </a:extLst>
          </p:cNvPr>
          <p:cNvSpPr/>
          <p:nvPr>
            <p:custDataLst>
              <p:tags r:id="rId1"/>
            </p:custDataLst>
          </p:nvPr>
        </p:nvSpPr>
        <p:spPr>
          <a:xfrm>
            <a:off x="4488363" y="1371477"/>
            <a:ext cx="425196" cy="576834"/>
          </a:xfrm>
          <a:custGeom>
            <a:avLst/>
            <a:gdLst/>
            <a:ahLst/>
            <a:cxnLst/>
            <a:rect l="l" t="t" r="r" b="b"/>
            <a:pathLst>
              <a:path w="425196" h="576834">
                <a:moveTo>
                  <a:pt x="86106" y="0"/>
                </a:moveTo>
                <a:lnTo>
                  <a:pt x="313944" y="0"/>
                </a:lnTo>
                <a:cubicBezTo>
                  <a:pt x="335788" y="0"/>
                  <a:pt x="354711" y="1270"/>
                  <a:pt x="370713" y="3810"/>
                </a:cubicBezTo>
                <a:cubicBezTo>
                  <a:pt x="386715" y="6350"/>
                  <a:pt x="399796" y="11811"/>
                  <a:pt x="409956" y="20193"/>
                </a:cubicBezTo>
                <a:cubicBezTo>
                  <a:pt x="420116" y="28575"/>
                  <a:pt x="425196" y="43180"/>
                  <a:pt x="425196" y="64008"/>
                </a:cubicBezTo>
                <a:cubicBezTo>
                  <a:pt x="425196" y="82296"/>
                  <a:pt x="421894" y="109728"/>
                  <a:pt x="415290" y="146304"/>
                </a:cubicBezTo>
                <a:lnTo>
                  <a:pt x="401574" y="223266"/>
                </a:lnTo>
                <a:cubicBezTo>
                  <a:pt x="396494" y="252730"/>
                  <a:pt x="389001" y="272542"/>
                  <a:pt x="379095" y="282702"/>
                </a:cubicBezTo>
                <a:cubicBezTo>
                  <a:pt x="369189" y="292862"/>
                  <a:pt x="348742" y="302260"/>
                  <a:pt x="317754" y="310896"/>
                </a:cubicBezTo>
                <a:lnTo>
                  <a:pt x="193548" y="345948"/>
                </a:lnTo>
                <a:cubicBezTo>
                  <a:pt x="170180" y="352552"/>
                  <a:pt x="154178" y="358267"/>
                  <a:pt x="145542" y="363093"/>
                </a:cubicBezTo>
                <a:cubicBezTo>
                  <a:pt x="136906" y="367919"/>
                  <a:pt x="131318" y="374142"/>
                  <a:pt x="128778" y="381762"/>
                </a:cubicBezTo>
                <a:cubicBezTo>
                  <a:pt x="126238" y="389382"/>
                  <a:pt x="123952" y="399034"/>
                  <a:pt x="121920" y="410718"/>
                </a:cubicBezTo>
                <a:lnTo>
                  <a:pt x="108204" y="492252"/>
                </a:lnTo>
                <a:lnTo>
                  <a:pt x="367284" y="492252"/>
                </a:lnTo>
                <a:lnTo>
                  <a:pt x="332232" y="576834"/>
                </a:lnTo>
                <a:lnTo>
                  <a:pt x="0" y="576834"/>
                </a:lnTo>
                <a:lnTo>
                  <a:pt x="29718" y="407670"/>
                </a:lnTo>
                <a:cubicBezTo>
                  <a:pt x="36830" y="368046"/>
                  <a:pt x="44196" y="341884"/>
                  <a:pt x="51816" y="329184"/>
                </a:cubicBezTo>
                <a:cubicBezTo>
                  <a:pt x="59436" y="316484"/>
                  <a:pt x="69977" y="306451"/>
                  <a:pt x="83439" y="299085"/>
                </a:cubicBezTo>
                <a:cubicBezTo>
                  <a:pt x="96901" y="291719"/>
                  <a:pt x="127508" y="281178"/>
                  <a:pt x="175260" y="267462"/>
                </a:cubicBezTo>
                <a:lnTo>
                  <a:pt x="260604" y="243078"/>
                </a:lnTo>
                <a:cubicBezTo>
                  <a:pt x="276352" y="238506"/>
                  <a:pt x="288417" y="233807"/>
                  <a:pt x="296799" y="228981"/>
                </a:cubicBezTo>
                <a:cubicBezTo>
                  <a:pt x="305181" y="224155"/>
                  <a:pt x="310896" y="213106"/>
                  <a:pt x="313944" y="195834"/>
                </a:cubicBezTo>
                <a:lnTo>
                  <a:pt x="323850" y="139446"/>
                </a:lnTo>
                <a:cubicBezTo>
                  <a:pt x="326898" y="121158"/>
                  <a:pt x="328422" y="110236"/>
                  <a:pt x="328422" y="106680"/>
                </a:cubicBezTo>
                <a:cubicBezTo>
                  <a:pt x="328422" y="99568"/>
                  <a:pt x="326009" y="93980"/>
                  <a:pt x="321183" y="89916"/>
                </a:cubicBezTo>
                <a:cubicBezTo>
                  <a:pt x="316357" y="85852"/>
                  <a:pt x="301498" y="83820"/>
                  <a:pt x="276606" y="83820"/>
                </a:cubicBezTo>
                <a:lnTo>
                  <a:pt x="101346" y="83820"/>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sz="6000" b="1" dirty="0">
              <a:solidFill>
                <a:prstClr val="white"/>
              </a:solidFill>
              <a:latin typeface="TTTGB Medium" panose="020C06030202040F0204" pitchFamily="34" charset="-122"/>
              <a:ea typeface="TTTGB Medium" panose="020C06030202040F0204" pitchFamily="34" charset="-122"/>
            </a:endParaRPr>
          </a:p>
        </p:txBody>
      </p:sp>
      <p:sp>
        <p:nvSpPr>
          <p:cNvPr id="13" name="椭圆 1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A291D16-3F32-4BFA-AC0C-A83EBB417499}"/>
              </a:ext>
            </a:extLst>
          </p:cNvPr>
          <p:cNvSpPr/>
          <p:nvPr/>
        </p:nvSpPr>
        <p:spPr>
          <a:xfrm>
            <a:off x="5043438" y="1073747"/>
            <a:ext cx="1206500" cy="1206500"/>
          </a:xfrm>
          <a:prstGeom prst="ellipse">
            <a:avLst/>
          </a:prstGeom>
          <a:gradFill flip="none" rotWithShape="1">
            <a:gsLst>
              <a:gs pos="0">
                <a:srgbClr val="1489E6"/>
              </a:gs>
              <a:gs pos="100000">
                <a:srgbClr val="1489E6">
                  <a:alpha val="42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33" name="PA-任意多边形 3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7169018-8176-4412-83E6-FFB0714A687F}"/>
              </a:ext>
            </a:extLst>
          </p:cNvPr>
          <p:cNvSpPr/>
          <p:nvPr>
            <p:custDataLst>
              <p:tags r:id="rId2"/>
            </p:custDataLst>
          </p:nvPr>
        </p:nvSpPr>
        <p:spPr>
          <a:xfrm>
            <a:off x="5420850" y="1366905"/>
            <a:ext cx="461010" cy="586740"/>
          </a:xfrm>
          <a:custGeom>
            <a:avLst/>
            <a:gdLst/>
            <a:ahLst/>
            <a:cxnLst/>
            <a:rect l="l" t="t" r="r" b="b"/>
            <a:pathLst>
              <a:path w="461010" h="586740">
                <a:moveTo>
                  <a:pt x="230124" y="83058"/>
                </a:moveTo>
                <a:cubicBezTo>
                  <a:pt x="214884" y="83058"/>
                  <a:pt x="201930" y="84963"/>
                  <a:pt x="191262" y="88773"/>
                </a:cubicBezTo>
                <a:cubicBezTo>
                  <a:pt x="180594" y="92583"/>
                  <a:pt x="171831" y="100330"/>
                  <a:pt x="164973" y="112014"/>
                </a:cubicBezTo>
                <a:cubicBezTo>
                  <a:pt x="158115" y="123698"/>
                  <a:pt x="151384" y="147320"/>
                  <a:pt x="144780" y="182880"/>
                </a:cubicBezTo>
                <a:lnTo>
                  <a:pt x="115824" y="348234"/>
                </a:lnTo>
                <a:cubicBezTo>
                  <a:pt x="105664" y="405130"/>
                  <a:pt x="100584" y="440944"/>
                  <a:pt x="100584" y="455676"/>
                </a:cubicBezTo>
                <a:cubicBezTo>
                  <a:pt x="100584" y="475488"/>
                  <a:pt x="107315" y="488442"/>
                  <a:pt x="120777" y="494538"/>
                </a:cubicBezTo>
                <a:cubicBezTo>
                  <a:pt x="134239" y="500634"/>
                  <a:pt x="157734" y="503682"/>
                  <a:pt x="191262" y="503682"/>
                </a:cubicBezTo>
                <a:lnTo>
                  <a:pt x="230124" y="503682"/>
                </a:lnTo>
                <a:cubicBezTo>
                  <a:pt x="245364" y="503682"/>
                  <a:pt x="258445" y="501777"/>
                  <a:pt x="269367" y="497967"/>
                </a:cubicBezTo>
                <a:cubicBezTo>
                  <a:pt x="280289" y="494157"/>
                  <a:pt x="289306" y="486283"/>
                  <a:pt x="296418" y="474345"/>
                </a:cubicBezTo>
                <a:cubicBezTo>
                  <a:pt x="303530" y="462407"/>
                  <a:pt x="310134" y="438912"/>
                  <a:pt x="316230" y="403860"/>
                </a:cubicBezTo>
                <a:lnTo>
                  <a:pt x="344424" y="237744"/>
                </a:lnTo>
                <a:cubicBezTo>
                  <a:pt x="354584" y="178816"/>
                  <a:pt x="359664" y="143256"/>
                  <a:pt x="359664" y="131064"/>
                </a:cubicBezTo>
                <a:cubicBezTo>
                  <a:pt x="359664" y="111252"/>
                  <a:pt x="353060" y="98298"/>
                  <a:pt x="339852" y="92202"/>
                </a:cubicBezTo>
                <a:cubicBezTo>
                  <a:pt x="326644" y="86106"/>
                  <a:pt x="303276" y="83058"/>
                  <a:pt x="269748" y="83058"/>
                </a:cubicBezTo>
                <a:close/>
                <a:moveTo>
                  <a:pt x="220980" y="0"/>
                </a:moveTo>
                <a:lnTo>
                  <a:pt x="308610" y="0"/>
                </a:lnTo>
                <a:cubicBezTo>
                  <a:pt x="362966" y="0"/>
                  <a:pt x="401955" y="8509"/>
                  <a:pt x="425577" y="25527"/>
                </a:cubicBezTo>
                <a:cubicBezTo>
                  <a:pt x="449199" y="42545"/>
                  <a:pt x="461010" y="71882"/>
                  <a:pt x="461010" y="113538"/>
                </a:cubicBezTo>
                <a:cubicBezTo>
                  <a:pt x="461010" y="130302"/>
                  <a:pt x="457200" y="161290"/>
                  <a:pt x="449580" y="206502"/>
                </a:cubicBezTo>
                <a:lnTo>
                  <a:pt x="408432" y="438150"/>
                </a:lnTo>
                <a:cubicBezTo>
                  <a:pt x="402336" y="471678"/>
                  <a:pt x="394716" y="498348"/>
                  <a:pt x="385572" y="518160"/>
                </a:cubicBezTo>
                <a:cubicBezTo>
                  <a:pt x="376428" y="537972"/>
                  <a:pt x="363982" y="553212"/>
                  <a:pt x="348234" y="563880"/>
                </a:cubicBezTo>
                <a:cubicBezTo>
                  <a:pt x="337566" y="570992"/>
                  <a:pt x="324104" y="576580"/>
                  <a:pt x="307848" y="580644"/>
                </a:cubicBezTo>
                <a:cubicBezTo>
                  <a:pt x="291592" y="584708"/>
                  <a:pt x="268986" y="586740"/>
                  <a:pt x="240030" y="586740"/>
                </a:cubicBezTo>
                <a:lnTo>
                  <a:pt x="151638" y="586740"/>
                </a:lnTo>
                <a:cubicBezTo>
                  <a:pt x="97790" y="586740"/>
                  <a:pt x="59055" y="578231"/>
                  <a:pt x="35433" y="561213"/>
                </a:cubicBezTo>
                <a:cubicBezTo>
                  <a:pt x="11811" y="544195"/>
                  <a:pt x="0" y="514858"/>
                  <a:pt x="0" y="473202"/>
                </a:cubicBezTo>
                <a:cubicBezTo>
                  <a:pt x="0" y="449326"/>
                  <a:pt x="3556" y="418084"/>
                  <a:pt x="10668" y="379476"/>
                </a:cubicBezTo>
                <a:lnTo>
                  <a:pt x="51816" y="148590"/>
                </a:lnTo>
                <a:cubicBezTo>
                  <a:pt x="57404" y="116078"/>
                  <a:pt x="65024" y="89662"/>
                  <a:pt x="74676" y="69342"/>
                </a:cubicBezTo>
                <a:cubicBezTo>
                  <a:pt x="84328" y="49022"/>
                  <a:pt x="97028" y="33528"/>
                  <a:pt x="112776" y="22860"/>
                </a:cubicBezTo>
                <a:cubicBezTo>
                  <a:pt x="123444" y="15748"/>
                  <a:pt x="136779" y="10160"/>
                  <a:pt x="152781" y="6096"/>
                </a:cubicBezTo>
                <a:cubicBezTo>
                  <a:pt x="168783" y="2032"/>
                  <a:pt x="191516" y="0"/>
                  <a:pt x="220980"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sz="6000" b="1" dirty="0">
              <a:solidFill>
                <a:prstClr val="white"/>
              </a:solidFill>
              <a:latin typeface="TTTGB Medium" panose="020C06030202040F0204" pitchFamily="34" charset="-122"/>
              <a:ea typeface="TTTGB Medium" panose="020C06030202040F0204" pitchFamily="34" charset="-122"/>
            </a:endParaRPr>
          </a:p>
        </p:txBody>
      </p:sp>
      <p:sp>
        <p:nvSpPr>
          <p:cNvPr id="14" name="椭圆 1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3D12AB9A-0CCC-41B2-8AF7-6E4F74F57113}"/>
              </a:ext>
            </a:extLst>
          </p:cNvPr>
          <p:cNvSpPr/>
          <p:nvPr/>
        </p:nvSpPr>
        <p:spPr>
          <a:xfrm>
            <a:off x="5985355" y="1073747"/>
            <a:ext cx="1206500" cy="1206500"/>
          </a:xfrm>
          <a:prstGeom prst="ellipse">
            <a:avLst/>
          </a:prstGeom>
          <a:gradFill flip="none" rotWithShape="1">
            <a:gsLst>
              <a:gs pos="0">
                <a:srgbClr val="FC0404"/>
              </a:gs>
              <a:gs pos="100000">
                <a:srgbClr val="FC0404">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35" name="PA-任意多边形 3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5122B3BA-2D20-4AF8-BF9B-B99AC536F03D}"/>
              </a:ext>
            </a:extLst>
          </p:cNvPr>
          <p:cNvSpPr/>
          <p:nvPr>
            <p:custDataLst>
              <p:tags r:id="rId3"/>
            </p:custDataLst>
          </p:nvPr>
        </p:nvSpPr>
        <p:spPr>
          <a:xfrm>
            <a:off x="6423810" y="1371477"/>
            <a:ext cx="291084" cy="576834"/>
          </a:xfrm>
          <a:custGeom>
            <a:avLst/>
            <a:gdLst/>
            <a:ahLst/>
            <a:cxnLst/>
            <a:rect l="l" t="t" r="r" b="b"/>
            <a:pathLst>
              <a:path w="291084" h="576834">
                <a:moveTo>
                  <a:pt x="196596" y="0"/>
                </a:moveTo>
                <a:lnTo>
                  <a:pt x="291084" y="0"/>
                </a:lnTo>
                <a:lnTo>
                  <a:pt x="189738" y="576834"/>
                </a:lnTo>
                <a:lnTo>
                  <a:pt x="95250" y="576834"/>
                </a:lnTo>
                <a:lnTo>
                  <a:pt x="178308" y="102108"/>
                </a:lnTo>
                <a:cubicBezTo>
                  <a:pt x="154432" y="118872"/>
                  <a:pt x="108458" y="145542"/>
                  <a:pt x="40386" y="182118"/>
                </a:cubicBezTo>
                <a:lnTo>
                  <a:pt x="0" y="107442"/>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sz="6000" b="1" dirty="0">
              <a:solidFill>
                <a:prstClr val="white"/>
              </a:solidFill>
              <a:latin typeface="TTTGB Medium" panose="020C06030202040F0204" pitchFamily="34" charset="-122"/>
              <a:ea typeface="TTTGB Medium" panose="020C06030202040F0204" pitchFamily="34" charset="-122"/>
            </a:endParaRPr>
          </a:p>
        </p:txBody>
      </p:sp>
      <p:sp>
        <p:nvSpPr>
          <p:cNvPr id="11" name="椭圆 1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01984772-D2FC-4BA4-AD36-17DFEFBB3F4C}"/>
              </a:ext>
            </a:extLst>
          </p:cNvPr>
          <p:cNvSpPr/>
          <p:nvPr/>
        </p:nvSpPr>
        <p:spPr>
          <a:xfrm>
            <a:off x="6927271" y="1073747"/>
            <a:ext cx="1206500" cy="1206500"/>
          </a:xfrm>
          <a:prstGeom prst="ellipse">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37" name="PA-任意多边形 3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21E4F57-6C25-450A-A9D5-09DE9DC3EAEB}"/>
              </a:ext>
            </a:extLst>
          </p:cNvPr>
          <p:cNvSpPr/>
          <p:nvPr>
            <p:custDataLst>
              <p:tags r:id="rId4"/>
            </p:custDataLst>
          </p:nvPr>
        </p:nvSpPr>
        <p:spPr>
          <a:xfrm>
            <a:off x="7346911" y="1366905"/>
            <a:ext cx="395478" cy="581406"/>
          </a:xfrm>
          <a:custGeom>
            <a:avLst/>
            <a:gdLst/>
            <a:ahLst/>
            <a:cxnLst/>
            <a:rect l="l" t="t" r="r" b="b"/>
            <a:pathLst>
              <a:path w="395478" h="581406">
                <a:moveTo>
                  <a:pt x="186690" y="83820"/>
                </a:moveTo>
                <a:cubicBezTo>
                  <a:pt x="166878" y="83820"/>
                  <a:pt x="152273" y="86233"/>
                  <a:pt x="142875" y="91059"/>
                </a:cubicBezTo>
                <a:cubicBezTo>
                  <a:pt x="133477" y="95885"/>
                  <a:pt x="127000" y="103505"/>
                  <a:pt x="123444" y="113919"/>
                </a:cubicBezTo>
                <a:cubicBezTo>
                  <a:pt x="119888" y="124333"/>
                  <a:pt x="116840" y="136144"/>
                  <a:pt x="114300" y="149352"/>
                </a:cubicBezTo>
                <a:lnTo>
                  <a:pt x="104394" y="205740"/>
                </a:lnTo>
                <a:cubicBezTo>
                  <a:pt x="102362" y="216408"/>
                  <a:pt x="101346" y="227076"/>
                  <a:pt x="101346" y="237744"/>
                </a:cubicBezTo>
                <a:cubicBezTo>
                  <a:pt x="101346" y="245872"/>
                  <a:pt x="102870" y="252984"/>
                  <a:pt x="105918" y="259080"/>
                </a:cubicBezTo>
                <a:cubicBezTo>
                  <a:pt x="108966" y="265176"/>
                  <a:pt x="114681" y="269113"/>
                  <a:pt x="123063" y="270891"/>
                </a:cubicBezTo>
                <a:cubicBezTo>
                  <a:pt x="131445" y="272669"/>
                  <a:pt x="144780" y="273558"/>
                  <a:pt x="163068" y="273558"/>
                </a:cubicBezTo>
                <a:lnTo>
                  <a:pt x="275844" y="273558"/>
                </a:lnTo>
                <a:lnTo>
                  <a:pt x="293370" y="176022"/>
                </a:lnTo>
                <a:cubicBezTo>
                  <a:pt x="297942" y="147574"/>
                  <a:pt x="300228" y="128524"/>
                  <a:pt x="300228" y="118872"/>
                </a:cubicBezTo>
                <a:cubicBezTo>
                  <a:pt x="300228" y="110744"/>
                  <a:pt x="298704" y="103759"/>
                  <a:pt x="295656" y="97917"/>
                </a:cubicBezTo>
                <a:cubicBezTo>
                  <a:pt x="292608" y="92075"/>
                  <a:pt x="286004" y="88265"/>
                  <a:pt x="275844" y="86487"/>
                </a:cubicBezTo>
                <a:cubicBezTo>
                  <a:pt x="265684" y="84709"/>
                  <a:pt x="248920" y="83820"/>
                  <a:pt x="225552" y="83820"/>
                </a:cubicBezTo>
                <a:close/>
                <a:moveTo>
                  <a:pt x="181356" y="0"/>
                </a:moveTo>
                <a:lnTo>
                  <a:pt x="242316" y="0"/>
                </a:lnTo>
                <a:cubicBezTo>
                  <a:pt x="299720" y="0"/>
                  <a:pt x="339598" y="7493"/>
                  <a:pt x="361950" y="22479"/>
                </a:cubicBezTo>
                <a:cubicBezTo>
                  <a:pt x="384302" y="37465"/>
                  <a:pt x="395478" y="64262"/>
                  <a:pt x="395478" y="102870"/>
                </a:cubicBezTo>
                <a:cubicBezTo>
                  <a:pt x="395478" y="124206"/>
                  <a:pt x="392176" y="153924"/>
                  <a:pt x="385572" y="192024"/>
                </a:cubicBezTo>
                <a:lnTo>
                  <a:pt x="342900" y="432816"/>
                </a:lnTo>
                <a:cubicBezTo>
                  <a:pt x="337312" y="465836"/>
                  <a:pt x="329819" y="492252"/>
                  <a:pt x="320421" y="512064"/>
                </a:cubicBezTo>
                <a:cubicBezTo>
                  <a:pt x="311023" y="531876"/>
                  <a:pt x="298450" y="547116"/>
                  <a:pt x="282702" y="557784"/>
                </a:cubicBezTo>
                <a:cubicBezTo>
                  <a:pt x="272034" y="565404"/>
                  <a:pt x="258572" y="571246"/>
                  <a:pt x="242316" y="575310"/>
                </a:cubicBezTo>
                <a:cubicBezTo>
                  <a:pt x="226060" y="579374"/>
                  <a:pt x="203454" y="581406"/>
                  <a:pt x="174498" y="581406"/>
                </a:cubicBezTo>
                <a:lnTo>
                  <a:pt x="14478" y="581406"/>
                </a:lnTo>
                <a:lnTo>
                  <a:pt x="0" y="496824"/>
                </a:lnTo>
                <a:lnTo>
                  <a:pt x="168402" y="496824"/>
                </a:lnTo>
                <a:cubicBezTo>
                  <a:pt x="183642" y="496824"/>
                  <a:pt x="196596" y="494919"/>
                  <a:pt x="207264" y="491109"/>
                </a:cubicBezTo>
                <a:cubicBezTo>
                  <a:pt x="217932" y="487299"/>
                  <a:pt x="226822" y="479425"/>
                  <a:pt x="233934" y="467487"/>
                </a:cubicBezTo>
                <a:cubicBezTo>
                  <a:pt x="241046" y="455549"/>
                  <a:pt x="247904" y="431800"/>
                  <a:pt x="254508" y="396240"/>
                </a:cubicBezTo>
                <a:lnTo>
                  <a:pt x="262128" y="355092"/>
                </a:lnTo>
                <a:lnTo>
                  <a:pt x="139446" y="355092"/>
                </a:lnTo>
                <a:cubicBezTo>
                  <a:pt x="94234" y="355092"/>
                  <a:pt x="60833" y="346964"/>
                  <a:pt x="39243" y="330708"/>
                </a:cubicBezTo>
                <a:cubicBezTo>
                  <a:pt x="17653" y="314452"/>
                  <a:pt x="6858" y="288290"/>
                  <a:pt x="6858" y="252222"/>
                </a:cubicBezTo>
                <a:cubicBezTo>
                  <a:pt x="6858" y="239522"/>
                  <a:pt x="8636" y="222504"/>
                  <a:pt x="12192" y="201168"/>
                </a:cubicBezTo>
                <a:lnTo>
                  <a:pt x="25908" y="124206"/>
                </a:lnTo>
                <a:cubicBezTo>
                  <a:pt x="31496" y="93726"/>
                  <a:pt x="39751" y="69723"/>
                  <a:pt x="50673" y="52197"/>
                </a:cubicBezTo>
                <a:cubicBezTo>
                  <a:pt x="61595" y="34671"/>
                  <a:pt x="76962" y="21590"/>
                  <a:pt x="96774" y="12954"/>
                </a:cubicBezTo>
                <a:cubicBezTo>
                  <a:pt x="116586" y="4318"/>
                  <a:pt x="144780" y="0"/>
                  <a:pt x="18135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sz="6000" b="1" dirty="0">
              <a:solidFill>
                <a:prstClr val="white"/>
              </a:solidFill>
              <a:latin typeface="TTTGB Medium" panose="020C06030202040F0204" pitchFamily="34" charset="-122"/>
              <a:ea typeface="TTTGB Medium" panose="020C06030202040F0204" pitchFamily="34" charset="-122"/>
            </a:endParaRPr>
          </a:p>
        </p:txBody>
      </p:sp>
      <p:sp>
        <p:nvSpPr>
          <p:cNvPr id="21" name="PA-文本框 1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084321F-3A4B-4C3C-AF71-0DA4CB1523C6}"/>
              </a:ext>
            </a:extLst>
          </p:cNvPr>
          <p:cNvSpPr txBox="1"/>
          <p:nvPr>
            <p:custDataLst>
              <p:tags r:id="rId5"/>
            </p:custDataLst>
          </p:nvPr>
        </p:nvSpPr>
        <p:spPr>
          <a:xfrm>
            <a:off x="4809103" y="4001696"/>
            <a:ext cx="2628976" cy="523265"/>
          </a:xfrm>
          <a:custGeom>
            <a:avLst/>
            <a:gdLst/>
            <a:ahLst/>
            <a:cxnLst/>
            <a:rect l="l" t="t" r="r" b="b"/>
            <a:pathLst>
              <a:path w="2628976" h="523265">
                <a:moveTo>
                  <a:pt x="1092250" y="76124"/>
                </a:moveTo>
                <a:cubicBezTo>
                  <a:pt x="1056589" y="76124"/>
                  <a:pt x="1032586" y="81153"/>
                  <a:pt x="1020241" y="91211"/>
                </a:cubicBezTo>
                <a:cubicBezTo>
                  <a:pt x="1014755" y="95783"/>
                  <a:pt x="1009726" y="102870"/>
                  <a:pt x="1005154" y="112471"/>
                </a:cubicBezTo>
                <a:cubicBezTo>
                  <a:pt x="1000582" y="122072"/>
                  <a:pt x="995781" y="140817"/>
                  <a:pt x="990752" y="168707"/>
                </a:cubicBezTo>
                <a:lnTo>
                  <a:pt x="976350" y="251003"/>
                </a:lnTo>
                <a:lnTo>
                  <a:pt x="1162202" y="251003"/>
                </a:lnTo>
                <a:lnTo>
                  <a:pt x="1171803" y="198196"/>
                </a:lnTo>
                <a:cubicBezTo>
                  <a:pt x="1178204" y="162077"/>
                  <a:pt x="1181404" y="136703"/>
                  <a:pt x="1181404" y="122072"/>
                </a:cubicBezTo>
                <a:cubicBezTo>
                  <a:pt x="1181404" y="103784"/>
                  <a:pt x="1176490" y="91554"/>
                  <a:pt x="1166660" y="85382"/>
                </a:cubicBezTo>
                <a:cubicBezTo>
                  <a:pt x="1156830" y="79210"/>
                  <a:pt x="1137970" y="76124"/>
                  <a:pt x="1110081" y="76124"/>
                </a:cubicBezTo>
                <a:close/>
                <a:moveTo>
                  <a:pt x="2425979" y="4115"/>
                </a:moveTo>
                <a:lnTo>
                  <a:pt x="2628976" y="4115"/>
                </a:lnTo>
                <a:lnTo>
                  <a:pt x="2597429" y="79553"/>
                </a:lnTo>
                <a:lnTo>
                  <a:pt x="2430780" y="79553"/>
                </a:lnTo>
                <a:cubicBezTo>
                  <a:pt x="2418893" y="79553"/>
                  <a:pt x="2409634" y="81267"/>
                  <a:pt x="2403005" y="84696"/>
                </a:cubicBezTo>
                <a:cubicBezTo>
                  <a:pt x="2396375" y="88125"/>
                  <a:pt x="2391003" y="100355"/>
                  <a:pt x="2386888" y="121386"/>
                </a:cubicBezTo>
                <a:lnTo>
                  <a:pt x="2378659" y="163906"/>
                </a:lnTo>
                <a:cubicBezTo>
                  <a:pt x="2375001" y="183108"/>
                  <a:pt x="2373172" y="195681"/>
                  <a:pt x="2373172" y="201625"/>
                </a:cubicBezTo>
                <a:cubicBezTo>
                  <a:pt x="2373172" y="205740"/>
                  <a:pt x="2374887" y="209283"/>
                  <a:pt x="2378316" y="212255"/>
                </a:cubicBezTo>
                <a:cubicBezTo>
                  <a:pt x="2381745" y="215227"/>
                  <a:pt x="2389632" y="216713"/>
                  <a:pt x="2401976" y="216713"/>
                </a:cubicBezTo>
                <a:lnTo>
                  <a:pt x="2489758" y="216713"/>
                </a:lnTo>
                <a:cubicBezTo>
                  <a:pt x="2526335" y="216713"/>
                  <a:pt x="2551366" y="221399"/>
                  <a:pt x="2564854" y="230771"/>
                </a:cubicBezTo>
                <a:cubicBezTo>
                  <a:pt x="2578341" y="240144"/>
                  <a:pt x="2585085" y="255346"/>
                  <a:pt x="2585085" y="276377"/>
                </a:cubicBezTo>
                <a:cubicBezTo>
                  <a:pt x="2585085" y="282778"/>
                  <a:pt x="2584285" y="293408"/>
                  <a:pt x="2582684" y="308267"/>
                </a:cubicBezTo>
                <a:cubicBezTo>
                  <a:pt x="2581084" y="323126"/>
                  <a:pt x="2578913" y="337185"/>
                  <a:pt x="2576169" y="350444"/>
                </a:cubicBezTo>
                <a:lnTo>
                  <a:pt x="2563825" y="419024"/>
                </a:lnTo>
                <a:cubicBezTo>
                  <a:pt x="2555595" y="462915"/>
                  <a:pt x="2540051" y="491947"/>
                  <a:pt x="2517190" y="506120"/>
                </a:cubicBezTo>
                <a:cubicBezTo>
                  <a:pt x="2508961" y="511149"/>
                  <a:pt x="2497760" y="515264"/>
                  <a:pt x="2483586" y="518465"/>
                </a:cubicBezTo>
                <a:cubicBezTo>
                  <a:pt x="2469413" y="521665"/>
                  <a:pt x="2446553" y="523265"/>
                  <a:pt x="2415006" y="523265"/>
                </a:cubicBezTo>
                <a:lnTo>
                  <a:pt x="2255215" y="523265"/>
                </a:lnTo>
                <a:lnTo>
                  <a:pt x="2241499" y="447141"/>
                </a:lnTo>
                <a:lnTo>
                  <a:pt x="2416378" y="447141"/>
                </a:lnTo>
                <a:cubicBezTo>
                  <a:pt x="2433752" y="447141"/>
                  <a:pt x="2446096" y="445655"/>
                  <a:pt x="2453411" y="442684"/>
                </a:cubicBezTo>
                <a:cubicBezTo>
                  <a:pt x="2460726" y="439712"/>
                  <a:pt x="2465984" y="433883"/>
                  <a:pt x="2469184" y="425196"/>
                </a:cubicBezTo>
                <a:cubicBezTo>
                  <a:pt x="2472385" y="416509"/>
                  <a:pt x="2475128" y="406222"/>
                  <a:pt x="2477414" y="394335"/>
                </a:cubicBezTo>
                <a:lnTo>
                  <a:pt x="2484272" y="358673"/>
                </a:lnTo>
                <a:cubicBezTo>
                  <a:pt x="2488387" y="338099"/>
                  <a:pt x="2490444" y="322554"/>
                  <a:pt x="2490444" y="312039"/>
                </a:cubicBezTo>
                <a:cubicBezTo>
                  <a:pt x="2490444" y="306552"/>
                  <a:pt x="2488730" y="302438"/>
                  <a:pt x="2485301" y="299694"/>
                </a:cubicBezTo>
                <a:cubicBezTo>
                  <a:pt x="2481872" y="296951"/>
                  <a:pt x="2472156" y="295580"/>
                  <a:pt x="2456154" y="295580"/>
                </a:cubicBezTo>
                <a:lnTo>
                  <a:pt x="2353970" y="295580"/>
                </a:lnTo>
                <a:cubicBezTo>
                  <a:pt x="2327452" y="295580"/>
                  <a:pt x="2308479" y="290322"/>
                  <a:pt x="2297049" y="279806"/>
                </a:cubicBezTo>
                <a:cubicBezTo>
                  <a:pt x="2285619" y="269291"/>
                  <a:pt x="2279904" y="253060"/>
                  <a:pt x="2279904" y="231114"/>
                </a:cubicBezTo>
                <a:cubicBezTo>
                  <a:pt x="2279904" y="219684"/>
                  <a:pt x="2281961" y="202082"/>
                  <a:pt x="2286076" y="178308"/>
                </a:cubicBezTo>
                <a:lnTo>
                  <a:pt x="2299106" y="105613"/>
                </a:lnTo>
                <a:cubicBezTo>
                  <a:pt x="2303678" y="79553"/>
                  <a:pt x="2309965" y="59436"/>
                  <a:pt x="2317965" y="45263"/>
                </a:cubicBezTo>
                <a:cubicBezTo>
                  <a:pt x="2325967" y="31089"/>
                  <a:pt x="2337739" y="20688"/>
                  <a:pt x="2353284" y="14059"/>
                </a:cubicBezTo>
                <a:cubicBezTo>
                  <a:pt x="2368829" y="7429"/>
                  <a:pt x="2393061" y="4115"/>
                  <a:pt x="2425979" y="4115"/>
                </a:cubicBezTo>
                <a:close/>
                <a:moveTo>
                  <a:pt x="1876806" y="4115"/>
                </a:moveTo>
                <a:lnTo>
                  <a:pt x="1968703" y="4115"/>
                </a:lnTo>
                <a:lnTo>
                  <a:pt x="1930298" y="224256"/>
                </a:lnTo>
                <a:lnTo>
                  <a:pt x="2002993" y="224256"/>
                </a:lnTo>
                <a:lnTo>
                  <a:pt x="2150440" y="4115"/>
                </a:lnTo>
                <a:lnTo>
                  <a:pt x="2246452" y="4115"/>
                </a:lnTo>
                <a:lnTo>
                  <a:pt x="2071573" y="257861"/>
                </a:lnTo>
                <a:lnTo>
                  <a:pt x="2172385" y="523265"/>
                </a:lnTo>
                <a:lnTo>
                  <a:pt x="2073630" y="523265"/>
                </a:lnTo>
                <a:lnTo>
                  <a:pt x="1994077" y="299009"/>
                </a:lnTo>
                <a:lnTo>
                  <a:pt x="1916582" y="299009"/>
                </a:lnTo>
                <a:lnTo>
                  <a:pt x="1877492" y="523265"/>
                </a:lnTo>
                <a:lnTo>
                  <a:pt x="1785594" y="523265"/>
                </a:lnTo>
                <a:close/>
                <a:moveTo>
                  <a:pt x="1400556" y="4115"/>
                </a:moveTo>
                <a:lnTo>
                  <a:pt x="1613839" y="4115"/>
                </a:lnTo>
                <a:cubicBezTo>
                  <a:pt x="1648129" y="4115"/>
                  <a:pt x="1676247" y="6743"/>
                  <a:pt x="1698193" y="12001"/>
                </a:cubicBezTo>
                <a:cubicBezTo>
                  <a:pt x="1720138" y="17259"/>
                  <a:pt x="1735455" y="26860"/>
                  <a:pt x="1744141" y="40805"/>
                </a:cubicBezTo>
                <a:cubicBezTo>
                  <a:pt x="1752828" y="54749"/>
                  <a:pt x="1757172" y="72695"/>
                  <a:pt x="1757172" y="94640"/>
                </a:cubicBezTo>
                <a:cubicBezTo>
                  <a:pt x="1757172" y="114757"/>
                  <a:pt x="1753285" y="146532"/>
                  <a:pt x="1745513" y="189966"/>
                </a:cubicBezTo>
                <a:lnTo>
                  <a:pt x="1687906" y="522579"/>
                </a:lnTo>
                <a:lnTo>
                  <a:pt x="1596008" y="522579"/>
                </a:lnTo>
                <a:lnTo>
                  <a:pt x="1648815" y="219456"/>
                </a:lnTo>
                <a:cubicBezTo>
                  <a:pt x="1657959" y="166421"/>
                  <a:pt x="1662531" y="133274"/>
                  <a:pt x="1662531" y="120015"/>
                </a:cubicBezTo>
                <a:cubicBezTo>
                  <a:pt x="1662531" y="107213"/>
                  <a:pt x="1659673" y="97841"/>
                  <a:pt x="1653959" y="91897"/>
                </a:cubicBezTo>
                <a:cubicBezTo>
                  <a:pt x="1648244" y="85953"/>
                  <a:pt x="1639557" y="82410"/>
                  <a:pt x="1627898" y="81267"/>
                </a:cubicBezTo>
                <a:cubicBezTo>
                  <a:pt x="1616240" y="80124"/>
                  <a:pt x="1603095" y="79553"/>
                  <a:pt x="1588465" y="79553"/>
                </a:cubicBezTo>
                <a:lnTo>
                  <a:pt x="1479423" y="79553"/>
                </a:lnTo>
                <a:lnTo>
                  <a:pt x="1401241" y="523265"/>
                </a:lnTo>
                <a:lnTo>
                  <a:pt x="1309344" y="523265"/>
                </a:lnTo>
                <a:close/>
                <a:moveTo>
                  <a:pt x="429006" y="4115"/>
                </a:moveTo>
                <a:lnTo>
                  <a:pt x="520903" y="4115"/>
                </a:lnTo>
                <a:lnTo>
                  <a:pt x="483184" y="218770"/>
                </a:lnTo>
                <a:lnTo>
                  <a:pt x="698525" y="218770"/>
                </a:lnTo>
                <a:lnTo>
                  <a:pt x="736244" y="4115"/>
                </a:lnTo>
                <a:lnTo>
                  <a:pt x="828141" y="4115"/>
                </a:lnTo>
                <a:lnTo>
                  <a:pt x="736930" y="523265"/>
                </a:lnTo>
                <a:lnTo>
                  <a:pt x="645032" y="523265"/>
                </a:lnTo>
                <a:lnTo>
                  <a:pt x="685495" y="294894"/>
                </a:lnTo>
                <a:lnTo>
                  <a:pt x="470153" y="294894"/>
                </a:lnTo>
                <a:lnTo>
                  <a:pt x="429691" y="523265"/>
                </a:lnTo>
                <a:lnTo>
                  <a:pt x="337794" y="523265"/>
                </a:lnTo>
                <a:close/>
                <a:moveTo>
                  <a:pt x="13716" y="4115"/>
                </a:moveTo>
                <a:lnTo>
                  <a:pt x="359359" y="4115"/>
                </a:lnTo>
                <a:lnTo>
                  <a:pt x="345643" y="80238"/>
                </a:lnTo>
                <a:lnTo>
                  <a:pt x="219456" y="80238"/>
                </a:lnTo>
                <a:lnTo>
                  <a:pt x="141274" y="523265"/>
                </a:lnTo>
                <a:lnTo>
                  <a:pt x="48691" y="523265"/>
                </a:lnTo>
                <a:lnTo>
                  <a:pt x="126873" y="80238"/>
                </a:lnTo>
                <a:lnTo>
                  <a:pt x="0" y="80238"/>
                </a:lnTo>
                <a:close/>
                <a:moveTo>
                  <a:pt x="1101852" y="0"/>
                </a:moveTo>
                <a:lnTo>
                  <a:pt x="1123797" y="0"/>
                </a:lnTo>
                <a:cubicBezTo>
                  <a:pt x="1179118" y="0"/>
                  <a:pt x="1217980" y="8001"/>
                  <a:pt x="1240383" y="24003"/>
                </a:cubicBezTo>
                <a:cubicBezTo>
                  <a:pt x="1262786" y="40005"/>
                  <a:pt x="1273987" y="67437"/>
                  <a:pt x="1273987" y="106299"/>
                </a:cubicBezTo>
                <a:cubicBezTo>
                  <a:pt x="1273987" y="130530"/>
                  <a:pt x="1270558" y="161620"/>
                  <a:pt x="1263700" y="199568"/>
                </a:cubicBezTo>
                <a:lnTo>
                  <a:pt x="1206779" y="523265"/>
                </a:lnTo>
                <a:lnTo>
                  <a:pt x="1114196" y="523265"/>
                </a:lnTo>
                <a:lnTo>
                  <a:pt x="1149172" y="325755"/>
                </a:lnTo>
                <a:lnTo>
                  <a:pt x="963320" y="325755"/>
                </a:lnTo>
                <a:lnTo>
                  <a:pt x="928344" y="523265"/>
                </a:lnTo>
                <a:lnTo>
                  <a:pt x="837819" y="523265"/>
                </a:lnTo>
                <a:lnTo>
                  <a:pt x="903655" y="153619"/>
                </a:lnTo>
                <a:cubicBezTo>
                  <a:pt x="912342" y="103784"/>
                  <a:pt x="922629" y="70294"/>
                  <a:pt x="934516" y="53149"/>
                </a:cubicBezTo>
                <a:cubicBezTo>
                  <a:pt x="946404" y="36004"/>
                  <a:pt x="960348" y="23774"/>
                  <a:pt x="976350" y="16459"/>
                </a:cubicBezTo>
                <a:cubicBezTo>
                  <a:pt x="1000124" y="5486"/>
                  <a:pt x="1041958" y="0"/>
                  <a:pt x="1101852" y="0"/>
                </a:cubicBezTo>
                <a:close/>
              </a:path>
            </a:pathLst>
          </a:custGeom>
          <a:gradFill flip="none" rotWithShape="1">
            <a:gsLst>
              <a:gs pos="0">
                <a:srgbClr val="FC0404"/>
              </a:gs>
              <a:gs pos="100000">
                <a:srgbClr val="FC0404">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6000" b="1">
                <a:solidFill>
                  <a:schemeClr val="lt1"/>
                </a:solidFill>
                <a:latin typeface="TTTGB Medium" panose="020C06030202040F0204" pitchFamily="34" charset="-122"/>
                <a:ea typeface="TTTGB Medium" panose="020C06030202040F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id-ID" dirty="0"/>
          </a:p>
        </p:txBody>
      </p:sp>
      <p:sp>
        <p:nvSpPr>
          <p:cNvPr id="22" name="PA-文本框 1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0ED377DD-8D72-409F-ABB1-942DFAAE5BA3}"/>
              </a:ext>
            </a:extLst>
          </p:cNvPr>
          <p:cNvSpPr txBox="1"/>
          <p:nvPr>
            <p:custDataLst>
              <p:tags r:id="rId6"/>
            </p:custDataLst>
          </p:nvPr>
        </p:nvSpPr>
        <p:spPr>
          <a:xfrm>
            <a:off x="5452644" y="3195405"/>
            <a:ext cx="1322908" cy="617220"/>
          </a:xfrm>
          <a:custGeom>
            <a:avLst/>
            <a:gdLst/>
            <a:ahLst/>
            <a:cxnLst/>
            <a:rect l="l" t="t" r="r" b="b"/>
            <a:pathLst>
              <a:path w="1322908" h="617220">
                <a:moveTo>
                  <a:pt x="924458" y="314782"/>
                </a:moveTo>
                <a:lnTo>
                  <a:pt x="917600" y="355930"/>
                </a:lnTo>
                <a:lnTo>
                  <a:pt x="992352" y="355930"/>
                </a:lnTo>
                <a:lnTo>
                  <a:pt x="999210" y="314782"/>
                </a:lnTo>
                <a:close/>
                <a:moveTo>
                  <a:pt x="238658" y="314782"/>
                </a:moveTo>
                <a:lnTo>
                  <a:pt x="231800" y="355930"/>
                </a:lnTo>
                <a:lnTo>
                  <a:pt x="306552" y="355930"/>
                </a:lnTo>
                <a:lnTo>
                  <a:pt x="313410" y="314782"/>
                </a:lnTo>
                <a:close/>
                <a:moveTo>
                  <a:pt x="1082192" y="246202"/>
                </a:moveTo>
                <a:lnTo>
                  <a:pt x="1143914" y="246202"/>
                </a:lnTo>
                <a:cubicBezTo>
                  <a:pt x="1146657" y="301980"/>
                  <a:pt x="1152144" y="365302"/>
                  <a:pt x="1160373" y="436168"/>
                </a:cubicBezTo>
                <a:lnTo>
                  <a:pt x="1093850" y="436168"/>
                </a:lnTo>
                <a:close/>
                <a:moveTo>
                  <a:pt x="396392" y="246202"/>
                </a:moveTo>
                <a:lnTo>
                  <a:pt x="458114" y="246202"/>
                </a:lnTo>
                <a:cubicBezTo>
                  <a:pt x="460857" y="301980"/>
                  <a:pt x="466344" y="365302"/>
                  <a:pt x="474573" y="436168"/>
                </a:cubicBezTo>
                <a:lnTo>
                  <a:pt x="408051" y="436168"/>
                </a:lnTo>
                <a:close/>
                <a:moveTo>
                  <a:pt x="939546" y="219456"/>
                </a:moveTo>
                <a:lnTo>
                  <a:pt x="933373" y="258546"/>
                </a:lnTo>
                <a:lnTo>
                  <a:pt x="1008811" y="258546"/>
                </a:lnTo>
                <a:lnTo>
                  <a:pt x="1014983" y="219456"/>
                </a:lnTo>
                <a:close/>
                <a:moveTo>
                  <a:pt x="253746" y="219456"/>
                </a:moveTo>
                <a:lnTo>
                  <a:pt x="247573" y="258546"/>
                </a:lnTo>
                <a:lnTo>
                  <a:pt x="323011" y="258546"/>
                </a:lnTo>
                <a:lnTo>
                  <a:pt x="329183" y="219456"/>
                </a:lnTo>
                <a:close/>
                <a:moveTo>
                  <a:pt x="696772" y="180365"/>
                </a:moveTo>
                <a:lnTo>
                  <a:pt x="835990" y="180365"/>
                </a:lnTo>
                <a:lnTo>
                  <a:pt x="781812" y="470458"/>
                </a:lnTo>
                <a:cubicBezTo>
                  <a:pt x="806043" y="451713"/>
                  <a:pt x="827303" y="432968"/>
                  <a:pt x="845591" y="414223"/>
                </a:cubicBezTo>
                <a:lnTo>
                  <a:pt x="829132" y="499948"/>
                </a:lnTo>
                <a:cubicBezTo>
                  <a:pt x="809472" y="518236"/>
                  <a:pt x="786726" y="537324"/>
                  <a:pt x="760895" y="557212"/>
                </a:cubicBezTo>
                <a:cubicBezTo>
                  <a:pt x="735063" y="577100"/>
                  <a:pt x="710031" y="595045"/>
                  <a:pt x="685799" y="611047"/>
                </a:cubicBezTo>
                <a:lnTo>
                  <a:pt x="756437" y="240715"/>
                </a:lnTo>
                <a:lnTo>
                  <a:pt x="688543" y="240715"/>
                </a:lnTo>
                <a:close/>
                <a:moveTo>
                  <a:pt x="10972" y="180365"/>
                </a:moveTo>
                <a:lnTo>
                  <a:pt x="150190" y="180365"/>
                </a:lnTo>
                <a:lnTo>
                  <a:pt x="96012" y="470458"/>
                </a:lnTo>
                <a:cubicBezTo>
                  <a:pt x="120243" y="451713"/>
                  <a:pt x="141503" y="432968"/>
                  <a:pt x="159791" y="414223"/>
                </a:cubicBezTo>
                <a:lnTo>
                  <a:pt x="143332" y="499948"/>
                </a:lnTo>
                <a:cubicBezTo>
                  <a:pt x="123672" y="518236"/>
                  <a:pt x="100926" y="537324"/>
                  <a:pt x="75095" y="557212"/>
                </a:cubicBezTo>
                <a:cubicBezTo>
                  <a:pt x="49263" y="577100"/>
                  <a:pt x="24231" y="595045"/>
                  <a:pt x="0" y="611047"/>
                </a:cubicBezTo>
                <a:lnTo>
                  <a:pt x="70637" y="240715"/>
                </a:lnTo>
                <a:lnTo>
                  <a:pt x="2743" y="240715"/>
                </a:lnTo>
                <a:close/>
                <a:moveTo>
                  <a:pt x="955319" y="125501"/>
                </a:moveTo>
                <a:lnTo>
                  <a:pt x="949147" y="163220"/>
                </a:lnTo>
                <a:lnTo>
                  <a:pt x="1024585" y="163220"/>
                </a:lnTo>
                <a:lnTo>
                  <a:pt x="1030071" y="130987"/>
                </a:lnTo>
                <a:cubicBezTo>
                  <a:pt x="1030528" y="127330"/>
                  <a:pt x="1028699" y="125501"/>
                  <a:pt x="1024585" y="125501"/>
                </a:cubicBezTo>
                <a:close/>
                <a:moveTo>
                  <a:pt x="269519" y="125501"/>
                </a:moveTo>
                <a:lnTo>
                  <a:pt x="263347" y="163220"/>
                </a:lnTo>
                <a:lnTo>
                  <a:pt x="338785" y="163220"/>
                </a:lnTo>
                <a:lnTo>
                  <a:pt x="344271" y="130987"/>
                </a:lnTo>
                <a:cubicBezTo>
                  <a:pt x="344728" y="127330"/>
                  <a:pt x="342899" y="125501"/>
                  <a:pt x="338785" y="125501"/>
                </a:cubicBezTo>
                <a:close/>
                <a:moveTo>
                  <a:pt x="1227581" y="0"/>
                </a:moveTo>
                <a:lnTo>
                  <a:pt x="1298219" y="0"/>
                </a:lnTo>
                <a:lnTo>
                  <a:pt x="1281760" y="119329"/>
                </a:lnTo>
                <a:lnTo>
                  <a:pt x="1322908" y="119329"/>
                </a:lnTo>
                <a:lnTo>
                  <a:pt x="1313992" y="181051"/>
                </a:lnTo>
                <a:lnTo>
                  <a:pt x="1272844" y="181051"/>
                </a:lnTo>
                <a:lnTo>
                  <a:pt x="1212494" y="617220"/>
                </a:lnTo>
                <a:lnTo>
                  <a:pt x="1084249" y="617220"/>
                </a:lnTo>
                <a:lnTo>
                  <a:pt x="1067790" y="556183"/>
                </a:lnTo>
                <a:lnTo>
                  <a:pt x="1148714" y="556183"/>
                </a:lnTo>
                <a:lnTo>
                  <a:pt x="1202207" y="181051"/>
                </a:lnTo>
                <a:lnTo>
                  <a:pt x="1104823" y="181051"/>
                </a:lnTo>
                <a:lnTo>
                  <a:pt x="1115110" y="119329"/>
                </a:lnTo>
                <a:lnTo>
                  <a:pt x="1210437" y="119329"/>
                </a:lnTo>
                <a:close/>
                <a:moveTo>
                  <a:pt x="973150" y="0"/>
                </a:moveTo>
                <a:lnTo>
                  <a:pt x="1047216" y="0"/>
                </a:lnTo>
                <a:cubicBezTo>
                  <a:pt x="1041730" y="19659"/>
                  <a:pt x="1033500" y="42748"/>
                  <a:pt x="1022527" y="69265"/>
                </a:cubicBezTo>
                <a:lnTo>
                  <a:pt x="1054760" y="69265"/>
                </a:lnTo>
                <a:cubicBezTo>
                  <a:pt x="1070305" y="69265"/>
                  <a:pt x="1081506" y="70980"/>
                  <a:pt x="1088364" y="74409"/>
                </a:cubicBezTo>
                <a:cubicBezTo>
                  <a:pt x="1095222" y="77838"/>
                  <a:pt x="1099108" y="83553"/>
                  <a:pt x="1100023" y="91554"/>
                </a:cubicBezTo>
                <a:cubicBezTo>
                  <a:pt x="1100937" y="99555"/>
                  <a:pt x="1100480" y="109499"/>
                  <a:pt x="1098651" y="121386"/>
                </a:cubicBezTo>
                <a:lnTo>
                  <a:pt x="1017727" y="617220"/>
                </a:lnTo>
                <a:lnTo>
                  <a:pt x="900455" y="617220"/>
                </a:lnTo>
                <a:lnTo>
                  <a:pt x="882624" y="558927"/>
                </a:lnTo>
                <a:lnTo>
                  <a:pt x="958062" y="558927"/>
                </a:lnTo>
                <a:lnTo>
                  <a:pt x="982751" y="410794"/>
                </a:lnTo>
                <a:lnTo>
                  <a:pt x="969721" y="410794"/>
                </a:lnTo>
                <a:cubicBezTo>
                  <a:pt x="956462" y="434568"/>
                  <a:pt x="939203" y="463372"/>
                  <a:pt x="917943" y="497205"/>
                </a:cubicBezTo>
                <a:cubicBezTo>
                  <a:pt x="896683" y="531037"/>
                  <a:pt x="874395" y="562813"/>
                  <a:pt x="851077" y="592531"/>
                </a:cubicBezTo>
                <a:lnTo>
                  <a:pt x="759180" y="592531"/>
                </a:lnTo>
                <a:cubicBezTo>
                  <a:pt x="780211" y="571957"/>
                  <a:pt x="803757" y="544639"/>
                  <a:pt x="829817" y="510578"/>
                </a:cubicBezTo>
                <a:cubicBezTo>
                  <a:pt x="855878" y="476516"/>
                  <a:pt x="878281" y="443255"/>
                  <a:pt x="897026" y="410794"/>
                </a:cubicBezTo>
                <a:lnTo>
                  <a:pt x="812672" y="410794"/>
                </a:lnTo>
                <a:lnTo>
                  <a:pt x="822274" y="355930"/>
                </a:lnTo>
                <a:lnTo>
                  <a:pt x="850391" y="355930"/>
                </a:lnTo>
                <a:lnTo>
                  <a:pt x="896340" y="69265"/>
                </a:lnTo>
                <a:lnTo>
                  <a:pt x="949147" y="69265"/>
                </a:lnTo>
                <a:cubicBezTo>
                  <a:pt x="956919" y="51892"/>
                  <a:pt x="964920" y="28803"/>
                  <a:pt x="973150" y="0"/>
                </a:cubicBezTo>
                <a:close/>
                <a:moveTo>
                  <a:pt x="757808" y="0"/>
                </a:moveTo>
                <a:lnTo>
                  <a:pt x="829132" y="0"/>
                </a:lnTo>
                <a:lnTo>
                  <a:pt x="857935" y="144018"/>
                </a:lnTo>
                <a:lnTo>
                  <a:pt x="783183" y="144018"/>
                </a:lnTo>
                <a:close/>
                <a:moveTo>
                  <a:pt x="541781" y="0"/>
                </a:moveTo>
                <a:lnTo>
                  <a:pt x="612419" y="0"/>
                </a:lnTo>
                <a:lnTo>
                  <a:pt x="595960" y="119329"/>
                </a:lnTo>
                <a:lnTo>
                  <a:pt x="637108" y="119329"/>
                </a:lnTo>
                <a:lnTo>
                  <a:pt x="628192" y="181051"/>
                </a:lnTo>
                <a:lnTo>
                  <a:pt x="587044" y="181051"/>
                </a:lnTo>
                <a:lnTo>
                  <a:pt x="526694" y="617220"/>
                </a:lnTo>
                <a:lnTo>
                  <a:pt x="398449" y="617220"/>
                </a:lnTo>
                <a:lnTo>
                  <a:pt x="381990" y="556183"/>
                </a:lnTo>
                <a:lnTo>
                  <a:pt x="462914" y="556183"/>
                </a:lnTo>
                <a:lnTo>
                  <a:pt x="516407" y="181051"/>
                </a:lnTo>
                <a:lnTo>
                  <a:pt x="419023" y="181051"/>
                </a:lnTo>
                <a:lnTo>
                  <a:pt x="429310" y="119329"/>
                </a:lnTo>
                <a:lnTo>
                  <a:pt x="524637" y="119329"/>
                </a:lnTo>
                <a:close/>
                <a:moveTo>
                  <a:pt x="287350" y="0"/>
                </a:moveTo>
                <a:lnTo>
                  <a:pt x="361416" y="0"/>
                </a:lnTo>
                <a:cubicBezTo>
                  <a:pt x="355930" y="19659"/>
                  <a:pt x="347700" y="42748"/>
                  <a:pt x="336727" y="69265"/>
                </a:cubicBezTo>
                <a:lnTo>
                  <a:pt x="368960" y="69265"/>
                </a:lnTo>
                <a:cubicBezTo>
                  <a:pt x="384505" y="69265"/>
                  <a:pt x="395706" y="70980"/>
                  <a:pt x="402564" y="74409"/>
                </a:cubicBezTo>
                <a:cubicBezTo>
                  <a:pt x="409422" y="77838"/>
                  <a:pt x="413308" y="83553"/>
                  <a:pt x="414223" y="91554"/>
                </a:cubicBezTo>
                <a:cubicBezTo>
                  <a:pt x="415137" y="99555"/>
                  <a:pt x="414680" y="109499"/>
                  <a:pt x="412851" y="121386"/>
                </a:cubicBezTo>
                <a:lnTo>
                  <a:pt x="331927" y="617220"/>
                </a:lnTo>
                <a:lnTo>
                  <a:pt x="214655" y="617220"/>
                </a:lnTo>
                <a:lnTo>
                  <a:pt x="196824" y="558927"/>
                </a:lnTo>
                <a:lnTo>
                  <a:pt x="272262" y="558927"/>
                </a:lnTo>
                <a:lnTo>
                  <a:pt x="296951" y="410794"/>
                </a:lnTo>
                <a:lnTo>
                  <a:pt x="283921" y="410794"/>
                </a:lnTo>
                <a:cubicBezTo>
                  <a:pt x="270662" y="434568"/>
                  <a:pt x="253403" y="463372"/>
                  <a:pt x="232143" y="497205"/>
                </a:cubicBezTo>
                <a:cubicBezTo>
                  <a:pt x="210883" y="531037"/>
                  <a:pt x="188595" y="562813"/>
                  <a:pt x="165277" y="592531"/>
                </a:cubicBezTo>
                <a:lnTo>
                  <a:pt x="73380" y="592531"/>
                </a:lnTo>
                <a:cubicBezTo>
                  <a:pt x="94411" y="571957"/>
                  <a:pt x="117957" y="544639"/>
                  <a:pt x="144018" y="510578"/>
                </a:cubicBezTo>
                <a:cubicBezTo>
                  <a:pt x="170078" y="476516"/>
                  <a:pt x="192481" y="443255"/>
                  <a:pt x="211226" y="410794"/>
                </a:cubicBezTo>
                <a:lnTo>
                  <a:pt x="126872" y="410794"/>
                </a:lnTo>
                <a:lnTo>
                  <a:pt x="136474" y="355930"/>
                </a:lnTo>
                <a:lnTo>
                  <a:pt x="164591" y="355930"/>
                </a:lnTo>
                <a:lnTo>
                  <a:pt x="210540" y="69265"/>
                </a:lnTo>
                <a:lnTo>
                  <a:pt x="263347" y="69265"/>
                </a:lnTo>
                <a:cubicBezTo>
                  <a:pt x="271119" y="51892"/>
                  <a:pt x="279120" y="28803"/>
                  <a:pt x="287350" y="0"/>
                </a:cubicBezTo>
                <a:close/>
                <a:moveTo>
                  <a:pt x="72008" y="0"/>
                </a:moveTo>
                <a:lnTo>
                  <a:pt x="143332" y="0"/>
                </a:lnTo>
                <a:lnTo>
                  <a:pt x="172135" y="144018"/>
                </a:lnTo>
                <a:lnTo>
                  <a:pt x="97383" y="144018"/>
                </a:lnTo>
                <a:close/>
              </a:path>
            </a:pathLst>
          </a:cu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6000" b="1">
                <a:solidFill>
                  <a:schemeClr val="lt1"/>
                </a:solidFill>
                <a:latin typeface="TTTGB Medium" panose="020C06030202040F0204" pitchFamily="34" charset="-122"/>
                <a:ea typeface="TTTGB Medium" panose="020C06030202040F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id-ID" dirty="0"/>
          </a:p>
        </p:txBody>
      </p:sp>
      <p:sp>
        <p:nvSpPr>
          <p:cNvPr id="2"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7E87A3F2-85A6-4A18-B200-709DF2B4B957}"/>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2615717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短酷</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493104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ight Triangle 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1BE631E-64A0-4AAC-8063-9C346C08C4BF}"/>
              </a:ext>
            </a:extLst>
          </p:cNvPr>
          <p:cNvSpPr/>
          <p:nvPr/>
        </p:nvSpPr>
        <p:spPr>
          <a:xfrm rot="5400000">
            <a:off x="0" y="0"/>
            <a:ext cx="5631543" cy="5631543"/>
          </a:xfrm>
          <a:prstGeom prst="rtTriangle">
            <a:avLst/>
          </a:pr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Right Triangle 1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3413BCD-2A59-487D-9482-8C90ADCD7BC9}"/>
              </a:ext>
            </a:extLst>
          </p:cNvPr>
          <p:cNvSpPr/>
          <p:nvPr/>
        </p:nvSpPr>
        <p:spPr>
          <a:xfrm rot="16200000">
            <a:off x="8724900" y="3390900"/>
            <a:ext cx="3467100" cy="3467100"/>
          </a:xfrm>
          <a:prstGeom prst="rtTriangle">
            <a:avLst/>
          </a:pr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 name="组合 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5FB5D25-6B3D-4E7A-90F7-EBD3383FA53F}"/>
              </a:ext>
            </a:extLst>
          </p:cNvPr>
          <p:cNvGrpSpPr/>
          <p:nvPr/>
        </p:nvGrpSpPr>
        <p:grpSpPr>
          <a:xfrm>
            <a:off x="1020745" y="1026699"/>
            <a:ext cx="1276680" cy="716953"/>
            <a:chOff x="2815771" y="1530947"/>
            <a:chExt cx="1276680" cy="716953"/>
          </a:xfrm>
        </p:grpSpPr>
        <p:grpSp>
          <p:nvGrpSpPr>
            <p:cNvPr id="5" name="组合 4">
              <a:extLst>
                <a:ext uri="{FF2B5EF4-FFF2-40B4-BE49-F238E27FC236}">
                  <a16:creationId xmlns:a16="http://schemas.microsoft.com/office/drawing/2014/main" xmlns="" id="{6105F563-64E0-4BD2-9919-FB89152618FD}"/>
                </a:ext>
              </a:extLst>
            </p:cNvPr>
            <p:cNvGrpSpPr/>
            <p:nvPr/>
          </p:nvGrpSpPr>
          <p:grpSpPr>
            <a:xfrm>
              <a:off x="2815771" y="1530947"/>
              <a:ext cx="1276680" cy="716953"/>
              <a:chOff x="786821" y="1073747"/>
              <a:chExt cx="2148417" cy="1206500"/>
            </a:xfrm>
          </p:grpSpPr>
          <p:sp>
            <p:nvSpPr>
              <p:cNvPr id="89" name="椭圆 88">
                <a:extLst>
                  <a:ext uri="{FF2B5EF4-FFF2-40B4-BE49-F238E27FC236}">
                    <a16:creationId xmlns:a16="http://schemas.microsoft.com/office/drawing/2014/main" xmlns="" id="{96A7ACFB-6B8B-4AAD-B1B8-71DB23104F9B}"/>
                  </a:ext>
                </a:extLst>
              </p:cNvPr>
              <p:cNvSpPr/>
              <p:nvPr/>
            </p:nvSpPr>
            <p:spPr>
              <a:xfrm>
                <a:off x="786821" y="1073747"/>
                <a:ext cx="1206500" cy="1206500"/>
              </a:xfrm>
              <a:prstGeom prst="ellipse">
                <a:avLst/>
              </a:prstGeom>
              <a:gradFill flip="none" rotWithShape="1">
                <a:gsLst>
                  <a:gs pos="0">
                    <a:srgbClr val="FC0404"/>
                  </a:gs>
                  <a:gs pos="100000">
                    <a:srgbClr val="FC0404">
                      <a:alpha val="42000"/>
                    </a:srgbClr>
                  </a:gs>
                </a:gsLst>
                <a:lin ang="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91" name="椭圆 90">
                <a:extLst>
                  <a:ext uri="{FF2B5EF4-FFF2-40B4-BE49-F238E27FC236}">
                    <a16:creationId xmlns:a16="http://schemas.microsoft.com/office/drawing/2014/main" xmlns="" id="{E27D51CB-01F2-4B4B-8054-C3FD72D48B84}"/>
                  </a:ext>
                </a:extLst>
              </p:cNvPr>
              <p:cNvSpPr/>
              <p:nvPr/>
            </p:nvSpPr>
            <p:spPr>
              <a:xfrm>
                <a:off x="1728738" y="1073747"/>
                <a:ext cx="1206500" cy="1206500"/>
              </a:xfrm>
              <a:prstGeom prst="ellipse">
                <a:avLst/>
              </a:prstGeom>
              <a:gradFill flip="none" rotWithShape="1">
                <a:gsLst>
                  <a:gs pos="0">
                    <a:srgbClr val="1489E6"/>
                  </a:gs>
                  <a:gs pos="100000">
                    <a:srgbClr val="1489E6">
                      <a:alpha val="42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grpSp>
        <p:sp>
          <p:nvSpPr>
            <p:cNvPr id="6" name="矩形 5">
              <a:extLst>
                <a:ext uri="{FF2B5EF4-FFF2-40B4-BE49-F238E27FC236}">
                  <a16:creationId xmlns:a16="http://schemas.microsoft.com/office/drawing/2014/main" xmlns="" id="{D2785B83-4A50-4964-A0A6-57087E2D6722}"/>
                </a:ext>
              </a:extLst>
            </p:cNvPr>
            <p:cNvSpPr/>
            <p:nvPr/>
          </p:nvSpPr>
          <p:spPr>
            <a:xfrm>
              <a:off x="2878923" y="1581051"/>
              <a:ext cx="595035" cy="584775"/>
            </a:xfrm>
            <a:prstGeom prst="rect">
              <a:avLst/>
            </a:prstGeom>
          </p:spPr>
          <p:txBody>
            <a:bodyPr wrap="none">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目</a:t>
              </a:r>
              <a:endParaRPr lang="id-ID" altLang="zh-CN" sz="3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7" name="矩形 96">
              <a:extLst>
                <a:ext uri="{FF2B5EF4-FFF2-40B4-BE49-F238E27FC236}">
                  <a16:creationId xmlns:a16="http://schemas.microsoft.com/office/drawing/2014/main" xmlns="" id="{5AB6AD59-9462-40C0-8AE6-62BEE121727B}"/>
                </a:ext>
              </a:extLst>
            </p:cNvPr>
            <p:cNvSpPr/>
            <p:nvPr/>
          </p:nvSpPr>
          <p:spPr>
            <a:xfrm>
              <a:off x="3465312" y="1581051"/>
              <a:ext cx="595035" cy="584775"/>
            </a:xfrm>
            <a:prstGeom prst="rect">
              <a:avLst/>
            </a:prstGeom>
          </p:spPr>
          <p:txBody>
            <a:bodyPr wrap="none">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录</a:t>
              </a:r>
              <a:endParaRPr lang="id-ID" altLang="zh-CN" sz="3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98" name="TextBox 2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91CF89B-6C8D-4B91-BA97-82FA0BA70067}"/>
              </a:ext>
            </a:extLst>
          </p:cNvPr>
          <p:cNvSpPr txBox="1"/>
          <p:nvPr/>
        </p:nvSpPr>
        <p:spPr>
          <a:xfrm>
            <a:off x="429309" y="1774706"/>
            <a:ext cx="2459552" cy="523220"/>
          </a:xfrm>
          <a:prstGeom prst="rect">
            <a:avLst/>
          </a:prstGeom>
          <a:noFill/>
        </p:spPr>
        <p:txBody>
          <a:bodyPr wrap="square" rtlCol="0" anchor="ctr">
            <a:spAutoFit/>
          </a:bodyPr>
          <a:lstStyle/>
          <a:p>
            <a:pPr algn="ctr"/>
            <a:r>
              <a:rPr lang="en-US" sz="2800" b="1" dirty="0">
                <a:gradFill>
                  <a:gsLst>
                    <a:gs pos="0">
                      <a:srgbClr val="1489E6"/>
                    </a:gs>
                    <a:gs pos="100000">
                      <a:srgbClr val="1489E6">
                        <a:alpha val="42000"/>
                      </a:srgbClr>
                    </a:gs>
                  </a:gsLst>
                  <a:lin ang="0" scaled="1"/>
                </a:gradFill>
                <a:latin typeface="Arial" panose="020B0604020202020204" pitchFamily="34" charset="0"/>
                <a:cs typeface="Arial" panose="020B0604020202020204" pitchFamily="34" charset="0"/>
              </a:rPr>
              <a:t>CONTENTS</a:t>
            </a:r>
            <a:endParaRPr lang="id-ID" sz="2800" b="1" dirty="0">
              <a:gradFill>
                <a:gsLst>
                  <a:gs pos="0">
                    <a:srgbClr val="1489E6"/>
                  </a:gs>
                  <a:gs pos="100000">
                    <a:srgbClr val="1489E6">
                      <a:alpha val="42000"/>
                    </a:srgbClr>
                  </a:gs>
                </a:gsLst>
                <a:lin ang="0" scaled="1"/>
              </a:gradFill>
              <a:latin typeface="Arial" panose="020B0604020202020204" pitchFamily="34" charset="0"/>
              <a:cs typeface="Arial" panose="020B0604020202020204" pitchFamily="34" charset="0"/>
            </a:endParaRPr>
          </a:p>
        </p:txBody>
      </p:sp>
      <p:grpSp>
        <p:nvGrpSpPr>
          <p:cNvPr id="99" name="组合 9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92E66F8-609E-480D-B60A-81064912A10F}"/>
              </a:ext>
            </a:extLst>
          </p:cNvPr>
          <p:cNvGrpSpPr/>
          <p:nvPr/>
        </p:nvGrpSpPr>
        <p:grpSpPr>
          <a:xfrm>
            <a:off x="7398016" y="860446"/>
            <a:ext cx="3002378" cy="737669"/>
            <a:chOff x="7630754" y="995084"/>
            <a:chExt cx="3002378" cy="737669"/>
          </a:xfrm>
        </p:grpSpPr>
        <p:sp>
          <p:nvSpPr>
            <p:cNvPr id="100" name="文本框 99">
              <a:extLst>
                <a:ext uri="{FF2B5EF4-FFF2-40B4-BE49-F238E27FC236}">
                  <a16:creationId xmlns:a16="http://schemas.microsoft.com/office/drawing/2014/main" xmlns="" id="{9998752B-8844-4045-9C33-2F03CCBB3D90}"/>
                </a:ext>
              </a:extLst>
            </p:cNvPr>
            <p:cNvSpPr txBox="1"/>
            <p:nvPr/>
          </p:nvSpPr>
          <p:spPr>
            <a:xfrm>
              <a:off x="7630754" y="995084"/>
              <a:ext cx="2837636" cy="523220"/>
            </a:xfrm>
            <a:prstGeom prst="rect">
              <a:avLst/>
            </a:prstGeom>
            <a:noFill/>
          </p:spPr>
          <p:txBody>
            <a:bodyPr wrap="none" rtlCol="0">
              <a:spAutoFit/>
              <a:scene3d>
                <a:camera prst="orthographicFront"/>
                <a:lightRig rig="threePt" dir="t"/>
              </a:scene3d>
              <a:sp3d contourW="12700"/>
            </a:bodyPr>
            <a:lstStyle/>
            <a:p>
              <a:r>
                <a:rPr lang="en-US" altLang="zh-CN" sz="2800" b="1" dirty="0">
                  <a:gradFill>
                    <a:gsLst>
                      <a:gs pos="0">
                        <a:srgbClr val="FC0404"/>
                      </a:gs>
                      <a:gs pos="100000">
                        <a:srgbClr val="FC0404">
                          <a:alpha val="42000"/>
                        </a:srgbClr>
                      </a:gs>
                    </a:gsLst>
                    <a:lin ang="0" scaled="1"/>
                  </a:gradFill>
                  <a:latin typeface="Arial" panose="020B0604020202020204" pitchFamily="34" charset="0"/>
                  <a:cs typeface="Arial" panose="020B0604020202020204" pitchFamily="34" charset="0"/>
                </a:rPr>
                <a:t>1 . </a:t>
              </a:r>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前期工作亮点</a:t>
              </a:r>
            </a:p>
          </p:txBody>
        </p:sp>
        <p:sp>
          <p:nvSpPr>
            <p:cNvPr id="101" name="矩形 100">
              <a:extLst>
                <a:ext uri="{FF2B5EF4-FFF2-40B4-BE49-F238E27FC236}">
                  <a16:creationId xmlns:a16="http://schemas.microsoft.com/office/drawing/2014/main" xmlns="" id="{53CD89B7-B9DA-4133-8D0C-E282B9D9546C}"/>
                </a:ext>
              </a:extLst>
            </p:cNvPr>
            <p:cNvSpPr/>
            <p:nvPr/>
          </p:nvSpPr>
          <p:spPr>
            <a:xfrm>
              <a:off x="8138538" y="1455754"/>
              <a:ext cx="2494594" cy="276999"/>
            </a:xfrm>
            <a:prstGeom prst="rect">
              <a:avLst/>
            </a:prstGeom>
          </p:spPr>
          <p:txBody>
            <a:bodyPr wrap="none">
              <a:spAutoFit/>
            </a:bodyPr>
            <a:lstStyle/>
            <a:p>
              <a:r>
                <a:rPr lang="zh-CN" altLang="en-US"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HIGHLIGHTS OF PREVIOUS WORK</a:t>
              </a:r>
            </a:p>
          </p:txBody>
        </p:sp>
      </p:grpSp>
      <p:grpSp>
        <p:nvGrpSpPr>
          <p:cNvPr id="102" name="组合 10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E72CEBC-A956-463D-8FE6-8F9DFCD61A13}"/>
              </a:ext>
            </a:extLst>
          </p:cNvPr>
          <p:cNvGrpSpPr/>
          <p:nvPr/>
        </p:nvGrpSpPr>
        <p:grpSpPr>
          <a:xfrm>
            <a:off x="5923243" y="2297926"/>
            <a:ext cx="2877711" cy="752169"/>
            <a:chOff x="7630754" y="2432564"/>
            <a:chExt cx="2877711" cy="752169"/>
          </a:xfrm>
        </p:grpSpPr>
        <p:sp>
          <p:nvSpPr>
            <p:cNvPr id="103" name="文本框 102">
              <a:extLst>
                <a:ext uri="{FF2B5EF4-FFF2-40B4-BE49-F238E27FC236}">
                  <a16:creationId xmlns:a16="http://schemas.microsoft.com/office/drawing/2014/main" xmlns="" id="{72FDCEA6-18FB-437E-8232-DAB3C183F885}"/>
                </a:ext>
              </a:extLst>
            </p:cNvPr>
            <p:cNvSpPr txBox="1"/>
            <p:nvPr/>
          </p:nvSpPr>
          <p:spPr>
            <a:xfrm>
              <a:off x="7630754" y="2432564"/>
              <a:ext cx="2877711" cy="523220"/>
            </a:xfrm>
            <a:prstGeom prst="rect">
              <a:avLst/>
            </a:prstGeom>
            <a:noFill/>
          </p:spPr>
          <p:txBody>
            <a:bodyPr wrap="none" rtlCol="0">
              <a:spAutoFit/>
              <a:scene3d>
                <a:camera prst="orthographicFront"/>
                <a:lightRig rig="threePt" dir="t"/>
              </a:scene3d>
              <a:sp3d contourW="12700"/>
            </a:bodyPr>
            <a:lstStyle/>
            <a:p>
              <a:r>
                <a:rPr lang="en-US" altLang="zh-CN" sz="2800" b="1" dirty="0">
                  <a:gradFill>
                    <a:gsLst>
                      <a:gs pos="0">
                        <a:srgbClr val="FC0404"/>
                      </a:gs>
                      <a:gs pos="100000">
                        <a:srgbClr val="FC0404">
                          <a:alpha val="42000"/>
                        </a:srgbClr>
                      </a:gs>
                    </a:gsLst>
                    <a:lin ang="0" scaled="1"/>
                  </a:gradFill>
                  <a:latin typeface="Arial" panose="020B0604020202020204" pitchFamily="34" charset="0"/>
                  <a:cs typeface="Arial" panose="020B0604020202020204" pitchFamily="34" charset="0"/>
                </a:rPr>
                <a:t>2 . </a:t>
              </a:r>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主要做法经验</a:t>
              </a:r>
            </a:p>
          </p:txBody>
        </p:sp>
        <p:sp>
          <p:nvSpPr>
            <p:cNvPr id="104" name="矩形 103">
              <a:extLst>
                <a:ext uri="{FF2B5EF4-FFF2-40B4-BE49-F238E27FC236}">
                  <a16:creationId xmlns:a16="http://schemas.microsoft.com/office/drawing/2014/main" xmlns="" id="{4FBA582C-13E2-4E28-A69C-072B8062C403}"/>
                </a:ext>
              </a:extLst>
            </p:cNvPr>
            <p:cNvSpPr/>
            <p:nvPr/>
          </p:nvSpPr>
          <p:spPr>
            <a:xfrm>
              <a:off x="8138538" y="2907734"/>
              <a:ext cx="2162900" cy="276999"/>
            </a:xfrm>
            <a:prstGeom prst="rect">
              <a:avLst/>
            </a:prstGeom>
          </p:spPr>
          <p:txBody>
            <a:bodyPr wrap="none">
              <a:spAutoFit/>
            </a:bodyPr>
            <a:lstStyle/>
            <a:p>
              <a:r>
                <a:rPr lang="en-US" altLang="zh-CN"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MAIN PRACTICE EXPERIENCE</a:t>
              </a:r>
              <a:endParaRPr lang="zh-CN" altLang="en-US"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105" name="组合 10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241554F-63BE-4F26-91AB-848BE844CFFA}"/>
              </a:ext>
            </a:extLst>
          </p:cNvPr>
          <p:cNvGrpSpPr/>
          <p:nvPr/>
        </p:nvGrpSpPr>
        <p:grpSpPr>
          <a:xfrm>
            <a:off x="4448470" y="3749906"/>
            <a:ext cx="2877711" cy="766669"/>
            <a:chOff x="7630754" y="3884544"/>
            <a:chExt cx="2877711" cy="766669"/>
          </a:xfrm>
        </p:grpSpPr>
        <p:sp>
          <p:nvSpPr>
            <p:cNvPr id="106" name="文本框 105">
              <a:extLst>
                <a:ext uri="{FF2B5EF4-FFF2-40B4-BE49-F238E27FC236}">
                  <a16:creationId xmlns:a16="http://schemas.microsoft.com/office/drawing/2014/main" xmlns="" id="{7C645DA1-167B-487F-A45B-36577B832D45}"/>
                </a:ext>
              </a:extLst>
            </p:cNvPr>
            <p:cNvSpPr txBox="1"/>
            <p:nvPr/>
          </p:nvSpPr>
          <p:spPr>
            <a:xfrm>
              <a:off x="7630754" y="3884544"/>
              <a:ext cx="2877711" cy="523220"/>
            </a:xfrm>
            <a:prstGeom prst="rect">
              <a:avLst/>
            </a:prstGeom>
            <a:noFill/>
          </p:spPr>
          <p:txBody>
            <a:bodyPr wrap="none" rtlCol="0">
              <a:spAutoFit/>
              <a:scene3d>
                <a:camera prst="orthographicFront"/>
                <a:lightRig rig="threePt" dir="t"/>
              </a:scene3d>
              <a:sp3d contourW="12700"/>
            </a:bodyPr>
            <a:lstStyle/>
            <a:p>
              <a:r>
                <a:rPr lang="en-US" altLang="zh-CN" sz="2800" b="1" dirty="0">
                  <a:gradFill>
                    <a:gsLst>
                      <a:gs pos="0">
                        <a:srgbClr val="FC0404"/>
                      </a:gs>
                      <a:gs pos="100000">
                        <a:srgbClr val="FC0404">
                          <a:alpha val="42000"/>
                        </a:srgbClr>
                      </a:gs>
                    </a:gsLst>
                    <a:lin ang="0" scaled="1"/>
                  </a:gradFill>
                  <a:latin typeface="Arial" panose="020B0604020202020204" pitchFamily="34" charset="0"/>
                  <a:cs typeface="Arial" panose="020B0604020202020204" pitchFamily="34" charset="0"/>
                </a:rPr>
                <a:t>3 . </a:t>
              </a:r>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当前形式分析</a:t>
              </a:r>
            </a:p>
          </p:txBody>
        </p:sp>
        <p:sp>
          <p:nvSpPr>
            <p:cNvPr id="107" name="矩形 106">
              <a:extLst>
                <a:ext uri="{FF2B5EF4-FFF2-40B4-BE49-F238E27FC236}">
                  <a16:creationId xmlns:a16="http://schemas.microsoft.com/office/drawing/2014/main" xmlns="" id="{5B99D108-7238-4152-BE40-034BA252C8A8}"/>
                </a:ext>
              </a:extLst>
            </p:cNvPr>
            <p:cNvSpPr/>
            <p:nvPr/>
          </p:nvSpPr>
          <p:spPr>
            <a:xfrm>
              <a:off x="8138538" y="4374214"/>
              <a:ext cx="2181495" cy="276999"/>
            </a:xfrm>
            <a:prstGeom prst="rect">
              <a:avLst/>
            </a:prstGeom>
          </p:spPr>
          <p:txBody>
            <a:bodyPr wrap="none">
              <a:spAutoFit/>
            </a:bodyPr>
            <a:lstStyle/>
            <a:p>
              <a:r>
                <a:rPr lang="en-US" altLang="zh-CN"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CURRENT FORMAL ANALYSIS</a:t>
              </a:r>
              <a:endParaRPr lang="zh-CN" altLang="en-US"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108" name="组合 10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1B983E7-A5DC-4771-9420-F0A1AA68C283}"/>
              </a:ext>
            </a:extLst>
          </p:cNvPr>
          <p:cNvGrpSpPr/>
          <p:nvPr/>
        </p:nvGrpSpPr>
        <p:grpSpPr>
          <a:xfrm>
            <a:off x="3008963" y="5216385"/>
            <a:ext cx="2842445" cy="781169"/>
            <a:chOff x="7630754" y="5351023"/>
            <a:chExt cx="2842445" cy="781169"/>
          </a:xfrm>
        </p:grpSpPr>
        <p:sp>
          <p:nvSpPr>
            <p:cNvPr id="109" name="文本框 108">
              <a:extLst>
                <a:ext uri="{FF2B5EF4-FFF2-40B4-BE49-F238E27FC236}">
                  <a16:creationId xmlns:a16="http://schemas.microsoft.com/office/drawing/2014/main" xmlns="" id="{AEDE0B0D-CC82-40A5-86ED-4764D95636AD}"/>
                </a:ext>
              </a:extLst>
            </p:cNvPr>
            <p:cNvSpPr txBox="1"/>
            <p:nvPr/>
          </p:nvSpPr>
          <p:spPr>
            <a:xfrm>
              <a:off x="7630754" y="5351023"/>
              <a:ext cx="2842445" cy="523220"/>
            </a:xfrm>
            <a:prstGeom prst="rect">
              <a:avLst/>
            </a:prstGeom>
            <a:noFill/>
          </p:spPr>
          <p:txBody>
            <a:bodyPr wrap="none" rtlCol="0">
              <a:spAutoFit/>
              <a:scene3d>
                <a:camera prst="orthographicFront"/>
                <a:lightRig rig="threePt" dir="t"/>
              </a:scene3d>
              <a:sp3d contourW="12700"/>
            </a:bodyPr>
            <a:lstStyle/>
            <a:p>
              <a:r>
                <a:rPr lang="en-US" altLang="zh-CN" sz="2800" b="1" dirty="0">
                  <a:gradFill>
                    <a:gsLst>
                      <a:gs pos="0">
                        <a:srgbClr val="FC0404"/>
                      </a:gs>
                      <a:gs pos="100000">
                        <a:srgbClr val="FC0404">
                          <a:alpha val="42000"/>
                        </a:srgbClr>
                      </a:gs>
                    </a:gsLst>
                    <a:lin ang="0" scaled="1"/>
                  </a:gradFill>
                  <a:latin typeface="Arial" panose="020B0604020202020204" pitchFamily="34" charset="0"/>
                  <a:cs typeface="Arial" panose="020B0604020202020204" pitchFamily="34" charset="0"/>
                </a:rPr>
                <a:t>4 .</a:t>
              </a:r>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下步工作重点</a:t>
              </a:r>
            </a:p>
          </p:txBody>
        </p:sp>
        <p:sp>
          <p:nvSpPr>
            <p:cNvPr id="110" name="矩形 109">
              <a:extLst>
                <a:ext uri="{FF2B5EF4-FFF2-40B4-BE49-F238E27FC236}">
                  <a16:creationId xmlns:a16="http://schemas.microsoft.com/office/drawing/2014/main" xmlns="" id="{AE4EB588-28EF-42D0-AED5-72B07EF0456E}"/>
                </a:ext>
              </a:extLst>
            </p:cNvPr>
            <p:cNvSpPr/>
            <p:nvPr/>
          </p:nvSpPr>
          <p:spPr>
            <a:xfrm>
              <a:off x="8138538" y="5855193"/>
              <a:ext cx="1436483" cy="276999"/>
            </a:xfrm>
            <a:prstGeom prst="rect">
              <a:avLst/>
            </a:prstGeom>
          </p:spPr>
          <p:txBody>
            <a:bodyPr wrap="none">
              <a:spAutoFit/>
            </a:bodyPr>
            <a:lstStyle/>
            <a:p>
              <a:r>
                <a:rPr lang="en-US" altLang="zh-CN"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NEXT STEP FOCUS</a:t>
              </a:r>
              <a:endParaRPr lang="zh-CN" altLang="en-US"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19" name="组合 1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3B44248-1F11-467B-991D-3AE1BFDE825F}"/>
              </a:ext>
            </a:extLst>
          </p:cNvPr>
          <p:cNvGrpSpPr/>
          <p:nvPr/>
        </p:nvGrpSpPr>
        <p:grpSpPr>
          <a:xfrm>
            <a:off x="6906045" y="892058"/>
            <a:ext cx="544353" cy="464417"/>
            <a:chOff x="6906045" y="892058"/>
            <a:chExt cx="544353" cy="464417"/>
          </a:xfrm>
        </p:grpSpPr>
        <p:sp>
          <p:nvSpPr>
            <p:cNvPr id="122" name="椭圆 121">
              <a:extLst>
                <a:ext uri="{FF2B5EF4-FFF2-40B4-BE49-F238E27FC236}">
                  <a16:creationId xmlns:a16="http://schemas.microsoft.com/office/drawing/2014/main" xmlns="" id="{7A372867-20B5-467C-AD39-568EA4B88EC1}"/>
                </a:ext>
              </a:extLst>
            </p:cNvPr>
            <p:cNvSpPr/>
            <p:nvPr/>
          </p:nvSpPr>
          <p:spPr>
            <a:xfrm>
              <a:off x="6906045" y="892058"/>
              <a:ext cx="446560" cy="446560"/>
            </a:xfrm>
            <a:prstGeom prst="ellipse">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123" name="椭圆 122">
              <a:extLst>
                <a:ext uri="{FF2B5EF4-FFF2-40B4-BE49-F238E27FC236}">
                  <a16:creationId xmlns:a16="http://schemas.microsoft.com/office/drawing/2014/main" xmlns="" id="{C0EEDF65-CB67-49AA-855D-46D3F7E8CE92}"/>
                </a:ext>
              </a:extLst>
            </p:cNvPr>
            <p:cNvSpPr/>
            <p:nvPr/>
          </p:nvSpPr>
          <p:spPr>
            <a:xfrm>
              <a:off x="7254811" y="1160888"/>
              <a:ext cx="195587" cy="195587"/>
            </a:xfrm>
            <a:prstGeom prst="ellipse">
              <a:avLst/>
            </a:prstGeom>
            <a:gradFill flip="none" rotWithShape="1">
              <a:gsLst>
                <a:gs pos="0">
                  <a:srgbClr val="FC0404"/>
                </a:gs>
                <a:gs pos="100000">
                  <a:srgbClr val="FC0404">
                    <a:alpha val="2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义启粗黑体" panose="02000800000000000000" pitchFamily="2" charset="-128"/>
                <a:ea typeface="义启粗黑体" panose="02000800000000000000" pitchFamily="2" charset="-128"/>
              </a:endParaRPr>
            </a:p>
          </p:txBody>
        </p:sp>
      </p:grpSp>
      <p:grpSp>
        <p:nvGrpSpPr>
          <p:cNvPr id="124" name="组合 12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8862E0A-AFDB-46EA-8ACE-9F96F1B5F88E}"/>
              </a:ext>
            </a:extLst>
          </p:cNvPr>
          <p:cNvGrpSpPr/>
          <p:nvPr/>
        </p:nvGrpSpPr>
        <p:grpSpPr>
          <a:xfrm>
            <a:off x="5425566" y="2302855"/>
            <a:ext cx="544353" cy="464417"/>
            <a:chOff x="6906045" y="892058"/>
            <a:chExt cx="544353" cy="464417"/>
          </a:xfrm>
        </p:grpSpPr>
        <p:sp>
          <p:nvSpPr>
            <p:cNvPr id="125" name="椭圆 124">
              <a:extLst>
                <a:ext uri="{FF2B5EF4-FFF2-40B4-BE49-F238E27FC236}">
                  <a16:creationId xmlns:a16="http://schemas.microsoft.com/office/drawing/2014/main" xmlns="" id="{88B8AD42-55B6-40D1-B21A-BBCA35FDB977}"/>
                </a:ext>
              </a:extLst>
            </p:cNvPr>
            <p:cNvSpPr/>
            <p:nvPr/>
          </p:nvSpPr>
          <p:spPr>
            <a:xfrm>
              <a:off x="6906045" y="892058"/>
              <a:ext cx="446560" cy="446560"/>
            </a:xfrm>
            <a:prstGeom prst="ellipse">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126" name="椭圆 125">
              <a:extLst>
                <a:ext uri="{FF2B5EF4-FFF2-40B4-BE49-F238E27FC236}">
                  <a16:creationId xmlns:a16="http://schemas.microsoft.com/office/drawing/2014/main" xmlns="" id="{B4DC781E-C76D-4018-9ECB-A272A2C8213C}"/>
                </a:ext>
              </a:extLst>
            </p:cNvPr>
            <p:cNvSpPr/>
            <p:nvPr/>
          </p:nvSpPr>
          <p:spPr>
            <a:xfrm>
              <a:off x="7254811" y="1160888"/>
              <a:ext cx="195587" cy="195587"/>
            </a:xfrm>
            <a:prstGeom prst="ellipse">
              <a:avLst/>
            </a:prstGeom>
            <a:gradFill flip="none" rotWithShape="1">
              <a:gsLst>
                <a:gs pos="0">
                  <a:srgbClr val="FC0404"/>
                </a:gs>
                <a:gs pos="100000">
                  <a:srgbClr val="FC0404">
                    <a:alpha val="2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义启粗黑体" panose="02000800000000000000" pitchFamily="2" charset="-128"/>
                <a:ea typeface="义启粗黑体" panose="02000800000000000000" pitchFamily="2" charset="-128"/>
              </a:endParaRPr>
            </a:p>
          </p:txBody>
        </p:sp>
      </p:grpSp>
      <p:grpSp>
        <p:nvGrpSpPr>
          <p:cNvPr id="127" name="组合 12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06F0D56-B503-4DF8-AF88-D077E810CF9C}"/>
              </a:ext>
            </a:extLst>
          </p:cNvPr>
          <p:cNvGrpSpPr/>
          <p:nvPr/>
        </p:nvGrpSpPr>
        <p:grpSpPr>
          <a:xfrm>
            <a:off x="3945088" y="3713652"/>
            <a:ext cx="544353" cy="464417"/>
            <a:chOff x="6906045" y="892058"/>
            <a:chExt cx="544353" cy="464417"/>
          </a:xfrm>
        </p:grpSpPr>
        <p:sp>
          <p:nvSpPr>
            <p:cNvPr id="128" name="椭圆 127">
              <a:extLst>
                <a:ext uri="{FF2B5EF4-FFF2-40B4-BE49-F238E27FC236}">
                  <a16:creationId xmlns:a16="http://schemas.microsoft.com/office/drawing/2014/main" xmlns="" id="{3F31C8F6-6B51-4E49-8F7D-6914FA169CFD}"/>
                </a:ext>
              </a:extLst>
            </p:cNvPr>
            <p:cNvSpPr/>
            <p:nvPr/>
          </p:nvSpPr>
          <p:spPr>
            <a:xfrm>
              <a:off x="6906045" y="892058"/>
              <a:ext cx="446560" cy="446560"/>
            </a:xfrm>
            <a:prstGeom prst="ellipse">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129" name="椭圆 128">
              <a:extLst>
                <a:ext uri="{FF2B5EF4-FFF2-40B4-BE49-F238E27FC236}">
                  <a16:creationId xmlns:a16="http://schemas.microsoft.com/office/drawing/2014/main" xmlns="" id="{CB462E94-9BA8-4826-8042-A4267983B20E}"/>
                </a:ext>
              </a:extLst>
            </p:cNvPr>
            <p:cNvSpPr/>
            <p:nvPr/>
          </p:nvSpPr>
          <p:spPr>
            <a:xfrm>
              <a:off x="7254811" y="1160888"/>
              <a:ext cx="195587" cy="195587"/>
            </a:xfrm>
            <a:prstGeom prst="ellipse">
              <a:avLst/>
            </a:prstGeom>
            <a:gradFill flip="none" rotWithShape="1">
              <a:gsLst>
                <a:gs pos="0">
                  <a:srgbClr val="FC0404"/>
                </a:gs>
                <a:gs pos="100000">
                  <a:srgbClr val="FC0404">
                    <a:alpha val="2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义启粗黑体" panose="02000800000000000000" pitchFamily="2" charset="-128"/>
                <a:ea typeface="义启粗黑体" panose="02000800000000000000" pitchFamily="2" charset="-128"/>
              </a:endParaRPr>
            </a:p>
          </p:txBody>
        </p:sp>
      </p:grpSp>
      <p:grpSp>
        <p:nvGrpSpPr>
          <p:cNvPr id="130" name="组合 129"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2114DD5-7CAC-489E-B7CB-5AE191B2CC61}"/>
              </a:ext>
            </a:extLst>
          </p:cNvPr>
          <p:cNvGrpSpPr/>
          <p:nvPr/>
        </p:nvGrpSpPr>
        <p:grpSpPr>
          <a:xfrm>
            <a:off x="2464610" y="5124450"/>
            <a:ext cx="544353" cy="464417"/>
            <a:chOff x="6906045" y="892058"/>
            <a:chExt cx="544353" cy="464417"/>
          </a:xfrm>
        </p:grpSpPr>
        <p:sp>
          <p:nvSpPr>
            <p:cNvPr id="131" name="椭圆 130">
              <a:extLst>
                <a:ext uri="{FF2B5EF4-FFF2-40B4-BE49-F238E27FC236}">
                  <a16:creationId xmlns:a16="http://schemas.microsoft.com/office/drawing/2014/main" xmlns="" id="{B92528B9-9A0C-4320-9340-5E9CFBEBE653}"/>
                </a:ext>
              </a:extLst>
            </p:cNvPr>
            <p:cNvSpPr/>
            <p:nvPr/>
          </p:nvSpPr>
          <p:spPr>
            <a:xfrm>
              <a:off x="6906045" y="892058"/>
              <a:ext cx="446560" cy="446560"/>
            </a:xfrm>
            <a:prstGeom prst="ellipse">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132" name="椭圆 131">
              <a:extLst>
                <a:ext uri="{FF2B5EF4-FFF2-40B4-BE49-F238E27FC236}">
                  <a16:creationId xmlns:a16="http://schemas.microsoft.com/office/drawing/2014/main" xmlns="" id="{6873D978-E710-497D-BCFB-3F3513FCFA04}"/>
                </a:ext>
              </a:extLst>
            </p:cNvPr>
            <p:cNvSpPr/>
            <p:nvPr/>
          </p:nvSpPr>
          <p:spPr>
            <a:xfrm>
              <a:off x="7254811" y="1160888"/>
              <a:ext cx="195587" cy="195587"/>
            </a:xfrm>
            <a:prstGeom prst="ellipse">
              <a:avLst/>
            </a:prstGeom>
            <a:gradFill flip="none" rotWithShape="1">
              <a:gsLst>
                <a:gs pos="0">
                  <a:srgbClr val="FC0404"/>
                </a:gs>
                <a:gs pos="100000">
                  <a:srgbClr val="FC0404">
                    <a:alpha val="2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义启粗黑体" panose="02000800000000000000" pitchFamily="2" charset="-128"/>
                <a:ea typeface="义启粗黑体" panose="02000800000000000000" pitchFamily="2" charset="-128"/>
              </a:endParaRPr>
            </a:p>
          </p:txBody>
        </p:sp>
      </p:grpSp>
      <p:sp>
        <p:nvSpPr>
          <p:cNvPr id="2"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0B360EAC-6CAB-4246-938F-0FD64D04C6FC}"/>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2153257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B60C2AF8-76ED-4436-96D5-5907502525F6}"/>
              </a:ext>
            </a:extLst>
          </p:cNvPr>
          <p:cNvSpPr/>
          <p:nvPr/>
        </p:nvSpPr>
        <p:spPr>
          <a:xfrm>
            <a:off x="3869367" y="2119087"/>
            <a:ext cx="8186057" cy="2249714"/>
          </a:xfrm>
          <a:custGeom>
            <a:avLst/>
            <a:gdLst>
              <a:gd name="connsiteX0" fmla="*/ 562429 w 8186057"/>
              <a:gd name="connsiteY0" fmla="*/ 0 h 2249714"/>
              <a:gd name="connsiteX1" fmla="*/ 4568372 w 8186057"/>
              <a:gd name="connsiteY1" fmla="*/ 0 h 2249714"/>
              <a:gd name="connsiteX2" fmla="*/ 5573486 w 8186057"/>
              <a:gd name="connsiteY2" fmla="*/ 0 h 2249714"/>
              <a:gd name="connsiteX3" fmla="*/ 8186057 w 8186057"/>
              <a:gd name="connsiteY3" fmla="*/ 0 h 2249714"/>
              <a:gd name="connsiteX4" fmla="*/ 8186057 w 8186057"/>
              <a:gd name="connsiteY4" fmla="*/ 2249714 h 2249714"/>
              <a:gd name="connsiteX5" fmla="*/ 5011058 w 8186057"/>
              <a:gd name="connsiteY5" fmla="*/ 2249714 h 2249714"/>
              <a:gd name="connsiteX6" fmla="*/ 4005943 w 8186057"/>
              <a:gd name="connsiteY6" fmla="*/ 2249714 h 2249714"/>
              <a:gd name="connsiteX7" fmla="*/ 0 w 8186057"/>
              <a:gd name="connsiteY7" fmla="*/ 2249714 h 224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86057" h="2249714">
                <a:moveTo>
                  <a:pt x="562429" y="0"/>
                </a:moveTo>
                <a:lnTo>
                  <a:pt x="4568372" y="0"/>
                </a:lnTo>
                <a:lnTo>
                  <a:pt x="5573486" y="0"/>
                </a:lnTo>
                <a:lnTo>
                  <a:pt x="8186057" y="0"/>
                </a:lnTo>
                <a:lnTo>
                  <a:pt x="8186057" y="2249714"/>
                </a:lnTo>
                <a:lnTo>
                  <a:pt x="5011058" y="2249714"/>
                </a:lnTo>
                <a:lnTo>
                  <a:pt x="4005943" y="2249714"/>
                </a:lnTo>
                <a:lnTo>
                  <a:pt x="0" y="2249714"/>
                </a:lnTo>
                <a:close/>
              </a:path>
            </a:pathLst>
          </a:custGeom>
          <a:gradFill flip="none" rotWithShape="1">
            <a:gsLst>
              <a:gs pos="0">
                <a:srgbClr val="FA191A"/>
              </a:gs>
              <a:gs pos="100000">
                <a:srgbClr val="FA191A">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47" name="任意多边形: 形状 4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BCE72725-8EDE-429D-9513-FD9FDAE62744}"/>
              </a:ext>
            </a:extLst>
          </p:cNvPr>
          <p:cNvSpPr/>
          <p:nvPr/>
        </p:nvSpPr>
        <p:spPr>
          <a:xfrm>
            <a:off x="137082" y="2119087"/>
            <a:ext cx="1596572" cy="2249714"/>
          </a:xfrm>
          <a:custGeom>
            <a:avLst/>
            <a:gdLst>
              <a:gd name="connsiteX0" fmla="*/ 0 w 1596572"/>
              <a:gd name="connsiteY0" fmla="*/ 0 h 2249714"/>
              <a:gd name="connsiteX1" fmla="*/ 1596572 w 1596572"/>
              <a:gd name="connsiteY1" fmla="*/ 0 h 2249714"/>
              <a:gd name="connsiteX2" fmla="*/ 1034144 w 1596572"/>
              <a:gd name="connsiteY2" fmla="*/ 2249714 h 2249714"/>
              <a:gd name="connsiteX3" fmla="*/ 0 w 1596572"/>
              <a:gd name="connsiteY3" fmla="*/ 2249714 h 2249714"/>
            </a:gdLst>
            <a:ahLst/>
            <a:cxnLst>
              <a:cxn ang="0">
                <a:pos x="connsiteX0" y="connsiteY0"/>
              </a:cxn>
              <a:cxn ang="0">
                <a:pos x="connsiteX1" y="connsiteY1"/>
              </a:cxn>
              <a:cxn ang="0">
                <a:pos x="connsiteX2" y="connsiteY2"/>
              </a:cxn>
              <a:cxn ang="0">
                <a:pos x="connsiteX3" y="connsiteY3"/>
              </a:cxn>
            </a:cxnLst>
            <a:rect l="l" t="t" r="r" b="b"/>
            <a:pathLst>
              <a:path w="1596572" h="2249714">
                <a:moveTo>
                  <a:pt x="0" y="0"/>
                </a:moveTo>
                <a:lnTo>
                  <a:pt x="1596572" y="0"/>
                </a:lnTo>
                <a:lnTo>
                  <a:pt x="1034144" y="2249714"/>
                </a:lnTo>
                <a:lnTo>
                  <a:pt x="0" y="2249714"/>
                </a:lnTo>
                <a:close/>
              </a:path>
            </a:pathLst>
          </a:custGeom>
          <a:gradFill flip="none" rotWithShape="1">
            <a:gsLst>
              <a:gs pos="0">
                <a:srgbClr val="1489E6"/>
              </a:gs>
              <a:gs pos="100000">
                <a:srgbClr val="1489E6">
                  <a:alpha val="4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p>
        </p:txBody>
      </p:sp>
      <p:sp>
        <p:nvSpPr>
          <p:cNvPr id="29" name="任意多边形: 形状 2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A07B4B9-D0DA-4190-A30E-FAE08FCAA008}"/>
              </a:ext>
            </a:extLst>
          </p:cNvPr>
          <p:cNvSpPr/>
          <p:nvPr/>
        </p:nvSpPr>
        <p:spPr>
          <a:xfrm>
            <a:off x="0" y="2119087"/>
            <a:ext cx="1596572" cy="2249714"/>
          </a:xfrm>
          <a:custGeom>
            <a:avLst/>
            <a:gdLst>
              <a:gd name="connsiteX0" fmla="*/ 0 w 1596572"/>
              <a:gd name="connsiteY0" fmla="*/ 0 h 2249714"/>
              <a:gd name="connsiteX1" fmla="*/ 1596572 w 1596572"/>
              <a:gd name="connsiteY1" fmla="*/ 0 h 2249714"/>
              <a:gd name="connsiteX2" fmla="*/ 1034144 w 1596572"/>
              <a:gd name="connsiteY2" fmla="*/ 2249714 h 2249714"/>
              <a:gd name="connsiteX3" fmla="*/ 0 w 1596572"/>
              <a:gd name="connsiteY3" fmla="*/ 2249714 h 2249714"/>
            </a:gdLst>
            <a:ahLst/>
            <a:cxnLst>
              <a:cxn ang="0">
                <a:pos x="connsiteX0" y="connsiteY0"/>
              </a:cxn>
              <a:cxn ang="0">
                <a:pos x="connsiteX1" y="connsiteY1"/>
              </a:cxn>
              <a:cxn ang="0">
                <a:pos x="connsiteX2" y="connsiteY2"/>
              </a:cxn>
              <a:cxn ang="0">
                <a:pos x="connsiteX3" y="connsiteY3"/>
              </a:cxn>
            </a:cxnLst>
            <a:rect l="l" t="t" r="r" b="b"/>
            <a:pathLst>
              <a:path w="1596572" h="2249714">
                <a:moveTo>
                  <a:pt x="0" y="0"/>
                </a:moveTo>
                <a:lnTo>
                  <a:pt x="1596572" y="0"/>
                </a:lnTo>
                <a:lnTo>
                  <a:pt x="1034144" y="2249714"/>
                </a:lnTo>
                <a:lnTo>
                  <a:pt x="0" y="2249714"/>
                </a:ln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5B2A7911-1C7E-4616-A034-D355AADB3140}"/>
              </a:ext>
            </a:extLst>
          </p:cNvPr>
          <p:cNvSpPr/>
          <p:nvPr/>
        </p:nvSpPr>
        <p:spPr>
          <a:xfrm>
            <a:off x="4005943" y="2119087"/>
            <a:ext cx="8186057" cy="2249714"/>
          </a:xfrm>
          <a:custGeom>
            <a:avLst/>
            <a:gdLst>
              <a:gd name="connsiteX0" fmla="*/ 562429 w 8186057"/>
              <a:gd name="connsiteY0" fmla="*/ 0 h 2249714"/>
              <a:gd name="connsiteX1" fmla="*/ 4568372 w 8186057"/>
              <a:gd name="connsiteY1" fmla="*/ 0 h 2249714"/>
              <a:gd name="connsiteX2" fmla="*/ 5573486 w 8186057"/>
              <a:gd name="connsiteY2" fmla="*/ 0 h 2249714"/>
              <a:gd name="connsiteX3" fmla="*/ 8186057 w 8186057"/>
              <a:gd name="connsiteY3" fmla="*/ 0 h 2249714"/>
              <a:gd name="connsiteX4" fmla="*/ 8186057 w 8186057"/>
              <a:gd name="connsiteY4" fmla="*/ 2249714 h 2249714"/>
              <a:gd name="connsiteX5" fmla="*/ 5011058 w 8186057"/>
              <a:gd name="connsiteY5" fmla="*/ 2249714 h 2249714"/>
              <a:gd name="connsiteX6" fmla="*/ 4005943 w 8186057"/>
              <a:gd name="connsiteY6" fmla="*/ 2249714 h 2249714"/>
              <a:gd name="connsiteX7" fmla="*/ 0 w 8186057"/>
              <a:gd name="connsiteY7" fmla="*/ 2249714 h 224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86057" h="2249714">
                <a:moveTo>
                  <a:pt x="562429" y="0"/>
                </a:moveTo>
                <a:lnTo>
                  <a:pt x="4568372" y="0"/>
                </a:lnTo>
                <a:lnTo>
                  <a:pt x="5573486" y="0"/>
                </a:lnTo>
                <a:lnTo>
                  <a:pt x="8186057" y="0"/>
                </a:lnTo>
                <a:lnTo>
                  <a:pt x="8186057" y="2249714"/>
                </a:lnTo>
                <a:lnTo>
                  <a:pt x="5011058" y="2249714"/>
                </a:lnTo>
                <a:lnTo>
                  <a:pt x="4005943" y="2249714"/>
                </a:lnTo>
                <a:lnTo>
                  <a:pt x="0" y="2249714"/>
                </a:lnTo>
                <a:close/>
              </a:path>
            </a:pathLst>
          </a:custGeom>
          <a:solidFill>
            <a:srgbClr val="E9ECF1"/>
          </a:solidFill>
          <a:ln>
            <a:noFill/>
          </a:ln>
          <a:effectLst>
            <a:outerShdw blurRad="1270000" sx="103000" sy="103000" algn="ctr" rotWithShape="0">
              <a:schemeClr val="bg1">
                <a:lumMod val="65000"/>
                <a:alpha val="66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文本框 173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0BB53078-F9DF-439B-B52A-131A7FEA93B7}"/>
              </a:ext>
            </a:extLst>
          </p:cNvPr>
          <p:cNvSpPr txBox="1"/>
          <p:nvPr>
            <p:custDataLst>
              <p:tags r:id="rId1"/>
            </p:custDataLst>
          </p:nvPr>
        </p:nvSpPr>
        <p:spPr>
          <a:xfrm>
            <a:off x="2193001" y="2864308"/>
            <a:ext cx="661656" cy="842108"/>
          </a:xfrm>
          <a:custGeom>
            <a:avLst/>
            <a:gdLst/>
            <a:ahLst/>
            <a:cxnLst/>
            <a:rect l="l" t="t" r="r" b="b"/>
            <a:pathLst>
              <a:path w="553212" h="704088">
                <a:moveTo>
                  <a:pt x="276149" y="99669"/>
                </a:moveTo>
                <a:cubicBezTo>
                  <a:pt x="257861" y="99669"/>
                  <a:pt x="242316" y="101955"/>
                  <a:pt x="229514" y="106527"/>
                </a:cubicBezTo>
                <a:cubicBezTo>
                  <a:pt x="216713" y="111099"/>
                  <a:pt x="206197" y="120396"/>
                  <a:pt x="197967" y="134417"/>
                </a:cubicBezTo>
                <a:cubicBezTo>
                  <a:pt x="189738" y="148437"/>
                  <a:pt x="181661" y="176784"/>
                  <a:pt x="173736" y="219456"/>
                </a:cubicBezTo>
                <a:lnTo>
                  <a:pt x="138989" y="417881"/>
                </a:lnTo>
                <a:cubicBezTo>
                  <a:pt x="126797" y="486156"/>
                  <a:pt x="120701" y="529133"/>
                  <a:pt x="120701" y="546811"/>
                </a:cubicBezTo>
                <a:cubicBezTo>
                  <a:pt x="120701" y="570586"/>
                  <a:pt x="128778" y="586130"/>
                  <a:pt x="144932" y="593446"/>
                </a:cubicBezTo>
                <a:cubicBezTo>
                  <a:pt x="161087" y="600761"/>
                  <a:pt x="189281" y="604418"/>
                  <a:pt x="229514" y="604418"/>
                </a:cubicBezTo>
                <a:lnTo>
                  <a:pt x="276149" y="604418"/>
                </a:lnTo>
                <a:cubicBezTo>
                  <a:pt x="294437" y="604418"/>
                  <a:pt x="310134" y="602132"/>
                  <a:pt x="323240" y="597560"/>
                </a:cubicBezTo>
                <a:cubicBezTo>
                  <a:pt x="336347" y="592988"/>
                  <a:pt x="347167" y="583540"/>
                  <a:pt x="355701" y="569214"/>
                </a:cubicBezTo>
                <a:cubicBezTo>
                  <a:pt x="364236" y="554888"/>
                  <a:pt x="372161" y="526694"/>
                  <a:pt x="379476" y="484632"/>
                </a:cubicBezTo>
                <a:lnTo>
                  <a:pt x="413309" y="285293"/>
                </a:lnTo>
                <a:cubicBezTo>
                  <a:pt x="425501" y="214579"/>
                  <a:pt x="431597" y="171907"/>
                  <a:pt x="431597" y="157277"/>
                </a:cubicBezTo>
                <a:cubicBezTo>
                  <a:pt x="431597" y="133502"/>
                  <a:pt x="423672" y="117957"/>
                  <a:pt x="407822" y="110642"/>
                </a:cubicBezTo>
                <a:cubicBezTo>
                  <a:pt x="391973" y="103327"/>
                  <a:pt x="363931" y="99669"/>
                  <a:pt x="323697" y="99669"/>
                </a:cubicBezTo>
                <a:close/>
                <a:moveTo>
                  <a:pt x="265176" y="0"/>
                </a:moveTo>
                <a:lnTo>
                  <a:pt x="370332" y="0"/>
                </a:lnTo>
                <a:cubicBezTo>
                  <a:pt x="435559" y="0"/>
                  <a:pt x="482346" y="10211"/>
                  <a:pt x="510692" y="30632"/>
                </a:cubicBezTo>
                <a:cubicBezTo>
                  <a:pt x="539039" y="51054"/>
                  <a:pt x="553212" y="86258"/>
                  <a:pt x="553212" y="136245"/>
                </a:cubicBezTo>
                <a:cubicBezTo>
                  <a:pt x="553212" y="156362"/>
                  <a:pt x="548640" y="193548"/>
                  <a:pt x="539496" y="247802"/>
                </a:cubicBezTo>
                <a:lnTo>
                  <a:pt x="490118" y="525780"/>
                </a:lnTo>
                <a:cubicBezTo>
                  <a:pt x="482803" y="566014"/>
                  <a:pt x="473659" y="598018"/>
                  <a:pt x="462686" y="621792"/>
                </a:cubicBezTo>
                <a:cubicBezTo>
                  <a:pt x="451713" y="645566"/>
                  <a:pt x="436778" y="663854"/>
                  <a:pt x="417881" y="676656"/>
                </a:cubicBezTo>
                <a:cubicBezTo>
                  <a:pt x="405079" y="685190"/>
                  <a:pt x="388925" y="691896"/>
                  <a:pt x="369417" y="696773"/>
                </a:cubicBezTo>
                <a:cubicBezTo>
                  <a:pt x="349910" y="701650"/>
                  <a:pt x="322783" y="704088"/>
                  <a:pt x="288036" y="704088"/>
                </a:cubicBezTo>
                <a:lnTo>
                  <a:pt x="181965" y="704088"/>
                </a:lnTo>
                <a:cubicBezTo>
                  <a:pt x="117348" y="704088"/>
                  <a:pt x="70866" y="693877"/>
                  <a:pt x="42519" y="673456"/>
                </a:cubicBezTo>
                <a:cubicBezTo>
                  <a:pt x="14173" y="653034"/>
                  <a:pt x="0" y="617830"/>
                  <a:pt x="0" y="567842"/>
                </a:cubicBezTo>
                <a:cubicBezTo>
                  <a:pt x="0" y="539191"/>
                  <a:pt x="4267" y="501701"/>
                  <a:pt x="12801" y="455371"/>
                </a:cubicBezTo>
                <a:lnTo>
                  <a:pt x="62179" y="178308"/>
                </a:lnTo>
                <a:cubicBezTo>
                  <a:pt x="68885" y="139293"/>
                  <a:pt x="78029" y="107594"/>
                  <a:pt x="89611" y="83210"/>
                </a:cubicBezTo>
                <a:cubicBezTo>
                  <a:pt x="101193" y="58826"/>
                  <a:pt x="116433" y="40233"/>
                  <a:pt x="135331" y="27432"/>
                </a:cubicBezTo>
                <a:cubicBezTo>
                  <a:pt x="148133" y="18897"/>
                  <a:pt x="164135" y="12192"/>
                  <a:pt x="183337" y="7315"/>
                </a:cubicBezTo>
                <a:cubicBezTo>
                  <a:pt x="202540" y="2438"/>
                  <a:pt x="229819" y="0"/>
                  <a:pt x="265176" y="0"/>
                </a:cubicBezTo>
                <a:close/>
              </a:path>
            </a:pathLst>
          </a:custGeom>
          <a:gradFill>
            <a:gsLst>
              <a:gs pos="0">
                <a:srgbClr val="1489E6"/>
              </a:gs>
              <a:gs pos="100000">
                <a:srgbClr val="1489E6">
                  <a:alpha val="42000"/>
                </a:srgbClr>
              </a:gs>
            </a:gsLst>
            <a:lin ang="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id-ID" sz="7200" b="1" dirty="0">
              <a:solidFill>
                <a:schemeClr val="bg1"/>
              </a:solidFill>
              <a:latin typeface="TTTGB Medium" panose="020C06030202040F0204" pitchFamily="34" charset="-122"/>
              <a:ea typeface="TTTGB Medium" panose="020C06030202040F0204" pitchFamily="34" charset="-122"/>
              <a:cs typeface="Arial" panose="020B0604020202020204" pitchFamily="34" charset="0"/>
            </a:endParaRPr>
          </a:p>
        </p:txBody>
      </p:sp>
      <p:sp>
        <p:nvSpPr>
          <p:cNvPr id="33" name="PA-文本框 173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4E017A17-B158-4EC1-9AB2-B813CCF0F890}"/>
              </a:ext>
            </a:extLst>
          </p:cNvPr>
          <p:cNvSpPr txBox="1"/>
          <p:nvPr>
            <p:custDataLst>
              <p:tags r:id="rId2"/>
            </p:custDataLst>
          </p:nvPr>
        </p:nvSpPr>
        <p:spPr>
          <a:xfrm>
            <a:off x="2991739" y="2870961"/>
            <a:ext cx="417774" cy="827892"/>
          </a:xfrm>
          <a:custGeom>
            <a:avLst/>
            <a:gdLst/>
            <a:ahLst/>
            <a:cxnLst/>
            <a:rect l="l" t="t" r="r" b="b"/>
            <a:pathLst>
              <a:path w="349301" h="692201">
                <a:moveTo>
                  <a:pt x="235915" y="0"/>
                </a:moveTo>
                <a:lnTo>
                  <a:pt x="349301" y="0"/>
                </a:lnTo>
                <a:lnTo>
                  <a:pt x="227686" y="692201"/>
                </a:lnTo>
                <a:lnTo>
                  <a:pt x="114300" y="692201"/>
                </a:lnTo>
                <a:lnTo>
                  <a:pt x="213970" y="122530"/>
                </a:lnTo>
                <a:cubicBezTo>
                  <a:pt x="185319" y="142647"/>
                  <a:pt x="130150" y="174651"/>
                  <a:pt x="48463" y="218542"/>
                </a:cubicBezTo>
                <a:lnTo>
                  <a:pt x="0" y="128931"/>
                </a:lnTo>
                <a:close/>
              </a:path>
            </a:pathLst>
          </a:custGeom>
          <a:gradFill flip="none" rotWithShape="1">
            <a:gsLst>
              <a:gs pos="0">
                <a:srgbClr val="FC0404"/>
              </a:gs>
              <a:gs pos="100000">
                <a:srgbClr val="FC0404">
                  <a:alpha val="42000"/>
                </a:srgbClr>
              </a:gs>
            </a:gsLst>
            <a:lin ang="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6000" b="1">
                <a:solidFill>
                  <a:schemeClr val="lt1"/>
                </a:solidFill>
                <a:latin typeface="TTTGB Medium" panose="020C06030202040F0204" pitchFamily="34" charset="-122"/>
                <a:ea typeface="TTTGB Medium" panose="020C06030202040F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id-ID" dirty="0"/>
          </a:p>
        </p:txBody>
      </p:sp>
      <p:sp>
        <p:nvSpPr>
          <p:cNvPr id="40" name="椭圆 39"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C0FA6EA-5BE1-4386-A6A0-B11EBBA1D6D8}"/>
              </a:ext>
            </a:extLst>
          </p:cNvPr>
          <p:cNvSpPr/>
          <p:nvPr/>
        </p:nvSpPr>
        <p:spPr>
          <a:xfrm>
            <a:off x="8711186" y="1895807"/>
            <a:ext cx="446560" cy="446560"/>
          </a:xfrm>
          <a:prstGeom prst="ellipse">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sp>
        <p:nvSpPr>
          <p:cNvPr id="41" name="椭圆 4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B397AEB4-B254-4D46-A203-E60D701B442E}"/>
              </a:ext>
            </a:extLst>
          </p:cNvPr>
          <p:cNvSpPr/>
          <p:nvPr/>
        </p:nvSpPr>
        <p:spPr>
          <a:xfrm>
            <a:off x="5222761" y="4062290"/>
            <a:ext cx="569252" cy="569252"/>
          </a:xfrm>
          <a:prstGeom prst="ellipse">
            <a:avLst/>
          </a:prstGeom>
          <a:gradFill flip="none" rotWithShape="1">
            <a:gsLst>
              <a:gs pos="0">
                <a:srgbClr val="FC0404"/>
              </a:gs>
              <a:gs pos="100000">
                <a:srgbClr val="FC0404">
                  <a:alpha val="42000"/>
                </a:srgbClr>
              </a:gs>
            </a:gsLst>
            <a:lin ang="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TTTGB Medium" panose="020C06030202040F0204" pitchFamily="34" charset="-122"/>
              <a:ea typeface="TTTGB Medium" panose="020C06030202040F0204" pitchFamily="34" charset="-122"/>
            </a:endParaRPr>
          </a:p>
        </p:txBody>
      </p:sp>
      <p:grpSp>
        <p:nvGrpSpPr>
          <p:cNvPr id="42" name="组合 4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5C1D9488-D5BF-4945-89F1-C872BBF0DF15}"/>
              </a:ext>
            </a:extLst>
          </p:cNvPr>
          <p:cNvGrpSpPr/>
          <p:nvPr/>
        </p:nvGrpSpPr>
        <p:grpSpPr>
          <a:xfrm>
            <a:off x="5605181" y="2669224"/>
            <a:ext cx="3650358" cy="1051443"/>
            <a:chOff x="7384011" y="773643"/>
            <a:chExt cx="3650358" cy="1051443"/>
          </a:xfrm>
        </p:grpSpPr>
        <p:sp>
          <p:nvSpPr>
            <p:cNvPr id="43" name="文本框 42">
              <a:extLst>
                <a:ext uri="{FF2B5EF4-FFF2-40B4-BE49-F238E27FC236}">
                  <a16:creationId xmlns:a16="http://schemas.microsoft.com/office/drawing/2014/main" xmlns="" id="{FCAE12BE-E590-422C-AB40-E9EC01E573EB}"/>
                </a:ext>
              </a:extLst>
            </p:cNvPr>
            <p:cNvSpPr txBox="1"/>
            <p:nvPr/>
          </p:nvSpPr>
          <p:spPr>
            <a:xfrm>
              <a:off x="7384011" y="773643"/>
              <a:ext cx="3262432" cy="707886"/>
            </a:xfrm>
            <a:prstGeom prst="rect">
              <a:avLst/>
            </a:prstGeom>
            <a:noFill/>
          </p:spPr>
          <p:txBody>
            <a:bodyPr wrap="none" rtlCol="0">
              <a:spAutoFit/>
              <a:scene3d>
                <a:camera prst="orthographicFront"/>
                <a:lightRig rig="threePt" dir="t"/>
              </a:scene3d>
              <a:sp3d contourW="12700"/>
            </a:bodyPr>
            <a:lstStyle/>
            <a:p>
              <a:r>
                <a:rPr lang="zh-CN" altLang="en-US" sz="40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前期工作亮点</a:t>
              </a:r>
            </a:p>
          </p:txBody>
        </p:sp>
        <p:sp>
          <p:nvSpPr>
            <p:cNvPr id="44" name="矩形 43">
              <a:extLst>
                <a:ext uri="{FF2B5EF4-FFF2-40B4-BE49-F238E27FC236}">
                  <a16:creationId xmlns:a16="http://schemas.microsoft.com/office/drawing/2014/main" xmlns="" id="{7CF91698-C236-41DE-94D5-D5D43EA312AB}"/>
                </a:ext>
              </a:extLst>
            </p:cNvPr>
            <p:cNvSpPr/>
            <p:nvPr/>
          </p:nvSpPr>
          <p:spPr>
            <a:xfrm>
              <a:off x="7384011" y="1455754"/>
              <a:ext cx="3650358" cy="369332"/>
            </a:xfrm>
            <a:prstGeom prst="rect">
              <a:avLst/>
            </a:prstGeom>
          </p:spPr>
          <p:txBody>
            <a:bodyPr wrap="none">
              <a:spAutoFit/>
            </a:bodyPr>
            <a:lstStyle/>
            <a:p>
              <a:r>
                <a:rPr lang="zh-CN" altLang="en-US"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HIGHLIGHTS OF PREVIOUS WORK</a:t>
              </a:r>
            </a:p>
          </p:txBody>
        </p:sp>
      </p:grpSp>
      <p:sp>
        <p:nvSpPr>
          <p:cNvPr id="45" name="椭圆 4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03FC1BA7-0786-4A2D-B0F4-A9DC44624853}"/>
              </a:ext>
            </a:extLst>
          </p:cNvPr>
          <p:cNvSpPr/>
          <p:nvPr/>
        </p:nvSpPr>
        <p:spPr>
          <a:xfrm>
            <a:off x="9059952" y="2164637"/>
            <a:ext cx="195587" cy="195587"/>
          </a:xfrm>
          <a:prstGeom prst="ellipse">
            <a:avLst/>
          </a:prstGeom>
          <a:gradFill flip="none" rotWithShape="1">
            <a:gsLst>
              <a:gs pos="0">
                <a:srgbClr val="FC0404"/>
              </a:gs>
              <a:gs pos="100000">
                <a:srgbClr val="FC0404">
                  <a:alpha val="2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义启粗黑体" panose="02000800000000000000" pitchFamily="2" charset="-128"/>
              <a:ea typeface="义启粗黑体" panose="02000800000000000000" pitchFamily="2" charset="-128"/>
            </a:endParaRPr>
          </a:p>
        </p:txBody>
      </p:sp>
      <p:sp>
        <p:nvSpPr>
          <p:cNvPr id="46" name="椭圆 4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890C018-91FE-40AE-A4B6-EB827FCD49D3}"/>
              </a:ext>
            </a:extLst>
          </p:cNvPr>
          <p:cNvSpPr/>
          <p:nvPr/>
        </p:nvSpPr>
        <p:spPr>
          <a:xfrm>
            <a:off x="4682656" y="3934551"/>
            <a:ext cx="824731" cy="824731"/>
          </a:xfrm>
          <a:prstGeom prst="ellipse">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dirty="0">
              <a:latin typeface="义启粗黑体" panose="02000800000000000000" pitchFamily="2" charset="-128"/>
              <a:ea typeface="义启粗黑体" panose="02000800000000000000" pitchFamily="2" charset="-128"/>
            </a:endParaRPr>
          </a:p>
        </p:txBody>
      </p:sp>
      <p:sp>
        <p:nvSpPr>
          <p:cNvPr id="2"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0A0A0B13-427F-4C07-883A-FDF747643662}"/>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621998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7AD461E-4140-402E-AD71-A6D627E94E26}"/>
              </a:ext>
            </a:extLst>
          </p:cNvPr>
          <p:cNvSpPr/>
          <p:nvPr/>
        </p:nvSpPr>
        <p:spPr>
          <a:xfrm flipV="1">
            <a:off x="0" y="349648"/>
            <a:ext cx="604478" cy="608293"/>
          </a:xfrm>
          <a:custGeom>
            <a:avLst/>
            <a:gdLst>
              <a:gd name="connsiteX0" fmla="*/ 0 w 604478"/>
              <a:gd name="connsiteY0" fmla="*/ 608293 h 608293"/>
              <a:gd name="connsiteX1" fmla="*/ 323929 w 604478"/>
              <a:gd name="connsiteY1" fmla="*/ 608293 h 608293"/>
              <a:gd name="connsiteX2" fmla="*/ 604478 w 604478"/>
              <a:gd name="connsiteY2" fmla="*/ 608293 h 608293"/>
              <a:gd name="connsiteX3" fmla="*/ 323929 w 604478"/>
              <a:gd name="connsiteY3" fmla="*/ 0 h 608293"/>
              <a:gd name="connsiteX4" fmla="*/ 0 w 604478"/>
              <a:gd name="connsiteY4" fmla="*/ 0 h 608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478" h="608293">
                <a:moveTo>
                  <a:pt x="0" y="608293"/>
                </a:moveTo>
                <a:lnTo>
                  <a:pt x="323929" y="608293"/>
                </a:lnTo>
                <a:lnTo>
                  <a:pt x="604478" y="608293"/>
                </a:lnTo>
                <a:lnTo>
                  <a:pt x="323929" y="0"/>
                </a:lnTo>
                <a:lnTo>
                  <a:pt x="0" y="0"/>
                </a:ln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0864BD0-8AF4-40F7-BD12-4F822E8937F0}"/>
              </a:ext>
            </a:extLst>
          </p:cNvPr>
          <p:cNvSpPr/>
          <p:nvPr/>
        </p:nvSpPr>
        <p:spPr>
          <a:xfrm flipH="1" flipV="1">
            <a:off x="406508" y="356847"/>
            <a:ext cx="478517" cy="601094"/>
          </a:xfrm>
          <a:prstGeom prst="parallelogram">
            <a:avLst>
              <a:gd name="adj" fmla="val 59142"/>
            </a:avLst>
          </a:prstGeom>
          <a:gradFill flip="none" rotWithShape="1">
            <a:gsLst>
              <a:gs pos="0">
                <a:srgbClr val="FC0404"/>
              </a:gs>
              <a:gs pos="100000">
                <a:srgbClr val="FC0404">
                  <a:alpha val="4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6" name="平行四边形 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A1BE890-8309-49F7-856B-2DA19D92EC54}"/>
              </a:ext>
            </a:extLst>
          </p:cNvPr>
          <p:cNvSpPr/>
          <p:nvPr/>
        </p:nvSpPr>
        <p:spPr>
          <a:xfrm flipH="1" flipV="1">
            <a:off x="683753" y="356847"/>
            <a:ext cx="478517" cy="601094"/>
          </a:xfrm>
          <a:prstGeom prst="parallelogram">
            <a:avLst>
              <a:gd name="adj" fmla="val 59142"/>
            </a:avLst>
          </a:prstGeom>
          <a:gradFill flip="none" rotWithShape="1">
            <a:gsLst>
              <a:gs pos="0">
                <a:srgbClr val="1489E6"/>
              </a:gs>
              <a:gs pos="100000">
                <a:srgbClr val="1489E6">
                  <a:alpha val="4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13" name="文本框 1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D5C9417-7E12-43FA-95A4-A17EF361636F}"/>
              </a:ext>
            </a:extLst>
          </p:cNvPr>
          <p:cNvSpPr txBox="1"/>
          <p:nvPr/>
        </p:nvSpPr>
        <p:spPr>
          <a:xfrm>
            <a:off x="1168975" y="292958"/>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前期工作亮点</a:t>
            </a:r>
          </a:p>
        </p:txBody>
      </p:sp>
      <p:sp>
        <p:nvSpPr>
          <p:cNvPr id="14" name="矩形 1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9418D92-7CC7-4B63-999D-070F1AC2EBE4}"/>
              </a:ext>
            </a:extLst>
          </p:cNvPr>
          <p:cNvSpPr/>
          <p:nvPr/>
        </p:nvSpPr>
        <p:spPr>
          <a:xfrm>
            <a:off x="1168975" y="753628"/>
            <a:ext cx="2494594" cy="276999"/>
          </a:xfrm>
          <a:prstGeom prst="rect">
            <a:avLst/>
          </a:prstGeom>
        </p:spPr>
        <p:txBody>
          <a:bodyPr wrap="none">
            <a:spAutoFit/>
          </a:bodyPr>
          <a:lstStyle/>
          <a:p>
            <a:r>
              <a:rPr lang="zh-CN" altLang="en-US"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HIGHLIGHTS OF PREVIOUS WORK</a:t>
            </a:r>
          </a:p>
        </p:txBody>
      </p:sp>
      <p:grpSp>
        <p:nvGrpSpPr>
          <p:cNvPr id="2" name="组合 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DCCDE29-4E68-4710-879A-745E3B506F47}"/>
              </a:ext>
            </a:extLst>
          </p:cNvPr>
          <p:cNvGrpSpPr/>
          <p:nvPr/>
        </p:nvGrpSpPr>
        <p:grpSpPr>
          <a:xfrm>
            <a:off x="670722" y="1699703"/>
            <a:ext cx="1895776" cy="3984129"/>
            <a:chOff x="955159" y="1718753"/>
            <a:chExt cx="1895776" cy="3984129"/>
          </a:xfrm>
        </p:grpSpPr>
        <p:sp>
          <p:nvSpPr>
            <p:cNvPr id="38" name="Oval 33"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38C1062A-7D29-48A2-89F8-B3F577AF8373}"/>
                </a:ext>
              </a:extLst>
            </p:cNvPr>
            <p:cNvSpPr>
              <a:spLocks noChangeAspect="1"/>
            </p:cNvSpPr>
            <p:nvPr/>
          </p:nvSpPr>
          <p:spPr>
            <a:xfrm>
              <a:off x="1035501" y="1718753"/>
              <a:ext cx="1770208" cy="1770208"/>
            </a:xfrm>
            <a:prstGeom prst="ellipse">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dirty="0"/>
            </a:p>
          </p:txBody>
        </p:sp>
        <p:cxnSp>
          <p:nvCxnSpPr>
            <p:cNvPr id="43" name="直接箭头连接符 42"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C0F6DC1B-4DA1-41F1-8199-9E66D4961931}"/>
                </a:ext>
              </a:extLst>
            </p:cNvPr>
            <p:cNvCxnSpPr/>
            <p:nvPr/>
          </p:nvCxnSpPr>
          <p:spPr>
            <a:xfrm>
              <a:off x="1913142" y="3455692"/>
              <a:ext cx="0" cy="593940"/>
            </a:xfrm>
            <a:prstGeom prst="straightConnector1">
              <a:avLst/>
            </a:prstGeom>
            <a:ln>
              <a:solidFill>
                <a:srgbClr val="3096E9"/>
              </a:solidFill>
              <a:tailEnd type="triangle"/>
            </a:ln>
          </p:spPr>
          <p:style>
            <a:lnRef idx="1">
              <a:schemeClr val="accent1"/>
            </a:lnRef>
            <a:fillRef idx="0">
              <a:schemeClr val="accent1"/>
            </a:fillRef>
            <a:effectRef idx="0">
              <a:schemeClr val="accent1"/>
            </a:effectRef>
            <a:fontRef idx="minor">
              <a:schemeClr val="tx1"/>
            </a:fontRef>
          </p:style>
        </p:cxnSp>
        <p:grpSp>
          <p:nvGrpSpPr>
            <p:cNvPr id="48" name="组合 47"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9ED21C52-6342-4CD2-AB61-24C818F1524A}"/>
                </a:ext>
              </a:extLst>
            </p:cNvPr>
            <p:cNvGrpSpPr/>
            <p:nvPr/>
          </p:nvGrpSpPr>
          <p:grpSpPr>
            <a:xfrm>
              <a:off x="955159" y="4166387"/>
              <a:ext cx="1895776" cy="1536495"/>
              <a:chOff x="1206994" y="4414158"/>
              <a:chExt cx="1802906" cy="1461226"/>
            </a:xfrm>
          </p:grpSpPr>
          <p:sp>
            <p:nvSpPr>
              <p:cNvPr id="69" name="文本框 53">
                <a:extLst>
                  <a:ext uri="{FF2B5EF4-FFF2-40B4-BE49-F238E27FC236}">
                    <a16:creationId xmlns:a16="http://schemas.microsoft.com/office/drawing/2014/main" xmlns="" id="{8FDF951F-3FAD-4EBF-9A6B-09C9C104AFDF}"/>
                  </a:ext>
                </a:extLst>
              </p:cNvPr>
              <p:cNvSpPr txBox="1">
                <a:spLocks noChangeArrowheads="1"/>
              </p:cNvSpPr>
              <p:nvPr/>
            </p:nvSpPr>
            <p:spPr bwMode="auto">
              <a:xfrm>
                <a:off x="1496217" y="4414158"/>
                <a:ext cx="1224459" cy="38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gradFill>
                      <a:gsLst>
                        <a:gs pos="0">
                          <a:schemeClr val="tx1">
                            <a:lumMod val="75000"/>
                            <a:lumOff val="25000"/>
                          </a:schemeClr>
                        </a:gs>
                        <a:gs pos="100000">
                          <a:schemeClr val="tx1">
                            <a:lumMod val="75000"/>
                            <a:lumOff val="25000"/>
                            <a:alpha val="48000"/>
                          </a:schemeClr>
                        </a:gs>
                      </a:gsLst>
                      <a:lin ang="5400000" scaled="1"/>
                    </a:gradFill>
                    <a:sym typeface="Gill Sans"/>
                  </a:rPr>
                  <a:t>添加标题</a:t>
                </a:r>
              </a:p>
            </p:txBody>
          </p:sp>
          <p:sp>
            <p:nvSpPr>
              <p:cNvPr id="70" name="矩形 54">
                <a:extLst>
                  <a:ext uri="{FF2B5EF4-FFF2-40B4-BE49-F238E27FC236}">
                    <a16:creationId xmlns:a16="http://schemas.microsoft.com/office/drawing/2014/main" xmlns="" id="{68165404-8AF5-43E4-B16B-13D8A622FF06}"/>
                  </a:ext>
                </a:extLst>
              </p:cNvPr>
              <p:cNvSpPr>
                <a:spLocks noChangeArrowheads="1"/>
              </p:cNvSpPr>
              <p:nvPr/>
            </p:nvSpPr>
            <p:spPr bwMode="auto">
              <a:xfrm>
                <a:off x="1206994" y="4753430"/>
                <a:ext cx="1802906" cy="1121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53" name="Freeform 93"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5F4C8DF9-C44B-4354-9937-2205EC36C776}"/>
                </a:ext>
              </a:extLst>
            </p:cNvPr>
            <p:cNvSpPr>
              <a:spLocks noEditPoints="1"/>
            </p:cNvSpPr>
            <p:nvPr/>
          </p:nvSpPr>
          <p:spPr bwMode="auto">
            <a:xfrm>
              <a:off x="1522631" y="2284792"/>
              <a:ext cx="795947" cy="63812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360 w 400"/>
                <a:gd name="T19" fmla="*/ 280 h 320"/>
                <a:gd name="T20" fmla="*/ 40 w 400"/>
                <a:gd name="T21" fmla="*/ 280 h 320"/>
                <a:gd name="T22" fmla="*/ 40 w 400"/>
                <a:gd name="T23" fmla="*/ 40 h 320"/>
                <a:gd name="T24" fmla="*/ 360 w 400"/>
                <a:gd name="T25" fmla="*/ 40 h 320"/>
                <a:gd name="T26" fmla="*/ 360 w 400"/>
                <a:gd name="T27" fmla="*/ 280 h 320"/>
                <a:gd name="T28" fmla="*/ 180 w 400"/>
                <a:gd name="T29" fmla="*/ 202 h 320"/>
                <a:gd name="T30" fmla="*/ 80 w 400"/>
                <a:gd name="T31" fmla="*/ 202 h 320"/>
                <a:gd name="T32" fmla="*/ 80 w 400"/>
                <a:gd name="T33" fmla="*/ 238 h 320"/>
                <a:gd name="T34" fmla="*/ 180 w 400"/>
                <a:gd name="T35" fmla="*/ 238 h 320"/>
                <a:gd name="T36" fmla="*/ 180 w 400"/>
                <a:gd name="T37" fmla="*/ 202 h 320"/>
                <a:gd name="T38" fmla="*/ 180 w 400"/>
                <a:gd name="T39" fmla="*/ 142 h 320"/>
                <a:gd name="T40" fmla="*/ 80 w 400"/>
                <a:gd name="T41" fmla="*/ 142 h 320"/>
                <a:gd name="T42" fmla="*/ 80 w 400"/>
                <a:gd name="T43" fmla="*/ 178 h 320"/>
                <a:gd name="T44" fmla="*/ 180 w 400"/>
                <a:gd name="T45" fmla="*/ 178 h 320"/>
                <a:gd name="T46" fmla="*/ 180 w 400"/>
                <a:gd name="T47" fmla="*/ 142 h 320"/>
                <a:gd name="T48" fmla="*/ 180 w 400"/>
                <a:gd name="T49" fmla="*/ 82 h 320"/>
                <a:gd name="T50" fmla="*/ 80 w 400"/>
                <a:gd name="T51" fmla="*/ 82 h 320"/>
                <a:gd name="T52" fmla="*/ 80 w 400"/>
                <a:gd name="T53" fmla="*/ 118 h 320"/>
                <a:gd name="T54" fmla="*/ 180 w 400"/>
                <a:gd name="T55" fmla="*/ 118 h 320"/>
                <a:gd name="T56" fmla="*/ 180 w 400"/>
                <a:gd name="T57" fmla="*/ 82 h 320"/>
                <a:gd name="T58" fmla="*/ 318 w 400"/>
                <a:gd name="T59" fmla="*/ 210 h 320"/>
                <a:gd name="T60" fmla="*/ 284 w 400"/>
                <a:gd name="T61" fmla="*/ 184 h 320"/>
                <a:gd name="T62" fmla="*/ 306 w 400"/>
                <a:gd name="T63" fmla="*/ 126 h 320"/>
                <a:gd name="T64" fmla="*/ 270 w 400"/>
                <a:gd name="T65" fmla="*/ 82 h 320"/>
                <a:gd name="T66" fmla="*/ 234 w 400"/>
                <a:gd name="T67" fmla="*/ 126 h 320"/>
                <a:gd name="T68" fmla="*/ 256 w 400"/>
                <a:gd name="T69" fmla="*/ 184 h 320"/>
                <a:gd name="T70" fmla="*/ 222 w 400"/>
                <a:gd name="T71" fmla="*/ 210 h 320"/>
                <a:gd name="T72" fmla="*/ 220 w 400"/>
                <a:gd name="T73" fmla="*/ 238 h 320"/>
                <a:gd name="T74" fmla="*/ 320 w 400"/>
                <a:gd name="T75" fmla="*/ 238 h 320"/>
                <a:gd name="T76" fmla="*/ 318 w 400"/>
                <a:gd name="T77" fmla="*/ 2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360" y="280"/>
                  </a:moveTo>
                  <a:cubicBezTo>
                    <a:pt x="40" y="280"/>
                    <a:pt x="40" y="280"/>
                    <a:pt x="40" y="280"/>
                  </a:cubicBezTo>
                  <a:cubicBezTo>
                    <a:pt x="40" y="40"/>
                    <a:pt x="40" y="40"/>
                    <a:pt x="40" y="40"/>
                  </a:cubicBezTo>
                  <a:cubicBezTo>
                    <a:pt x="360" y="40"/>
                    <a:pt x="360" y="40"/>
                    <a:pt x="360" y="40"/>
                  </a:cubicBezTo>
                  <a:lnTo>
                    <a:pt x="360" y="280"/>
                  </a:lnTo>
                  <a:close/>
                  <a:moveTo>
                    <a:pt x="180" y="202"/>
                  </a:moveTo>
                  <a:cubicBezTo>
                    <a:pt x="80" y="202"/>
                    <a:pt x="80" y="202"/>
                    <a:pt x="80" y="202"/>
                  </a:cubicBezTo>
                  <a:cubicBezTo>
                    <a:pt x="80" y="238"/>
                    <a:pt x="80" y="238"/>
                    <a:pt x="80" y="238"/>
                  </a:cubicBezTo>
                  <a:cubicBezTo>
                    <a:pt x="180" y="238"/>
                    <a:pt x="180" y="238"/>
                    <a:pt x="180" y="238"/>
                  </a:cubicBezTo>
                  <a:lnTo>
                    <a:pt x="180" y="202"/>
                  </a:lnTo>
                  <a:close/>
                  <a:moveTo>
                    <a:pt x="180" y="142"/>
                  </a:moveTo>
                  <a:cubicBezTo>
                    <a:pt x="80" y="142"/>
                    <a:pt x="80" y="142"/>
                    <a:pt x="80" y="142"/>
                  </a:cubicBezTo>
                  <a:cubicBezTo>
                    <a:pt x="80" y="178"/>
                    <a:pt x="80" y="178"/>
                    <a:pt x="80" y="178"/>
                  </a:cubicBezTo>
                  <a:cubicBezTo>
                    <a:pt x="180" y="178"/>
                    <a:pt x="180" y="178"/>
                    <a:pt x="180" y="178"/>
                  </a:cubicBezTo>
                  <a:lnTo>
                    <a:pt x="180" y="142"/>
                  </a:lnTo>
                  <a:close/>
                  <a:moveTo>
                    <a:pt x="180" y="82"/>
                  </a:moveTo>
                  <a:cubicBezTo>
                    <a:pt x="80" y="82"/>
                    <a:pt x="80" y="82"/>
                    <a:pt x="80" y="82"/>
                  </a:cubicBezTo>
                  <a:cubicBezTo>
                    <a:pt x="80" y="118"/>
                    <a:pt x="80" y="118"/>
                    <a:pt x="80" y="118"/>
                  </a:cubicBezTo>
                  <a:cubicBezTo>
                    <a:pt x="180" y="118"/>
                    <a:pt x="180" y="118"/>
                    <a:pt x="180" y="118"/>
                  </a:cubicBezTo>
                  <a:lnTo>
                    <a:pt x="180" y="82"/>
                  </a:lnTo>
                  <a:close/>
                  <a:moveTo>
                    <a:pt x="318" y="210"/>
                  </a:moveTo>
                  <a:cubicBezTo>
                    <a:pt x="318" y="210"/>
                    <a:pt x="284" y="201"/>
                    <a:pt x="284" y="184"/>
                  </a:cubicBezTo>
                  <a:cubicBezTo>
                    <a:pt x="284" y="167"/>
                    <a:pt x="306" y="160"/>
                    <a:pt x="306" y="126"/>
                  </a:cubicBezTo>
                  <a:cubicBezTo>
                    <a:pt x="306" y="98"/>
                    <a:pt x="297" y="82"/>
                    <a:pt x="270" y="82"/>
                  </a:cubicBezTo>
                  <a:cubicBezTo>
                    <a:pt x="242" y="82"/>
                    <a:pt x="234" y="98"/>
                    <a:pt x="234" y="126"/>
                  </a:cubicBezTo>
                  <a:cubicBezTo>
                    <a:pt x="234" y="160"/>
                    <a:pt x="256" y="167"/>
                    <a:pt x="256" y="184"/>
                  </a:cubicBezTo>
                  <a:cubicBezTo>
                    <a:pt x="256" y="201"/>
                    <a:pt x="222" y="210"/>
                    <a:pt x="222" y="210"/>
                  </a:cubicBezTo>
                  <a:cubicBezTo>
                    <a:pt x="220" y="210"/>
                    <a:pt x="220" y="238"/>
                    <a:pt x="220" y="238"/>
                  </a:cubicBezTo>
                  <a:cubicBezTo>
                    <a:pt x="320" y="238"/>
                    <a:pt x="320" y="238"/>
                    <a:pt x="320" y="238"/>
                  </a:cubicBezTo>
                  <a:cubicBezTo>
                    <a:pt x="320" y="238"/>
                    <a:pt x="320" y="210"/>
                    <a:pt x="318" y="21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grpSp>
        <p:nvGrpSpPr>
          <p:cNvPr id="71" name="组合 7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0D71AB2-8101-4D7B-8FB1-7AAFC37DA955}"/>
              </a:ext>
            </a:extLst>
          </p:cNvPr>
          <p:cNvGrpSpPr/>
          <p:nvPr/>
        </p:nvGrpSpPr>
        <p:grpSpPr>
          <a:xfrm>
            <a:off x="5155656" y="1699703"/>
            <a:ext cx="1895775" cy="3984129"/>
            <a:chOff x="5161727" y="1718753"/>
            <a:chExt cx="1895775" cy="3984129"/>
          </a:xfrm>
        </p:grpSpPr>
        <p:sp>
          <p:nvSpPr>
            <p:cNvPr id="40" name="Oval 35"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FAE36190-9B64-4CF5-8E9E-75A99180174E}"/>
                </a:ext>
              </a:extLst>
            </p:cNvPr>
            <p:cNvSpPr>
              <a:spLocks noChangeAspect="1"/>
            </p:cNvSpPr>
            <p:nvPr/>
          </p:nvSpPr>
          <p:spPr>
            <a:xfrm>
              <a:off x="5201067" y="1718753"/>
              <a:ext cx="1770208" cy="1770208"/>
            </a:xfrm>
            <a:prstGeom prst="ellipse">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dirty="0"/>
            </a:p>
          </p:txBody>
        </p:sp>
        <p:cxnSp>
          <p:nvCxnSpPr>
            <p:cNvPr id="45" name="直接箭头连接符 44"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2EB0B439-BE44-4DCF-A83A-F45416C36263}"/>
                </a:ext>
              </a:extLst>
            </p:cNvPr>
            <p:cNvCxnSpPr/>
            <p:nvPr/>
          </p:nvCxnSpPr>
          <p:spPr>
            <a:xfrm>
              <a:off x="6073108" y="3455692"/>
              <a:ext cx="0" cy="593940"/>
            </a:xfrm>
            <a:prstGeom prst="straightConnector1">
              <a:avLst/>
            </a:prstGeom>
            <a:ln>
              <a:solidFill>
                <a:srgbClr val="3096E9"/>
              </a:solidFill>
              <a:tailEnd type="triangle"/>
            </a:ln>
          </p:spPr>
          <p:style>
            <a:lnRef idx="1">
              <a:schemeClr val="accent1"/>
            </a:lnRef>
            <a:fillRef idx="0">
              <a:schemeClr val="accent1"/>
            </a:fillRef>
            <a:effectRef idx="0">
              <a:schemeClr val="accent1"/>
            </a:effectRef>
            <a:fontRef idx="minor">
              <a:schemeClr val="tx1"/>
            </a:fontRef>
          </p:style>
        </p:cxnSp>
        <p:grpSp>
          <p:nvGrpSpPr>
            <p:cNvPr id="50" name="组合 49"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1C024958-B9E9-4B6B-A46B-89E10147DDB4}"/>
                </a:ext>
              </a:extLst>
            </p:cNvPr>
            <p:cNvGrpSpPr/>
            <p:nvPr/>
          </p:nvGrpSpPr>
          <p:grpSpPr>
            <a:xfrm>
              <a:off x="5161727" y="4166387"/>
              <a:ext cx="1895775" cy="1536495"/>
              <a:chOff x="5207494" y="4414158"/>
              <a:chExt cx="1802906" cy="1461226"/>
            </a:xfrm>
          </p:grpSpPr>
          <p:sp>
            <p:nvSpPr>
              <p:cNvPr id="65" name="文本框 64">
                <a:extLst>
                  <a:ext uri="{FF2B5EF4-FFF2-40B4-BE49-F238E27FC236}">
                    <a16:creationId xmlns:a16="http://schemas.microsoft.com/office/drawing/2014/main" xmlns="" id="{4D5BA796-28B5-4007-A5DA-64D34CADE242}"/>
                  </a:ext>
                </a:extLst>
              </p:cNvPr>
              <p:cNvSpPr txBox="1">
                <a:spLocks noChangeArrowheads="1"/>
              </p:cNvSpPr>
              <p:nvPr/>
            </p:nvSpPr>
            <p:spPr bwMode="auto">
              <a:xfrm>
                <a:off x="5496717" y="4414158"/>
                <a:ext cx="1224460" cy="38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r>
                  <a:rPr lang="zh-CN" altLang="en-US" sz="2000" b="1" spc="150" dirty="0">
                    <a:gradFill>
                      <a:gsLst>
                        <a:gs pos="0">
                          <a:schemeClr val="tx1">
                            <a:lumMod val="75000"/>
                            <a:lumOff val="25000"/>
                          </a:schemeClr>
                        </a:gs>
                        <a:gs pos="100000">
                          <a:schemeClr val="tx1">
                            <a:lumMod val="75000"/>
                            <a:lumOff val="25000"/>
                            <a:alpha val="48000"/>
                          </a:schemeClr>
                        </a:gs>
                      </a:gsLst>
                      <a:lin ang="5400000" scaled="1"/>
                    </a:gradFill>
                    <a:sym typeface="Gill Sans"/>
                  </a:rPr>
                  <a:t>添加标题</a:t>
                </a:r>
              </a:p>
            </p:txBody>
          </p:sp>
          <p:sp>
            <p:nvSpPr>
              <p:cNvPr id="66" name="矩形 54">
                <a:extLst>
                  <a:ext uri="{FF2B5EF4-FFF2-40B4-BE49-F238E27FC236}">
                    <a16:creationId xmlns:a16="http://schemas.microsoft.com/office/drawing/2014/main" xmlns="" id="{8BDA62BD-7319-4ABD-88EF-A63AD5D28368}"/>
                  </a:ext>
                </a:extLst>
              </p:cNvPr>
              <p:cNvSpPr>
                <a:spLocks noChangeArrowheads="1"/>
              </p:cNvSpPr>
              <p:nvPr/>
            </p:nvSpPr>
            <p:spPr bwMode="auto">
              <a:xfrm>
                <a:off x="5207494" y="4753430"/>
                <a:ext cx="1802906" cy="1121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54" name="Freeform 106"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553DCB8F-B828-4992-A74C-36FB7E26C819}"/>
                </a:ext>
              </a:extLst>
            </p:cNvPr>
            <p:cNvSpPr>
              <a:spLocks noEditPoints="1"/>
            </p:cNvSpPr>
            <p:nvPr/>
          </p:nvSpPr>
          <p:spPr bwMode="auto">
            <a:xfrm>
              <a:off x="5735950" y="2253635"/>
              <a:ext cx="700443" cy="700443"/>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grpSp>
        <p:nvGrpSpPr>
          <p:cNvPr id="3" name="组合 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41E84C06-62B1-4E04-90B6-3F283284DBA6}"/>
              </a:ext>
            </a:extLst>
          </p:cNvPr>
          <p:cNvGrpSpPr/>
          <p:nvPr/>
        </p:nvGrpSpPr>
        <p:grpSpPr>
          <a:xfrm>
            <a:off x="9640588" y="1699703"/>
            <a:ext cx="1895775" cy="3984129"/>
            <a:chOff x="9328233" y="1718753"/>
            <a:chExt cx="1895775" cy="3984129"/>
          </a:xfrm>
        </p:grpSpPr>
        <p:sp>
          <p:nvSpPr>
            <p:cNvPr id="42" name="Oval 39"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0EEB1426-8E8C-4EF7-A47C-ABE482D0365A}"/>
                </a:ext>
              </a:extLst>
            </p:cNvPr>
            <p:cNvSpPr>
              <a:spLocks noChangeAspect="1"/>
            </p:cNvSpPr>
            <p:nvPr/>
          </p:nvSpPr>
          <p:spPr>
            <a:xfrm>
              <a:off x="9386294" y="1718753"/>
              <a:ext cx="1770208" cy="1770208"/>
            </a:xfrm>
            <a:prstGeom prst="ellipse">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dirty="0">
                <a:solidFill>
                  <a:schemeClr val="lt1"/>
                </a:solidFill>
              </a:endParaRPr>
            </a:p>
          </p:txBody>
        </p:sp>
        <p:cxnSp>
          <p:nvCxnSpPr>
            <p:cNvPr id="47" name="直接箭头连接符 46"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857AA71A-68FA-44E8-AB9B-A3B9BBA48F3E}"/>
                </a:ext>
              </a:extLst>
            </p:cNvPr>
            <p:cNvCxnSpPr/>
            <p:nvPr/>
          </p:nvCxnSpPr>
          <p:spPr>
            <a:xfrm>
              <a:off x="10233073" y="3455692"/>
              <a:ext cx="0" cy="593940"/>
            </a:xfrm>
            <a:prstGeom prst="straightConnector1">
              <a:avLst/>
            </a:prstGeom>
            <a:ln>
              <a:solidFill>
                <a:srgbClr val="3096E9"/>
              </a:solidFill>
              <a:tailEnd type="triangle"/>
            </a:ln>
          </p:spPr>
          <p:style>
            <a:lnRef idx="1">
              <a:schemeClr val="accent1"/>
            </a:lnRef>
            <a:fillRef idx="0">
              <a:schemeClr val="accent1"/>
            </a:fillRef>
            <a:effectRef idx="0">
              <a:schemeClr val="accent1"/>
            </a:effectRef>
            <a:fontRef idx="minor">
              <a:schemeClr val="tx1"/>
            </a:fontRef>
          </p:style>
        </p:cxnSp>
        <p:grpSp>
          <p:nvGrpSpPr>
            <p:cNvPr id="52" name="组合 51"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D676F3B8-AE82-4448-B143-E1007B72BC61}"/>
                </a:ext>
              </a:extLst>
            </p:cNvPr>
            <p:cNvGrpSpPr/>
            <p:nvPr/>
          </p:nvGrpSpPr>
          <p:grpSpPr>
            <a:xfrm>
              <a:off x="9328233" y="4166387"/>
              <a:ext cx="1895775" cy="1536495"/>
              <a:chOff x="9169894" y="4414158"/>
              <a:chExt cx="1802906" cy="1461226"/>
            </a:xfrm>
          </p:grpSpPr>
          <p:sp>
            <p:nvSpPr>
              <p:cNvPr id="61" name="文本框 60">
                <a:extLst>
                  <a:ext uri="{FF2B5EF4-FFF2-40B4-BE49-F238E27FC236}">
                    <a16:creationId xmlns:a16="http://schemas.microsoft.com/office/drawing/2014/main" xmlns="" id="{849F2C09-45F0-406A-90CA-CF3C467A3819}"/>
                  </a:ext>
                </a:extLst>
              </p:cNvPr>
              <p:cNvSpPr txBox="1">
                <a:spLocks noChangeArrowheads="1"/>
              </p:cNvSpPr>
              <p:nvPr/>
            </p:nvSpPr>
            <p:spPr bwMode="auto">
              <a:xfrm>
                <a:off x="9459118" y="4414158"/>
                <a:ext cx="1224460" cy="38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r>
                  <a:rPr lang="zh-CN" altLang="en-US" sz="2000" b="1" spc="150" dirty="0">
                    <a:gradFill>
                      <a:gsLst>
                        <a:gs pos="0">
                          <a:schemeClr val="tx1">
                            <a:lumMod val="75000"/>
                            <a:lumOff val="25000"/>
                          </a:schemeClr>
                        </a:gs>
                        <a:gs pos="100000">
                          <a:schemeClr val="tx1">
                            <a:lumMod val="75000"/>
                            <a:lumOff val="25000"/>
                            <a:alpha val="48000"/>
                          </a:schemeClr>
                        </a:gs>
                      </a:gsLst>
                      <a:lin ang="5400000" scaled="1"/>
                    </a:gradFill>
                    <a:sym typeface="Gill Sans"/>
                  </a:rPr>
                  <a:t>添加标题</a:t>
                </a:r>
              </a:p>
            </p:txBody>
          </p:sp>
          <p:sp>
            <p:nvSpPr>
              <p:cNvPr id="62" name="矩形 54">
                <a:extLst>
                  <a:ext uri="{FF2B5EF4-FFF2-40B4-BE49-F238E27FC236}">
                    <a16:creationId xmlns:a16="http://schemas.microsoft.com/office/drawing/2014/main" xmlns="" id="{3A41CFAC-EAD4-4822-8FBB-F6DA5B9F0694}"/>
                  </a:ext>
                </a:extLst>
              </p:cNvPr>
              <p:cNvSpPr>
                <a:spLocks noChangeArrowheads="1"/>
              </p:cNvSpPr>
              <p:nvPr/>
            </p:nvSpPr>
            <p:spPr bwMode="auto">
              <a:xfrm>
                <a:off x="9169894" y="4753430"/>
                <a:ext cx="1802906" cy="1121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55" name="Freeform 74"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57C400AD-6E27-495B-BC97-1F22844C147A}"/>
                </a:ext>
              </a:extLst>
            </p:cNvPr>
            <p:cNvSpPr>
              <a:spLocks/>
            </p:cNvSpPr>
            <p:nvPr/>
          </p:nvSpPr>
          <p:spPr bwMode="auto">
            <a:xfrm>
              <a:off x="9899694" y="2280114"/>
              <a:ext cx="743408" cy="647484"/>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grpSp>
        <p:nvGrpSpPr>
          <p:cNvPr id="4" name="组合 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56CBFFD-2DC2-45F0-AF6D-7912629872D3}"/>
              </a:ext>
            </a:extLst>
          </p:cNvPr>
          <p:cNvGrpSpPr/>
          <p:nvPr/>
        </p:nvGrpSpPr>
        <p:grpSpPr>
          <a:xfrm>
            <a:off x="2913189" y="1699703"/>
            <a:ext cx="1895776" cy="3984129"/>
            <a:chOff x="3058443" y="1718753"/>
            <a:chExt cx="1895776" cy="3984129"/>
          </a:xfrm>
        </p:grpSpPr>
        <p:sp>
          <p:nvSpPr>
            <p:cNvPr id="39" name="Oval 34"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C92A989B-B30F-475C-9B5C-80755DA53995}"/>
                </a:ext>
              </a:extLst>
            </p:cNvPr>
            <p:cNvSpPr>
              <a:spLocks noChangeAspect="1"/>
            </p:cNvSpPr>
            <p:nvPr/>
          </p:nvSpPr>
          <p:spPr>
            <a:xfrm>
              <a:off x="3129036" y="1718753"/>
              <a:ext cx="1770208" cy="1770208"/>
            </a:xfrm>
            <a:prstGeom prst="ellipse">
              <a:avLst/>
            </a:pr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dirty="0"/>
            </a:p>
          </p:txBody>
        </p:sp>
        <p:cxnSp>
          <p:nvCxnSpPr>
            <p:cNvPr id="44" name="直接箭头连接符 43"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8F153F06-D804-4B51-99BA-F2B4AE77E1B0}"/>
                </a:ext>
              </a:extLst>
            </p:cNvPr>
            <p:cNvCxnSpPr/>
            <p:nvPr/>
          </p:nvCxnSpPr>
          <p:spPr>
            <a:xfrm>
              <a:off x="4002936" y="3455692"/>
              <a:ext cx="0" cy="593940"/>
            </a:xfrm>
            <a:prstGeom prst="straightConnector1">
              <a:avLst/>
            </a:prstGeom>
            <a:ln>
              <a:solidFill>
                <a:srgbClr val="FA191A"/>
              </a:solidFill>
              <a:tailEnd type="triangle"/>
            </a:ln>
          </p:spPr>
          <p:style>
            <a:lnRef idx="1">
              <a:schemeClr val="accent1"/>
            </a:lnRef>
            <a:fillRef idx="0">
              <a:schemeClr val="accent1"/>
            </a:fillRef>
            <a:effectRef idx="0">
              <a:schemeClr val="accent1"/>
            </a:effectRef>
            <a:fontRef idx="minor">
              <a:schemeClr val="tx1"/>
            </a:fontRef>
          </p:style>
        </p:cxnSp>
        <p:grpSp>
          <p:nvGrpSpPr>
            <p:cNvPr id="49" name="组合 48"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470DB2A0-14AD-40DC-AEA6-A782C9CFF184}"/>
                </a:ext>
              </a:extLst>
            </p:cNvPr>
            <p:cNvGrpSpPr/>
            <p:nvPr/>
          </p:nvGrpSpPr>
          <p:grpSpPr>
            <a:xfrm>
              <a:off x="3058443" y="4166387"/>
              <a:ext cx="1895776" cy="1536495"/>
              <a:chOff x="3207244" y="4414158"/>
              <a:chExt cx="1802906" cy="1461226"/>
            </a:xfrm>
          </p:grpSpPr>
          <p:sp>
            <p:nvSpPr>
              <p:cNvPr id="67" name="文本框 53">
                <a:extLst>
                  <a:ext uri="{FF2B5EF4-FFF2-40B4-BE49-F238E27FC236}">
                    <a16:creationId xmlns:a16="http://schemas.microsoft.com/office/drawing/2014/main" xmlns="" id="{9E049AFC-5FED-4E0C-8DD9-E41C3C326F5A}"/>
                  </a:ext>
                </a:extLst>
              </p:cNvPr>
              <p:cNvSpPr txBox="1">
                <a:spLocks noChangeArrowheads="1"/>
              </p:cNvSpPr>
              <p:nvPr/>
            </p:nvSpPr>
            <p:spPr bwMode="auto">
              <a:xfrm>
                <a:off x="3496467" y="4414158"/>
                <a:ext cx="1224459" cy="38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r>
                  <a:rPr lang="zh-CN" altLang="en-US" sz="2000" b="1" spc="150" dirty="0">
                    <a:gradFill>
                      <a:gsLst>
                        <a:gs pos="0">
                          <a:srgbClr val="FC0404"/>
                        </a:gs>
                        <a:gs pos="100000">
                          <a:srgbClr val="FC0404">
                            <a:alpha val="42000"/>
                          </a:srgbClr>
                        </a:gs>
                      </a:gsLst>
                      <a:lin ang="0" scaled="1"/>
                    </a:gradFill>
                    <a:latin typeface="微软雅黑" panose="020B0503020204020204" pitchFamily="34" charset="-122"/>
                    <a:cs typeface="Arial" panose="020B0604020202020204" pitchFamily="34" charset="0"/>
                    <a:sym typeface="Gill Sans"/>
                  </a:rPr>
                  <a:t>添加标题</a:t>
                </a:r>
              </a:p>
            </p:txBody>
          </p:sp>
          <p:sp>
            <p:nvSpPr>
              <p:cNvPr id="68" name="矩形 54">
                <a:extLst>
                  <a:ext uri="{FF2B5EF4-FFF2-40B4-BE49-F238E27FC236}">
                    <a16:creationId xmlns:a16="http://schemas.microsoft.com/office/drawing/2014/main" xmlns="" id="{1CE5CAEF-99E4-46FA-8680-8E32D27BB45F}"/>
                  </a:ext>
                </a:extLst>
              </p:cNvPr>
              <p:cNvSpPr>
                <a:spLocks noChangeArrowheads="1"/>
              </p:cNvSpPr>
              <p:nvPr/>
            </p:nvSpPr>
            <p:spPr bwMode="auto">
              <a:xfrm>
                <a:off x="3207244" y="4753430"/>
                <a:ext cx="1802906" cy="1121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56" name="Group 80"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B17181DB-3A7C-4D6A-9A1B-64125A83136E}"/>
                </a:ext>
              </a:extLst>
            </p:cNvPr>
            <p:cNvGrpSpPr/>
            <p:nvPr/>
          </p:nvGrpSpPr>
          <p:grpSpPr>
            <a:xfrm>
              <a:off x="3742616" y="2178223"/>
              <a:ext cx="543046" cy="851267"/>
              <a:chOff x="766996" y="3662004"/>
              <a:chExt cx="129222" cy="202565"/>
            </a:xfrm>
            <a:solidFill>
              <a:schemeClr val="bg1"/>
            </a:solidFill>
          </p:grpSpPr>
          <p:sp>
            <p:nvSpPr>
              <p:cNvPr id="58" name="Freeform 51">
                <a:extLst>
                  <a:ext uri="{FF2B5EF4-FFF2-40B4-BE49-F238E27FC236}">
                    <a16:creationId xmlns:a16="http://schemas.microsoft.com/office/drawing/2014/main" xmlns="" id="{3B6D8E9F-4075-447A-9607-2C9BDD75E084}"/>
                  </a:ext>
                </a:extLst>
              </p:cNvPr>
              <p:cNvSpPr>
                <a:spLocks/>
              </p:cNvSpPr>
              <p:nvPr/>
            </p:nvSpPr>
            <p:spPr bwMode="auto">
              <a:xfrm>
                <a:off x="766996" y="3735346"/>
                <a:ext cx="129222" cy="129223"/>
              </a:xfrm>
              <a:custGeom>
                <a:avLst/>
                <a:gdLst>
                  <a:gd name="T0" fmla="*/ 248 w 256"/>
                  <a:gd name="T1" fmla="*/ 0 h 255"/>
                  <a:gd name="T2" fmla="*/ 236 w 256"/>
                  <a:gd name="T3" fmla="*/ 0 h 255"/>
                  <a:gd name="T4" fmla="*/ 228 w 256"/>
                  <a:gd name="T5" fmla="*/ 8 h 255"/>
                  <a:gd name="T6" fmla="*/ 228 w 256"/>
                  <a:gd name="T7" fmla="*/ 63 h 255"/>
                  <a:gd name="T8" fmla="*/ 128 w 256"/>
                  <a:gd name="T9" fmla="*/ 135 h 255"/>
                  <a:gd name="T10" fmla="*/ 28 w 256"/>
                  <a:gd name="T11" fmla="*/ 63 h 255"/>
                  <a:gd name="T12" fmla="*/ 28 w 256"/>
                  <a:gd name="T13" fmla="*/ 8 h 255"/>
                  <a:gd name="T14" fmla="*/ 20 w 256"/>
                  <a:gd name="T15" fmla="*/ 0 h 255"/>
                  <a:gd name="T16" fmla="*/ 8 w 256"/>
                  <a:gd name="T17" fmla="*/ 0 h 255"/>
                  <a:gd name="T18" fmla="*/ 0 w 256"/>
                  <a:gd name="T19" fmla="*/ 8 h 255"/>
                  <a:gd name="T20" fmla="*/ 0 w 256"/>
                  <a:gd name="T21" fmla="*/ 63 h 255"/>
                  <a:gd name="T22" fmla="*/ 108 w 256"/>
                  <a:gd name="T23" fmla="*/ 162 h 255"/>
                  <a:gd name="T24" fmla="*/ 108 w 256"/>
                  <a:gd name="T25" fmla="*/ 215 h 255"/>
                  <a:gd name="T26" fmla="*/ 56 w 256"/>
                  <a:gd name="T27" fmla="*/ 215 h 255"/>
                  <a:gd name="T28" fmla="*/ 48 w 256"/>
                  <a:gd name="T29" fmla="*/ 223 h 255"/>
                  <a:gd name="T30" fmla="*/ 48 w 256"/>
                  <a:gd name="T31" fmla="*/ 247 h 255"/>
                  <a:gd name="T32" fmla="*/ 56 w 256"/>
                  <a:gd name="T33" fmla="*/ 255 h 255"/>
                  <a:gd name="T34" fmla="*/ 200 w 256"/>
                  <a:gd name="T35" fmla="*/ 255 h 255"/>
                  <a:gd name="T36" fmla="*/ 208 w 256"/>
                  <a:gd name="T37" fmla="*/ 247 h 255"/>
                  <a:gd name="T38" fmla="*/ 208 w 256"/>
                  <a:gd name="T39" fmla="*/ 223 h 255"/>
                  <a:gd name="T40" fmla="*/ 200 w 256"/>
                  <a:gd name="T41" fmla="*/ 215 h 255"/>
                  <a:gd name="T42" fmla="*/ 148 w 256"/>
                  <a:gd name="T43" fmla="*/ 215 h 255"/>
                  <a:gd name="T44" fmla="*/ 148 w 256"/>
                  <a:gd name="T45" fmla="*/ 162 h 255"/>
                  <a:gd name="T46" fmla="*/ 256 w 256"/>
                  <a:gd name="T47" fmla="*/ 63 h 255"/>
                  <a:gd name="T48" fmla="*/ 256 w 256"/>
                  <a:gd name="T49" fmla="*/ 8 h 255"/>
                  <a:gd name="T50" fmla="*/ 248 w 256"/>
                  <a:gd name="T51"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5">
                    <a:moveTo>
                      <a:pt x="248" y="0"/>
                    </a:moveTo>
                    <a:cubicBezTo>
                      <a:pt x="236" y="0"/>
                      <a:pt x="236" y="0"/>
                      <a:pt x="236" y="0"/>
                    </a:cubicBezTo>
                    <a:cubicBezTo>
                      <a:pt x="231" y="0"/>
                      <a:pt x="228" y="3"/>
                      <a:pt x="228" y="8"/>
                    </a:cubicBezTo>
                    <a:cubicBezTo>
                      <a:pt x="228" y="63"/>
                      <a:pt x="228" y="63"/>
                      <a:pt x="228" y="63"/>
                    </a:cubicBezTo>
                    <a:cubicBezTo>
                      <a:pt x="228" y="90"/>
                      <a:pt x="207" y="135"/>
                      <a:pt x="128" y="135"/>
                    </a:cubicBezTo>
                    <a:cubicBezTo>
                      <a:pt x="49" y="135"/>
                      <a:pt x="28" y="90"/>
                      <a:pt x="28" y="63"/>
                    </a:cubicBezTo>
                    <a:cubicBezTo>
                      <a:pt x="28" y="8"/>
                      <a:pt x="28" y="8"/>
                      <a:pt x="28" y="8"/>
                    </a:cubicBezTo>
                    <a:cubicBezTo>
                      <a:pt x="28" y="3"/>
                      <a:pt x="24" y="0"/>
                      <a:pt x="20" y="0"/>
                    </a:cubicBezTo>
                    <a:cubicBezTo>
                      <a:pt x="8" y="0"/>
                      <a:pt x="8" y="0"/>
                      <a:pt x="8" y="0"/>
                    </a:cubicBezTo>
                    <a:cubicBezTo>
                      <a:pt x="3" y="0"/>
                      <a:pt x="0" y="3"/>
                      <a:pt x="0" y="8"/>
                    </a:cubicBezTo>
                    <a:cubicBezTo>
                      <a:pt x="0" y="63"/>
                      <a:pt x="0" y="63"/>
                      <a:pt x="0" y="63"/>
                    </a:cubicBezTo>
                    <a:cubicBezTo>
                      <a:pt x="0" y="108"/>
                      <a:pt x="33" y="156"/>
                      <a:pt x="108" y="162"/>
                    </a:cubicBezTo>
                    <a:cubicBezTo>
                      <a:pt x="108" y="215"/>
                      <a:pt x="108" y="215"/>
                      <a:pt x="108" y="215"/>
                    </a:cubicBezTo>
                    <a:cubicBezTo>
                      <a:pt x="56" y="215"/>
                      <a:pt x="56" y="215"/>
                      <a:pt x="56" y="215"/>
                    </a:cubicBezTo>
                    <a:cubicBezTo>
                      <a:pt x="51" y="215"/>
                      <a:pt x="48" y="218"/>
                      <a:pt x="48" y="223"/>
                    </a:cubicBezTo>
                    <a:cubicBezTo>
                      <a:pt x="48" y="247"/>
                      <a:pt x="48" y="247"/>
                      <a:pt x="48" y="247"/>
                    </a:cubicBezTo>
                    <a:cubicBezTo>
                      <a:pt x="48" y="251"/>
                      <a:pt x="51" y="255"/>
                      <a:pt x="56" y="255"/>
                    </a:cubicBezTo>
                    <a:cubicBezTo>
                      <a:pt x="200" y="255"/>
                      <a:pt x="200" y="255"/>
                      <a:pt x="200" y="255"/>
                    </a:cubicBezTo>
                    <a:cubicBezTo>
                      <a:pt x="204" y="255"/>
                      <a:pt x="208" y="251"/>
                      <a:pt x="208" y="247"/>
                    </a:cubicBezTo>
                    <a:cubicBezTo>
                      <a:pt x="208" y="223"/>
                      <a:pt x="208" y="223"/>
                      <a:pt x="208" y="223"/>
                    </a:cubicBezTo>
                    <a:cubicBezTo>
                      <a:pt x="208" y="218"/>
                      <a:pt x="204" y="215"/>
                      <a:pt x="200" y="215"/>
                    </a:cubicBezTo>
                    <a:cubicBezTo>
                      <a:pt x="148" y="215"/>
                      <a:pt x="148" y="215"/>
                      <a:pt x="148" y="215"/>
                    </a:cubicBezTo>
                    <a:cubicBezTo>
                      <a:pt x="148" y="162"/>
                      <a:pt x="148" y="162"/>
                      <a:pt x="148" y="162"/>
                    </a:cubicBezTo>
                    <a:cubicBezTo>
                      <a:pt x="223" y="156"/>
                      <a:pt x="256" y="108"/>
                      <a:pt x="256" y="63"/>
                    </a:cubicBezTo>
                    <a:cubicBezTo>
                      <a:pt x="256" y="8"/>
                      <a:pt x="256" y="8"/>
                      <a:pt x="256" y="8"/>
                    </a:cubicBezTo>
                    <a:cubicBezTo>
                      <a:pt x="256" y="3"/>
                      <a:pt x="252" y="0"/>
                      <a:pt x="248" y="0"/>
                    </a:cubicBezTo>
                    <a:close/>
                  </a:path>
                </a:pathLst>
              </a:custGeom>
              <a:grpFill/>
              <a:ln w="12700">
                <a:miter lim="400000"/>
              </a:ln>
              <a:extLst>
                <a:ext uri="{91240B29-F687-4f45-9708-019B960494DF}">
                  <a14:hiddenLine xmlns:a14="http://schemas.microsoft.com/office/drawing/2010/main" xmlns="" w="9525">
                    <a:solidFill>
                      <a:srgbClr val="000000"/>
                    </a:solidFill>
                    <a:round/>
                    <a:headEnd/>
                    <a:tailEnd/>
                  </a14:hiddenLine>
                </a:ext>
              </a:extLst>
            </p:spPr>
            <p:txBody>
              <a:bodyPr lIns="50800" tIns="50800" rIns="50800" bIns="50800" anchor="ctr"/>
              <a:lstStyle/>
              <a:p>
                <a:pPr algn="ctr" defTabSz="584200"/>
                <a:endParaRPr lang="en-AU" sz="3200">
                  <a:solidFill>
                    <a:srgbClr val="FFFFFF"/>
                  </a:solidFill>
                  <a:effectLst>
                    <a:outerShdw blurRad="38100" dist="12700" dir="5400000" rotWithShape="0">
                      <a:srgbClr val="000000">
                        <a:alpha val="50000"/>
                      </a:srgbClr>
                    </a:outerShdw>
                  </a:effectLst>
                  <a:latin typeface="Arial" panose="020B0604020202020204" pitchFamily="34" charset="0"/>
                  <a:ea typeface="Segoe UI" panose="020B0502040204020203" pitchFamily="34" charset="0"/>
                  <a:cs typeface="Arial" panose="020B0604020202020204" pitchFamily="34" charset="0"/>
                </a:endParaRPr>
              </a:p>
            </p:txBody>
          </p:sp>
          <p:sp>
            <p:nvSpPr>
              <p:cNvPr id="59" name="Freeform 52">
                <a:extLst>
                  <a:ext uri="{FF2B5EF4-FFF2-40B4-BE49-F238E27FC236}">
                    <a16:creationId xmlns:a16="http://schemas.microsoft.com/office/drawing/2014/main" xmlns="" id="{6CB4276C-CD96-4350-9C17-9F68124D7149}"/>
                  </a:ext>
                </a:extLst>
              </p:cNvPr>
              <p:cNvSpPr>
                <a:spLocks/>
              </p:cNvSpPr>
              <p:nvPr/>
            </p:nvSpPr>
            <p:spPr bwMode="auto">
              <a:xfrm>
                <a:off x="801921" y="3735346"/>
                <a:ext cx="61119" cy="48895"/>
              </a:xfrm>
              <a:custGeom>
                <a:avLst/>
                <a:gdLst>
                  <a:gd name="T0" fmla="*/ 60 w 120"/>
                  <a:gd name="T1" fmla="*/ 95 h 95"/>
                  <a:gd name="T2" fmla="*/ 120 w 120"/>
                  <a:gd name="T3" fmla="*/ 63 h 95"/>
                  <a:gd name="T4" fmla="*/ 120 w 120"/>
                  <a:gd name="T5" fmla="*/ 0 h 95"/>
                  <a:gd name="T6" fmla="*/ 0 w 120"/>
                  <a:gd name="T7" fmla="*/ 0 h 95"/>
                  <a:gd name="T8" fmla="*/ 0 w 120"/>
                  <a:gd name="T9" fmla="*/ 63 h 95"/>
                  <a:gd name="T10" fmla="*/ 60 w 120"/>
                  <a:gd name="T11" fmla="*/ 95 h 95"/>
                </a:gdLst>
                <a:ahLst/>
                <a:cxnLst>
                  <a:cxn ang="0">
                    <a:pos x="T0" y="T1"/>
                  </a:cxn>
                  <a:cxn ang="0">
                    <a:pos x="T2" y="T3"/>
                  </a:cxn>
                  <a:cxn ang="0">
                    <a:pos x="T4" y="T5"/>
                  </a:cxn>
                  <a:cxn ang="0">
                    <a:pos x="T6" y="T7"/>
                  </a:cxn>
                  <a:cxn ang="0">
                    <a:pos x="T8" y="T9"/>
                  </a:cxn>
                  <a:cxn ang="0">
                    <a:pos x="T10" y="T11"/>
                  </a:cxn>
                </a:cxnLst>
                <a:rect l="0" t="0" r="r" b="b"/>
                <a:pathLst>
                  <a:path w="120" h="95">
                    <a:moveTo>
                      <a:pt x="60" y="95"/>
                    </a:moveTo>
                    <a:cubicBezTo>
                      <a:pt x="107" y="95"/>
                      <a:pt x="120" y="76"/>
                      <a:pt x="120" y="63"/>
                    </a:cubicBezTo>
                    <a:cubicBezTo>
                      <a:pt x="120" y="0"/>
                      <a:pt x="120" y="0"/>
                      <a:pt x="120" y="0"/>
                    </a:cubicBezTo>
                    <a:cubicBezTo>
                      <a:pt x="0" y="0"/>
                      <a:pt x="0" y="0"/>
                      <a:pt x="0" y="0"/>
                    </a:cubicBezTo>
                    <a:cubicBezTo>
                      <a:pt x="0" y="63"/>
                      <a:pt x="0" y="63"/>
                      <a:pt x="0" y="63"/>
                    </a:cubicBezTo>
                    <a:cubicBezTo>
                      <a:pt x="0" y="76"/>
                      <a:pt x="13" y="95"/>
                      <a:pt x="60" y="95"/>
                    </a:cubicBezTo>
                    <a:close/>
                  </a:path>
                </a:pathLst>
              </a:custGeom>
              <a:grpFill/>
              <a:ln w="12700">
                <a:miter lim="400000"/>
              </a:ln>
              <a:extLst>
                <a:ext uri="{91240B29-F687-4f45-9708-019B960494DF}">
                  <a14:hiddenLine xmlns:a14="http://schemas.microsoft.com/office/drawing/2010/main" xmlns="" w="9525">
                    <a:solidFill>
                      <a:srgbClr val="000000"/>
                    </a:solidFill>
                    <a:round/>
                    <a:headEnd/>
                    <a:tailEnd/>
                  </a14:hiddenLine>
                </a:ext>
              </a:extLst>
            </p:spPr>
            <p:txBody>
              <a:bodyPr lIns="50800" tIns="50800" rIns="50800" bIns="50800" anchor="ctr"/>
              <a:lstStyle/>
              <a:p>
                <a:pPr algn="ctr" defTabSz="584200"/>
                <a:endParaRPr lang="en-AU" sz="3200">
                  <a:solidFill>
                    <a:srgbClr val="FFFFFF"/>
                  </a:solidFill>
                  <a:effectLst>
                    <a:outerShdw blurRad="38100" dist="12700" dir="5400000" rotWithShape="0">
                      <a:srgbClr val="000000">
                        <a:alpha val="50000"/>
                      </a:srgbClr>
                    </a:outerShdw>
                  </a:effectLst>
                  <a:latin typeface="Arial" panose="020B0604020202020204" pitchFamily="34" charset="0"/>
                  <a:ea typeface="Segoe UI" panose="020B0502040204020203" pitchFamily="34" charset="0"/>
                  <a:cs typeface="Arial" panose="020B0604020202020204" pitchFamily="34" charset="0"/>
                </a:endParaRPr>
              </a:p>
            </p:txBody>
          </p:sp>
          <p:sp>
            <p:nvSpPr>
              <p:cNvPr id="60" name="Freeform 53">
                <a:extLst>
                  <a:ext uri="{FF2B5EF4-FFF2-40B4-BE49-F238E27FC236}">
                    <a16:creationId xmlns:a16="http://schemas.microsoft.com/office/drawing/2014/main" xmlns="" id="{2CB5A004-090C-49EB-BB6A-A47AF40B0684}"/>
                  </a:ext>
                </a:extLst>
              </p:cNvPr>
              <p:cNvSpPr>
                <a:spLocks/>
              </p:cNvSpPr>
              <p:nvPr/>
            </p:nvSpPr>
            <p:spPr bwMode="auto">
              <a:xfrm>
                <a:off x="801921" y="3662004"/>
                <a:ext cx="61119" cy="59373"/>
              </a:xfrm>
              <a:custGeom>
                <a:avLst/>
                <a:gdLst>
                  <a:gd name="T0" fmla="*/ 120 w 120"/>
                  <a:gd name="T1" fmla="*/ 32 h 117"/>
                  <a:gd name="T2" fmla="*/ 60 w 120"/>
                  <a:gd name="T3" fmla="*/ 0 h 117"/>
                  <a:gd name="T4" fmla="*/ 0 w 120"/>
                  <a:gd name="T5" fmla="*/ 32 h 117"/>
                  <a:gd name="T6" fmla="*/ 0 w 120"/>
                  <a:gd name="T7" fmla="*/ 117 h 117"/>
                  <a:gd name="T8" fmla="*/ 120 w 120"/>
                  <a:gd name="T9" fmla="*/ 117 h 117"/>
                  <a:gd name="T10" fmla="*/ 120 w 120"/>
                  <a:gd name="T11" fmla="*/ 32 h 117"/>
                </a:gdLst>
                <a:ahLst/>
                <a:cxnLst>
                  <a:cxn ang="0">
                    <a:pos x="T0" y="T1"/>
                  </a:cxn>
                  <a:cxn ang="0">
                    <a:pos x="T2" y="T3"/>
                  </a:cxn>
                  <a:cxn ang="0">
                    <a:pos x="T4" y="T5"/>
                  </a:cxn>
                  <a:cxn ang="0">
                    <a:pos x="T6" y="T7"/>
                  </a:cxn>
                  <a:cxn ang="0">
                    <a:pos x="T8" y="T9"/>
                  </a:cxn>
                  <a:cxn ang="0">
                    <a:pos x="T10" y="T11"/>
                  </a:cxn>
                </a:cxnLst>
                <a:rect l="0" t="0" r="r" b="b"/>
                <a:pathLst>
                  <a:path w="120" h="117">
                    <a:moveTo>
                      <a:pt x="120" y="32"/>
                    </a:moveTo>
                    <a:cubicBezTo>
                      <a:pt x="120" y="19"/>
                      <a:pt x="107" y="0"/>
                      <a:pt x="60" y="0"/>
                    </a:cubicBezTo>
                    <a:cubicBezTo>
                      <a:pt x="13" y="0"/>
                      <a:pt x="0" y="19"/>
                      <a:pt x="0" y="32"/>
                    </a:cubicBezTo>
                    <a:cubicBezTo>
                      <a:pt x="0" y="117"/>
                      <a:pt x="0" y="117"/>
                      <a:pt x="0" y="117"/>
                    </a:cubicBezTo>
                    <a:cubicBezTo>
                      <a:pt x="120" y="117"/>
                      <a:pt x="120" y="117"/>
                      <a:pt x="120" y="117"/>
                    </a:cubicBezTo>
                    <a:lnTo>
                      <a:pt x="120" y="32"/>
                    </a:lnTo>
                    <a:close/>
                  </a:path>
                </a:pathLst>
              </a:custGeom>
              <a:grpFill/>
              <a:ln w="12700">
                <a:miter lim="400000"/>
              </a:ln>
              <a:extLst>
                <a:ext uri="{91240B29-F687-4f45-9708-019B960494DF}">
                  <a14:hiddenLine xmlns:a14="http://schemas.microsoft.com/office/drawing/2010/main" xmlns="" w="9525">
                    <a:solidFill>
                      <a:srgbClr val="000000"/>
                    </a:solidFill>
                    <a:round/>
                    <a:headEnd/>
                    <a:tailEnd/>
                  </a14:hiddenLine>
                </a:ext>
              </a:extLst>
            </p:spPr>
            <p:txBody>
              <a:bodyPr lIns="50800" tIns="50800" rIns="50800" bIns="50800" anchor="ctr"/>
              <a:lstStyle/>
              <a:p>
                <a:pPr algn="ctr" defTabSz="584200"/>
                <a:endParaRPr lang="en-AU" sz="3200">
                  <a:solidFill>
                    <a:srgbClr val="FFFFFF"/>
                  </a:solidFill>
                  <a:effectLst>
                    <a:outerShdw blurRad="38100" dist="12700" dir="5400000" rotWithShape="0">
                      <a:srgbClr val="000000">
                        <a:alpha val="50000"/>
                      </a:srgbClr>
                    </a:outerShdw>
                  </a:effectLst>
                  <a:latin typeface="Arial" panose="020B0604020202020204" pitchFamily="34" charset="0"/>
                  <a:ea typeface="Segoe UI" panose="020B0502040204020203" pitchFamily="34" charset="0"/>
                  <a:cs typeface="Arial" panose="020B0604020202020204" pitchFamily="34" charset="0"/>
                </a:endParaRPr>
              </a:p>
            </p:txBody>
          </p:sp>
        </p:grpSp>
      </p:grpSp>
      <p:grpSp>
        <p:nvGrpSpPr>
          <p:cNvPr id="72" name="组合 7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68067F7-5FF6-42C3-97EE-FF53ABA632F2}"/>
              </a:ext>
            </a:extLst>
          </p:cNvPr>
          <p:cNvGrpSpPr/>
          <p:nvPr/>
        </p:nvGrpSpPr>
        <p:grpSpPr>
          <a:xfrm>
            <a:off x="7398122" y="1699703"/>
            <a:ext cx="1895775" cy="3984129"/>
            <a:chOff x="7224949" y="1718753"/>
            <a:chExt cx="1895775" cy="3984129"/>
          </a:xfrm>
        </p:grpSpPr>
        <p:sp>
          <p:nvSpPr>
            <p:cNvPr id="41" name="Oval 36"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019127CB-2A99-4501-8CD5-306CA929E193}"/>
                </a:ext>
              </a:extLst>
            </p:cNvPr>
            <p:cNvSpPr>
              <a:spLocks noChangeAspect="1"/>
            </p:cNvSpPr>
            <p:nvPr/>
          </p:nvSpPr>
          <p:spPr>
            <a:xfrm>
              <a:off x="7294600" y="1718753"/>
              <a:ext cx="1770208" cy="1770208"/>
            </a:xfrm>
            <a:prstGeom prst="ellipse">
              <a:avLst/>
            </a:pr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dirty="0"/>
            </a:p>
          </p:txBody>
        </p:sp>
        <p:cxnSp>
          <p:nvCxnSpPr>
            <p:cNvPr id="46" name="直接箭头连接符 45"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2795B6F0-F531-4D1C-A82B-B58AB6ED805A}"/>
                </a:ext>
              </a:extLst>
            </p:cNvPr>
            <p:cNvCxnSpPr/>
            <p:nvPr/>
          </p:nvCxnSpPr>
          <p:spPr>
            <a:xfrm>
              <a:off x="8153090" y="3455692"/>
              <a:ext cx="0" cy="593940"/>
            </a:xfrm>
            <a:prstGeom prst="straightConnector1">
              <a:avLst/>
            </a:prstGeom>
            <a:ln>
              <a:solidFill>
                <a:srgbClr val="FA191A"/>
              </a:solidFill>
              <a:tailEnd type="triangle"/>
            </a:ln>
          </p:spPr>
          <p:style>
            <a:lnRef idx="1">
              <a:schemeClr val="accent1"/>
            </a:lnRef>
            <a:fillRef idx="0">
              <a:schemeClr val="accent1"/>
            </a:fillRef>
            <a:effectRef idx="0">
              <a:schemeClr val="accent1"/>
            </a:effectRef>
            <a:fontRef idx="minor">
              <a:schemeClr val="tx1"/>
            </a:fontRef>
          </p:style>
        </p:cxnSp>
        <p:grpSp>
          <p:nvGrpSpPr>
            <p:cNvPr id="51" name="组合 50"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0C4009D2-DB4B-473F-BF93-0FD30AC7914F}"/>
                </a:ext>
              </a:extLst>
            </p:cNvPr>
            <p:cNvGrpSpPr/>
            <p:nvPr/>
          </p:nvGrpSpPr>
          <p:grpSpPr>
            <a:xfrm>
              <a:off x="7224949" y="4166387"/>
              <a:ext cx="1895775" cy="1536495"/>
              <a:chOff x="7169644" y="4414158"/>
              <a:chExt cx="1802906" cy="1461226"/>
            </a:xfrm>
          </p:grpSpPr>
          <p:sp>
            <p:nvSpPr>
              <p:cNvPr id="63" name="文本框 53">
                <a:extLst>
                  <a:ext uri="{FF2B5EF4-FFF2-40B4-BE49-F238E27FC236}">
                    <a16:creationId xmlns:a16="http://schemas.microsoft.com/office/drawing/2014/main" xmlns="" id="{BA09266B-71D1-400E-B8A6-4872E439023B}"/>
                  </a:ext>
                </a:extLst>
              </p:cNvPr>
              <p:cNvSpPr txBox="1">
                <a:spLocks noChangeArrowheads="1"/>
              </p:cNvSpPr>
              <p:nvPr/>
            </p:nvSpPr>
            <p:spPr bwMode="auto">
              <a:xfrm>
                <a:off x="7458868" y="4414158"/>
                <a:ext cx="1224460" cy="38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r>
                  <a:rPr lang="zh-CN" altLang="en-US" sz="2000" b="1" spc="150" dirty="0">
                    <a:gradFill>
                      <a:gsLst>
                        <a:gs pos="0">
                          <a:srgbClr val="FC0404"/>
                        </a:gs>
                        <a:gs pos="100000">
                          <a:srgbClr val="FC0404">
                            <a:alpha val="42000"/>
                          </a:srgbClr>
                        </a:gs>
                      </a:gsLst>
                      <a:lin ang="0" scaled="1"/>
                    </a:gradFill>
                    <a:latin typeface="微软雅黑" panose="020B0503020204020204" pitchFamily="34" charset="-122"/>
                    <a:cs typeface="Arial" panose="020B0604020202020204" pitchFamily="34" charset="0"/>
                    <a:sym typeface="Gill Sans"/>
                  </a:rPr>
                  <a:t>添加标题</a:t>
                </a:r>
              </a:p>
            </p:txBody>
          </p:sp>
          <p:sp>
            <p:nvSpPr>
              <p:cNvPr id="64" name="矩形 54">
                <a:extLst>
                  <a:ext uri="{FF2B5EF4-FFF2-40B4-BE49-F238E27FC236}">
                    <a16:creationId xmlns:a16="http://schemas.microsoft.com/office/drawing/2014/main" xmlns="" id="{999B8A57-6480-44EE-91E1-F53EDFFCAAB6}"/>
                  </a:ext>
                </a:extLst>
              </p:cNvPr>
              <p:cNvSpPr>
                <a:spLocks noChangeArrowheads="1"/>
              </p:cNvSpPr>
              <p:nvPr/>
            </p:nvSpPr>
            <p:spPr bwMode="auto">
              <a:xfrm>
                <a:off x="7169644" y="4753430"/>
                <a:ext cx="1802906" cy="1121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57" name="Freeform 151" descr="e7d195523061f1c0dc554706afe4c72a60a25314cbaece805811E654B44695D34D35691164BB3D154CCFD5D798F6FEAD99EAA8F1ADC3D4AFA5BC9ED0BB3A4B45073A038AC38E89AB54D31AA59602B9F1D90D20A618BC7ED7F73D372F412E2A88B6536B0EFC55451D7910C386A35C2CDC3D05581A6B3E151FEE15BA598691978B47748019795BDEC8">
              <a:extLst>
                <a:ext uri="{FF2B5EF4-FFF2-40B4-BE49-F238E27FC236}">
                  <a16:creationId xmlns:a16="http://schemas.microsoft.com/office/drawing/2014/main" xmlns="" id="{8D998992-C577-49E1-A152-163C51706C0D}"/>
                </a:ext>
              </a:extLst>
            </p:cNvPr>
            <p:cNvSpPr>
              <a:spLocks noEditPoints="1"/>
            </p:cNvSpPr>
            <p:nvPr/>
          </p:nvSpPr>
          <p:spPr bwMode="auto">
            <a:xfrm>
              <a:off x="7828339" y="2182262"/>
              <a:ext cx="702729" cy="723002"/>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w="12700">
              <a:miter lim="400000"/>
            </a:ln>
            <a:extLst>
              <a:ext uri="{91240B29-F687-4f45-9708-019B960494DF}">
                <a14:hiddenLine xmlns:a14="http://schemas.microsoft.com/office/drawing/2010/main" xmlns="" w="9525">
                  <a:solidFill>
                    <a:srgbClr val="000000"/>
                  </a:solidFill>
                  <a:round/>
                  <a:headEnd/>
                  <a:tailEnd/>
                </a14:hiddenLine>
              </a:ext>
            </a:extLst>
          </p:spPr>
          <p:txBody>
            <a:bodyPr lIns="50800" tIns="50800" rIns="50800" bIns="50800" anchor="ctr"/>
            <a:lstStyle/>
            <a:p>
              <a:pPr algn="ctr" defTabSz="584200"/>
              <a:endParaRPr lang="en-AU" sz="3200">
                <a:solidFill>
                  <a:srgbClr val="FFFFFF"/>
                </a:solidFill>
                <a:effectLst>
                  <a:outerShdw blurRad="38100" dist="12700" dir="5400000" rotWithShape="0">
                    <a:srgbClr val="000000">
                      <a:alpha val="50000"/>
                    </a:srgbClr>
                  </a:outerShdw>
                </a:effectLst>
                <a:latin typeface="Arial" panose="020B0604020202020204" pitchFamily="34" charset="0"/>
                <a:ea typeface="Segoe UI" panose="020B0502040204020203" pitchFamily="34" charset="0"/>
                <a:cs typeface="Arial" panose="020B0604020202020204" pitchFamily="34" charset="0"/>
              </a:endParaRPr>
            </a:p>
          </p:txBody>
        </p:sp>
      </p:grpSp>
      <p:sp>
        <p:nvSpPr>
          <p:cNvPr id="7"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A9853F66-3629-4310-9B2E-0FF20439FDB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2214694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7AD461E-4140-402E-AD71-A6D627E94E26}"/>
              </a:ext>
            </a:extLst>
          </p:cNvPr>
          <p:cNvSpPr/>
          <p:nvPr/>
        </p:nvSpPr>
        <p:spPr>
          <a:xfrm flipV="1">
            <a:off x="0" y="349648"/>
            <a:ext cx="604478" cy="608293"/>
          </a:xfrm>
          <a:custGeom>
            <a:avLst/>
            <a:gdLst>
              <a:gd name="connsiteX0" fmla="*/ 0 w 604478"/>
              <a:gd name="connsiteY0" fmla="*/ 608293 h 608293"/>
              <a:gd name="connsiteX1" fmla="*/ 323929 w 604478"/>
              <a:gd name="connsiteY1" fmla="*/ 608293 h 608293"/>
              <a:gd name="connsiteX2" fmla="*/ 604478 w 604478"/>
              <a:gd name="connsiteY2" fmla="*/ 608293 h 608293"/>
              <a:gd name="connsiteX3" fmla="*/ 323929 w 604478"/>
              <a:gd name="connsiteY3" fmla="*/ 0 h 608293"/>
              <a:gd name="connsiteX4" fmla="*/ 0 w 604478"/>
              <a:gd name="connsiteY4" fmla="*/ 0 h 608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478" h="608293">
                <a:moveTo>
                  <a:pt x="0" y="608293"/>
                </a:moveTo>
                <a:lnTo>
                  <a:pt x="323929" y="608293"/>
                </a:lnTo>
                <a:lnTo>
                  <a:pt x="604478" y="608293"/>
                </a:lnTo>
                <a:lnTo>
                  <a:pt x="323929" y="0"/>
                </a:lnTo>
                <a:lnTo>
                  <a:pt x="0" y="0"/>
                </a:ln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0864BD0-8AF4-40F7-BD12-4F822E8937F0}"/>
              </a:ext>
            </a:extLst>
          </p:cNvPr>
          <p:cNvSpPr/>
          <p:nvPr/>
        </p:nvSpPr>
        <p:spPr>
          <a:xfrm flipH="1" flipV="1">
            <a:off x="406508" y="356847"/>
            <a:ext cx="478517" cy="601094"/>
          </a:xfrm>
          <a:prstGeom prst="parallelogram">
            <a:avLst>
              <a:gd name="adj" fmla="val 59142"/>
            </a:avLst>
          </a:prstGeom>
          <a:gradFill flip="none" rotWithShape="1">
            <a:gsLst>
              <a:gs pos="0">
                <a:srgbClr val="FC0404"/>
              </a:gs>
              <a:gs pos="100000">
                <a:srgbClr val="FC0404">
                  <a:alpha val="4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6" name="平行四边形 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A1BE890-8309-49F7-856B-2DA19D92EC54}"/>
              </a:ext>
            </a:extLst>
          </p:cNvPr>
          <p:cNvSpPr/>
          <p:nvPr/>
        </p:nvSpPr>
        <p:spPr>
          <a:xfrm flipH="1" flipV="1">
            <a:off x="683753" y="356847"/>
            <a:ext cx="478517" cy="601094"/>
          </a:xfrm>
          <a:prstGeom prst="parallelogram">
            <a:avLst>
              <a:gd name="adj" fmla="val 59142"/>
            </a:avLst>
          </a:prstGeom>
          <a:gradFill flip="none" rotWithShape="1">
            <a:gsLst>
              <a:gs pos="0">
                <a:srgbClr val="1489E6"/>
              </a:gs>
              <a:gs pos="100000">
                <a:srgbClr val="1489E6">
                  <a:alpha val="4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13" name="文本框 1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D5C9417-7E12-43FA-95A4-A17EF361636F}"/>
              </a:ext>
            </a:extLst>
          </p:cNvPr>
          <p:cNvSpPr txBox="1"/>
          <p:nvPr/>
        </p:nvSpPr>
        <p:spPr>
          <a:xfrm>
            <a:off x="1168975" y="292958"/>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前期工作亮点</a:t>
            </a:r>
          </a:p>
        </p:txBody>
      </p:sp>
      <p:sp>
        <p:nvSpPr>
          <p:cNvPr id="14" name="矩形 1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9418D92-7CC7-4B63-999D-070F1AC2EBE4}"/>
              </a:ext>
            </a:extLst>
          </p:cNvPr>
          <p:cNvSpPr/>
          <p:nvPr/>
        </p:nvSpPr>
        <p:spPr>
          <a:xfrm>
            <a:off x="1168975" y="753628"/>
            <a:ext cx="2494594" cy="276999"/>
          </a:xfrm>
          <a:prstGeom prst="rect">
            <a:avLst/>
          </a:prstGeom>
        </p:spPr>
        <p:txBody>
          <a:bodyPr wrap="none">
            <a:spAutoFit/>
          </a:bodyPr>
          <a:lstStyle/>
          <a:p>
            <a:r>
              <a:rPr lang="zh-CN" altLang="en-US"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HIGHLIGHTS OF PREVIOUS WORK</a:t>
            </a:r>
          </a:p>
        </p:txBody>
      </p:sp>
      <p:sp>
        <p:nvSpPr>
          <p:cNvPr id="45" name="任意多边形 5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5F5BBCD-0F52-4C86-BA36-9F1C5F4CF65D}"/>
              </a:ext>
            </a:extLst>
          </p:cNvPr>
          <p:cNvSpPr/>
          <p:nvPr/>
        </p:nvSpPr>
        <p:spPr>
          <a:xfrm>
            <a:off x="7353731" y="-2"/>
            <a:ext cx="1200461" cy="6858002"/>
          </a:xfrm>
          <a:custGeom>
            <a:avLst/>
            <a:gdLst>
              <a:gd name="connsiteX0" fmla="*/ 858839 w 1200461"/>
              <a:gd name="connsiteY0" fmla="*/ 0 h 6858002"/>
              <a:gd name="connsiteX1" fmla="*/ 1200461 w 1200461"/>
              <a:gd name="connsiteY1" fmla="*/ 0 h 6858002"/>
              <a:gd name="connsiteX2" fmla="*/ 341622 w 1200461"/>
              <a:gd name="connsiteY2" fmla="*/ 6858002 h 6858002"/>
              <a:gd name="connsiteX3" fmla="*/ 0 w 1200461"/>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1200461" h="6858002">
                <a:moveTo>
                  <a:pt x="858839" y="0"/>
                </a:moveTo>
                <a:lnTo>
                  <a:pt x="1200461" y="0"/>
                </a:lnTo>
                <a:lnTo>
                  <a:pt x="341622" y="6858002"/>
                </a:lnTo>
                <a:lnTo>
                  <a:pt x="0" y="6858002"/>
                </a:lnTo>
                <a:close/>
              </a:path>
            </a:pathLst>
          </a:cu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46" name="任意多边形 3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184F052-66A2-4A8F-939D-68B005264B9D}"/>
              </a:ext>
            </a:extLst>
          </p:cNvPr>
          <p:cNvSpPr/>
          <p:nvPr/>
        </p:nvSpPr>
        <p:spPr>
          <a:xfrm>
            <a:off x="7569054" y="-2"/>
            <a:ext cx="4622946" cy="6858002"/>
          </a:xfrm>
          <a:custGeom>
            <a:avLst/>
            <a:gdLst>
              <a:gd name="connsiteX0" fmla="*/ 1255075 w 6755801"/>
              <a:gd name="connsiteY0" fmla="*/ 0 h 6858002"/>
              <a:gd name="connsiteX1" fmla="*/ 3118233 w 6755801"/>
              <a:gd name="connsiteY1" fmla="*/ 0 h 6858002"/>
              <a:gd name="connsiteX2" fmla="*/ 3785844 w 6755801"/>
              <a:gd name="connsiteY2" fmla="*/ 0 h 6858002"/>
              <a:gd name="connsiteX3" fmla="*/ 6755801 w 6755801"/>
              <a:gd name="connsiteY3" fmla="*/ 0 h 6858002"/>
              <a:gd name="connsiteX4" fmla="*/ 6755801 w 6755801"/>
              <a:gd name="connsiteY4" fmla="*/ 6858002 h 6858002"/>
              <a:gd name="connsiteX5" fmla="*/ 0 w 6755801"/>
              <a:gd name="connsiteY5" fmla="*/ 685800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55801" h="6858002">
                <a:moveTo>
                  <a:pt x="1255075" y="0"/>
                </a:moveTo>
                <a:lnTo>
                  <a:pt x="3118233" y="0"/>
                </a:lnTo>
                <a:lnTo>
                  <a:pt x="3785844" y="0"/>
                </a:lnTo>
                <a:lnTo>
                  <a:pt x="6755801" y="0"/>
                </a:lnTo>
                <a:lnTo>
                  <a:pt x="6755801" y="6858002"/>
                </a:lnTo>
                <a:lnTo>
                  <a:pt x="0" y="6858002"/>
                </a:ln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Picture 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D62767B4-F66F-4273-9D37-CB3069489E2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09636" y="1515810"/>
            <a:ext cx="7801652" cy="4713540"/>
          </a:xfrm>
          <a:prstGeom prst="rect">
            <a:avLst/>
          </a:prstGeom>
        </p:spPr>
      </p:pic>
      <p:sp>
        <p:nvSpPr>
          <p:cNvPr id="48" name="任意多边形 3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F0DE9E3-548D-4BB8-AD92-3FCF9D0844CB}"/>
              </a:ext>
            </a:extLst>
          </p:cNvPr>
          <p:cNvSpPr/>
          <p:nvPr/>
        </p:nvSpPr>
        <p:spPr>
          <a:xfrm>
            <a:off x="5868632" y="1744431"/>
            <a:ext cx="5362741" cy="3300602"/>
          </a:xfrm>
          <a:custGeom>
            <a:avLst/>
            <a:gdLst>
              <a:gd name="connsiteX0" fmla="*/ 0 w 5362741"/>
              <a:gd name="connsiteY0" fmla="*/ 0 h 3300602"/>
              <a:gd name="connsiteX1" fmla="*/ 5362741 w 5362741"/>
              <a:gd name="connsiteY1" fmla="*/ 0 h 3300602"/>
              <a:gd name="connsiteX2" fmla="*/ 5362741 w 5362741"/>
              <a:gd name="connsiteY2" fmla="*/ 3300602 h 3300602"/>
              <a:gd name="connsiteX3" fmla="*/ 0 w 5362741"/>
              <a:gd name="connsiteY3" fmla="*/ 3300602 h 3300602"/>
            </a:gdLst>
            <a:ahLst/>
            <a:cxnLst>
              <a:cxn ang="0">
                <a:pos x="connsiteX0" y="connsiteY0"/>
              </a:cxn>
              <a:cxn ang="0">
                <a:pos x="connsiteX1" y="connsiteY1"/>
              </a:cxn>
              <a:cxn ang="0">
                <a:pos x="connsiteX2" y="connsiteY2"/>
              </a:cxn>
              <a:cxn ang="0">
                <a:pos x="connsiteX3" y="connsiteY3"/>
              </a:cxn>
            </a:cxnLst>
            <a:rect l="l" t="t" r="r" b="b"/>
            <a:pathLst>
              <a:path w="5362741" h="3300602">
                <a:moveTo>
                  <a:pt x="0" y="0"/>
                </a:moveTo>
                <a:lnTo>
                  <a:pt x="5362741" y="0"/>
                </a:lnTo>
                <a:lnTo>
                  <a:pt x="5362741" y="3300602"/>
                </a:lnTo>
                <a:lnTo>
                  <a:pt x="0" y="3300602"/>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Oval 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C291D00-01AD-47E3-A231-F8B373D5B67B}"/>
              </a:ext>
            </a:extLst>
          </p:cNvPr>
          <p:cNvSpPr/>
          <p:nvPr/>
        </p:nvSpPr>
        <p:spPr>
          <a:xfrm>
            <a:off x="869711" y="1535349"/>
            <a:ext cx="964984" cy="964984"/>
          </a:xfrm>
          <a:prstGeom prst="ellipse">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a:p>
        </p:txBody>
      </p:sp>
      <p:sp>
        <p:nvSpPr>
          <p:cNvPr id="51" name="Oval 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11EACCC9-A4FE-47EF-AEC6-B63171639DA4}"/>
              </a:ext>
            </a:extLst>
          </p:cNvPr>
          <p:cNvSpPr/>
          <p:nvPr/>
        </p:nvSpPr>
        <p:spPr>
          <a:xfrm>
            <a:off x="812642" y="1478280"/>
            <a:ext cx="1079122" cy="1079122"/>
          </a:xfrm>
          <a:prstGeom prst="ellipse">
            <a:avLst/>
          </a:prstGeom>
          <a:noFill/>
          <a:ln w="3175">
            <a:solidFill>
              <a:srgbClr val="3096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13"/>
          </a:p>
        </p:txBody>
      </p:sp>
      <p:sp>
        <p:nvSpPr>
          <p:cNvPr id="52" name="Oval 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6362E58-131A-4896-B17E-613372DFB3A5}"/>
              </a:ext>
            </a:extLst>
          </p:cNvPr>
          <p:cNvSpPr/>
          <p:nvPr/>
        </p:nvSpPr>
        <p:spPr>
          <a:xfrm>
            <a:off x="869711" y="3126087"/>
            <a:ext cx="964984" cy="964984"/>
          </a:xfrm>
          <a:prstGeom prst="ellipse">
            <a:avLst/>
          </a:pr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a:p>
        </p:txBody>
      </p:sp>
      <p:sp>
        <p:nvSpPr>
          <p:cNvPr id="53" name="Oval 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D6C32BE3-256B-4A4B-9992-7C0C4C2ADAA2}"/>
              </a:ext>
            </a:extLst>
          </p:cNvPr>
          <p:cNvSpPr/>
          <p:nvPr/>
        </p:nvSpPr>
        <p:spPr>
          <a:xfrm>
            <a:off x="812642" y="3069018"/>
            <a:ext cx="1079122" cy="1079122"/>
          </a:xfrm>
          <a:prstGeom prst="ellipse">
            <a:avLst/>
          </a:prstGeom>
          <a:noFill/>
          <a:ln w="3175">
            <a:solidFill>
              <a:srgbClr val="FA19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13"/>
          </a:p>
        </p:txBody>
      </p:sp>
      <p:sp>
        <p:nvSpPr>
          <p:cNvPr id="54" name="Oval 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4BEDFFB9-126F-44F8-AD24-F034951FB208}"/>
              </a:ext>
            </a:extLst>
          </p:cNvPr>
          <p:cNvSpPr/>
          <p:nvPr/>
        </p:nvSpPr>
        <p:spPr>
          <a:xfrm>
            <a:off x="869711" y="4716235"/>
            <a:ext cx="964984" cy="964984"/>
          </a:xfrm>
          <a:prstGeom prst="ellipse">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a:p>
        </p:txBody>
      </p:sp>
      <p:sp>
        <p:nvSpPr>
          <p:cNvPr id="55" name="Oval 9"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2A160EC-30E5-46AD-9E32-378E823F81B4}"/>
              </a:ext>
            </a:extLst>
          </p:cNvPr>
          <p:cNvSpPr/>
          <p:nvPr/>
        </p:nvSpPr>
        <p:spPr>
          <a:xfrm>
            <a:off x="812642" y="4659166"/>
            <a:ext cx="1079122" cy="1079122"/>
          </a:xfrm>
          <a:prstGeom prst="ellipse">
            <a:avLst/>
          </a:prstGeom>
          <a:noFill/>
          <a:ln w="3175">
            <a:solidFill>
              <a:srgbClr val="3096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13"/>
          </a:p>
        </p:txBody>
      </p:sp>
      <p:sp>
        <p:nvSpPr>
          <p:cNvPr id="56" name="Freeform 13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D043BD71-F488-4DE3-B51B-BAC689D8B68E}"/>
              </a:ext>
            </a:extLst>
          </p:cNvPr>
          <p:cNvSpPr>
            <a:spLocks noEditPoints="1"/>
          </p:cNvSpPr>
          <p:nvPr/>
        </p:nvSpPr>
        <p:spPr bwMode="auto">
          <a:xfrm>
            <a:off x="1227747" y="1855392"/>
            <a:ext cx="248913" cy="362999"/>
          </a:xfrm>
          <a:custGeom>
            <a:avLst/>
            <a:gdLst>
              <a:gd name="T0" fmla="*/ 109 w 109"/>
              <a:gd name="T1" fmla="*/ 103 h 158"/>
              <a:gd name="T2" fmla="*/ 107 w 109"/>
              <a:gd name="T3" fmla="*/ 107 h 158"/>
              <a:gd name="T4" fmla="*/ 103 w 109"/>
              <a:gd name="T5" fmla="*/ 109 h 158"/>
              <a:gd name="T6" fmla="*/ 62 w 109"/>
              <a:gd name="T7" fmla="*/ 109 h 158"/>
              <a:gd name="T8" fmla="*/ 58 w 109"/>
              <a:gd name="T9" fmla="*/ 155 h 158"/>
              <a:gd name="T10" fmla="*/ 57 w 109"/>
              <a:gd name="T11" fmla="*/ 157 h 158"/>
              <a:gd name="T12" fmla="*/ 55 w 109"/>
              <a:gd name="T13" fmla="*/ 158 h 158"/>
              <a:gd name="T14" fmla="*/ 55 w 109"/>
              <a:gd name="T15" fmla="*/ 158 h 158"/>
              <a:gd name="T16" fmla="*/ 52 w 109"/>
              <a:gd name="T17" fmla="*/ 155 h 158"/>
              <a:gd name="T18" fmla="*/ 44 w 109"/>
              <a:gd name="T19" fmla="*/ 109 h 158"/>
              <a:gd name="T20" fmla="*/ 6 w 109"/>
              <a:gd name="T21" fmla="*/ 109 h 158"/>
              <a:gd name="T22" fmla="*/ 2 w 109"/>
              <a:gd name="T23" fmla="*/ 107 h 158"/>
              <a:gd name="T24" fmla="*/ 0 w 109"/>
              <a:gd name="T25" fmla="*/ 103 h 158"/>
              <a:gd name="T26" fmla="*/ 7 w 109"/>
              <a:gd name="T27" fmla="*/ 82 h 158"/>
              <a:gd name="T28" fmla="*/ 24 w 109"/>
              <a:gd name="T29" fmla="*/ 73 h 158"/>
              <a:gd name="T30" fmla="*/ 24 w 109"/>
              <a:gd name="T31" fmla="*/ 25 h 158"/>
              <a:gd name="T32" fmla="*/ 16 w 109"/>
              <a:gd name="T33" fmla="*/ 21 h 158"/>
              <a:gd name="T34" fmla="*/ 12 w 109"/>
              <a:gd name="T35" fmla="*/ 12 h 158"/>
              <a:gd name="T36" fmla="*/ 16 w 109"/>
              <a:gd name="T37" fmla="*/ 4 h 158"/>
              <a:gd name="T38" fmla="*/ 24 w 109"/>
              <a:gd name="T39" fmla="*/ 0 h 158"/>
              <a:gd name="T40" fmla="*/ 85 w 109"/>
              <a:gd name="T41" fmla="*/ 0 h 158"/>
              <a:gd name="T42" fmla="*/ 93 w 109"/>
              <a:gd name="T43" fmla="*/ 4 h 158"/>
              <a:gd name="T44" fmla="*/ 97 w 109"/>
              <a:gd name="T45" fmla="*/ 12 h 158"/>
              <a:gd name="T46" fmla="*/ 93 w 109"/>
              <a:gd name="T47" fmla="*/ 21 h 158"/>
              <a:gd name="T48" fmla="*/ 85 w 109"/>
              <a:gd name="T49" fmla="*/ 25 h 158"/>
              <a:gd name="T50" fmla="*/ 85 w 109"/>
              <a:gd name="T51" fmla="*/ 73 h 158"/>
              <a:gd name="T52" fmla="*/ 102 w 109"/>
              <a:gd name="T53" fmla="*/ 82 h 158"/>
              <a:gd name="T54" fmla="*/ 109 w 109"/>
              <a:gd name="T55" fmla="*/ 103 h 158"/>
              <a:gd name="T56" fmla="*/ 45 w 109"/>
              <a:gd name="T57" fmla="*/ 70 h 158"/>
              <a:gd name="T58" fmla="*/ 45 w 109"/>
              <a:gd name="T59" fmla="*/ 28 h 158"/>
              <a:gd name="T60" fmla="*/ 45 w 109"/>
              <a:gd name="T61" fmla="*/ 25 h 158"/>
              <a:gd name="T62" fmla="*/ 42 w 109"/>
              <a:gd name="T63" fmla="*/ 25 h 158"/>
              <a:gd name="T64" fmla="*/ 40 w 109"/>
              <a:gd name="T65" fmla="*/ 25 h 158"/>
              <a:gd name="T66" fmla="*/ 39 w 109"/>
              <a:gd name="T67" fmla="*/ 28 h 158"/>
              <a:gd name="T68" fmla="*/ 39 w 109"/>
              <a:gd name="T69" fmla="*/ 70 h 158"/>
              <a:gd name="T70" fmla="*/ 40 w 109"/>
              <a:gd name="T71" fmla="*/ 72 h 158"/>
              <a:gd name="T72" fmla="*/ 42 w 109"/>
              <a:gd name="T73" fmla="*/ 73 h 158"/>
              <a:gd name="T74" fmla="*/ 45 w 109"/>
              <a:gd name="T75" fmla="*/ 72 h 158"/>
              <a:gd name="T76" fmla="*/ 45 w 109"/>
              <a:gd name="T77" fmla="*/ 7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58">
                <a:moveTo>
                  <a:pt x="109" y="103"/>
                </a:moveTo>
                <a:cubicBezTo>
                  <a:pt x="109" y="105"/>
                  <a:pt x="108" y="106"/>
                  <a:pt x="107" y="107"/>
                </a:cubicBezTo>
                <a:cubicBezTo>
                  <a:pt x="106" y="109"/>
                  <a:pt x="105" y="109"/>
                  <a:pt x="103" y="109"/>
                </a:cubicBezTo>
                <a:cubicBezTo>
                  <a:pt x="62" y="109"/>
                  <a:pt x="62" y="109"/>
                  <a:pt x="62" y="109"/>
                </a:cubicBezTo>
                <a:cubicBezTo>
                  <a:pt x="58" y="155"/>
                  <a:pt x="58" y="155"/>
                  <a:pt x="58" y="155"/>
                </a:cubicBezTo>
                <a:cubicBezTo>
                  <a:pt x="57" y="156"/>
                  <a:pt x="57" y="156"/>
                  <a:pt x="57" y="157"/>
                </a:cubicBezTo>
                <a:cubicBezTo>
                  <a:pt x="56" y="157"/>
                  <a:pt x="55" y="158"/>
                  <a:pt x="55" y="158"/>
                </a:cubicBezTo>
                <a:cubicBezTo>
                  <a:pt x="55" y="158"/>
                  <a:pt x="55" y="158"/>
                  <a:pt x="55" y="158"/>
                </a:cubicBezTo>
                <a:cubicBezTo>
                  <a:pt x="53" y="158"/>
                  <a:pt x="52" y="157"/>
                  <a:pt x="52" y="155"/>
                </a:cubicBezTo>
                <a:cubicBezTo>
                  <a:pt x="44" y="109"/>
                  <a:pt x="44" y="109"/>
                  <a:pt x="44" y="109"/>
                </a:cubicBezTo>
                <a:cubicBezTo>
                  <a:pt x="6" y="109"/>
                  <a:pt x="6" y="109"/>
                  <a:pt x="6" y="109"/>
                </a:cubicBezTo>
                <a:cubicBezTo>
                  <a:pt x="4" y="109"/>
                  <a:pt x="3" y="109"/>
                  <a:pt x="2" y="107"/>
                </a:cubicBezTo>
                <a:cubicBezTo>
                  <a:pt x="1" y="106"/>
                  <a:pt x="0" y="105"/>
                  <a:pt x="0" y="103"/>
                </a:cubicBezTo>
                <a:cubicBezTo>
                  <a:pt x="0" y="95"/>
                  <a:pt x="3" y="88"/>
                  <a:pt x="7" y="82"/>
                </a:cubicBezTo>
                <a:cubicBezTo>
                  <a:pt x="12" y="76"/>
                  <a:pt x="18" y="73"/>
                  <a:pt x="24" y="73"/>
                </a:cubicBezTo>
                <a:cubicBezTo>
                  <a:pt x="24" y="25"/>
                  <a:pt x="24" y="25"/>
                  <a:pt x="24" y="25"/>
                </a:cubicBezTo>
                <a:cubicBezTo>
                  <a:pt x="21" y="25"/>
                  <a:pt x="18" y="23"/>
                  <a:pt x="16" y="21"/>
                </a:cubicBezTo>
                <a:cubicBezTo>
                  <a:pt x="13" y="19"/>
                  <a:pt x="12" y="16"/>
                  <a:pt x="12" y="12"/>
                </a:cubicBezTo>
                <a:cubicBezTo>
                  <a:pt x="12" y="9"/>
                  <a:pt x="13" y="6"/>
                  <a:pt x="16" y="4"/>
                </a:cubicBezTo>
                <a:cubicBezTo>
                  <a:pt x="18" y="2"/>
                  <a:pt x="21" y="0"/>
                  <a:pt x="24" y="0"/>
                </a:cubicBezTo>
                <a:cubicBezTo>
                  <a:pt x="85" y="0"/>
                  <a:pt x="85" y="0"/>
                  <a:pt x="85" y="0"/>
                </a:cubicBezTo>
                <a:cubicBezTo>
                  <a:pt x="88" y="0"/>
                  <a:pt x="91" y="2"/>
                  <a:pt x="93" y="4"/>
                </a:cubicBezTo>
                <a:cubicBezTo>
                  <a:pt x="96" y="6"/>
                  <a:pt x="97" y="9"/>
                  <a:pt x="97" y="12"/>
                </a:cubicBezTo>
                <a:cubicBezTo>
                  <a:pt x="97" y="16"/>
                  <a:pt x="96" y="19"/>
                  <a:pt x="93" y="21"/>
                </a:cubicBezTo>
                <a:cubicBezTo>
                  <a:pt x="91" y="23"/>
                  <a:pt x="88" y="25"/>
                  <a:pt x="85" y="25"/>
                </a:cubicBezTo>
                <a:cubicBezTo>
                  <a:pt x="85" y="73"/>
                  <a:pt x="85" y="73"/>
                  <a:pt x="85" y="73"/>
                </a:cubicBezTo>
                <a:cubicBezTo>
                  <a:pt x="91" y="73"/>
                  <a:pt x="97" y="76"/>
                  <a:pt x="102" y="82"/>
                </a:cubicBezTo>
                <a:cubicBezTo>
                  <a:pt x="107" y="88"/>
                  <a:pt x="109" y="95"/>
                  <a:pt x="109" y="103"/>
                </a:cubicBezTo>
                <a:close/>
                <a:moveTo>
                  <a:pt x="45" y="70"/>
                </a:moveTo>
                <a:cubicBezTo>
                  <a:pt x="45" y="28"/>
                  <a:pt x="45" y="28"/>
                  <a:pt x="45" y="28"/>
                </a:cubicBezTo>
                <a:cubicBezTo>
                  <a:pt x="45" y="27"/>
                  <a:pt x="45" y="26"/>
                  <a:pt x="45" y="25"/>
                </a:cubicBezTo>
                <a:cubicBezTo>
                  <a:pt x="44" y="25"/>
                  <a:pt x="43" y="25"/>
                  <a:pt x="42" y="25"/>
                </a:cubicBezTo>
                <a:cubicBezTo>
                  <a:pt x="42" y="25"/>
                  <a:pt x="41" y="25"/>
                  <a:pt x="40" y="25"/>
                </a:cubicBezTo>
                <a:cubicBezTo>
                  <a:pt x="40" y="26"/>
                  <a:pt x="39" y="27"/>
                  <a:pt x="39" y="28"/>
                </a:cubicBezTo>
                <a:cubicBezTo>
                  <a:pt x="39" y="70"/>
                  <a:pt x="39" y="70"/>
                  <a:pt x="39" y="70"/>
                </a:cubicBezTo>
                <a:cubicBezTo>
                  <a:pt x="39" y="71"/>
                  <a:pt x="40" y="72"/>
                  <a:pt x="40" y="72"/>
                </a:cubicBezTo>
                <a:cubicBezTo>
                  <a:pt x="41" y="73"/>
                  <a:pt x="42" y="73"/>
                  <a:pt x="42" y="73"/>
                </a:cubicBezTo>
                <a:cubicBezTo>
                  <a:pt x="43" y="73"/>
                  <a:pt x="44" y="73"/>
                  <a:pt x="45" y="72"/>
                </a:cubicBezTo>
                <a:cubicBezTo>
                  <a:pt x="45" y="72"/>
                  <a:pt x="45" y="71"/>
                  <a:pt x="45" y="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5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7DF046F-F990-4687-9757-2FB3FB90581E}"/>
              </a:ext>
            </a:extLst>
          </p:cNvPr>
          <p:cNvSpPr>
            <a:spLocks noEditPoints="1"/>
          </p:cNvSpPr>
          <p:nvPr/>
        </p:nvSpPr>
        <p:spPr bwMode="auto">
          <a:xfrm>
            <a:off x="1144775" y="3497950"/>
            <a:ext cx="414856" cy="221258"/>
          </a:xfrm>
          <a:custGeom>
            <a:avLst/>
            <a:gdLst>
              <a:gd name="T0" fmla="*/ 167 w 181"/>
              <a:gd name="T1" fmla="*/ 14 h 96"/>
              <a:gd name="T2" fmla="*/ 181 w 181"/>
              <a:gd name="T3" fmla="*/ 48 h 96"/>
              <a:gd name="T4" fmla="*/ 167 w 181"/>
              <a:gd name="T5" fmla="*/ 82 h 96"/>
              <a:gd name="T6" fmla="*/ 133 w 181"/>
              <a:gd name="T7" fmla="*/ 96 h 96"/>
              <a:gd name="T8" fmla="*/ 101 w 181"/>
              <a:gd name="T9" fmla="*/ 84 h 96"/>
              <a:gd name="T10" fmla="*/ 80 w 181"/>
              <a:gd name="T11" fmla="*/ 84 h 96"/>
              <a:gd name="T12" fmla="*/ 48 w 181"/>
              <a:gd name="T13" fmla="*/ 96 h 96"/>
              <a:gd name="T14" fmla="*/ 14 w 181"/>
              <a:gd name="T15" fmla="*/ 82 h 96"/>
              <a:gd name="T16" fmla="*/ 0 w 181"/>
              <a:gd name="T17" fmla="*/ 48 h 96"/>
              <a:gd name="T18" fmla="*/ 14 w 181"/>
              <a:gd name="T19" fmla="*/ 14 h 96"/>
              <a:gd name="T20" fmla="*/ 48 w 181"/>
              <a:gd name="T21" fmla="*/ 0 h 96"/>
              <a:gd name="T22" fmla="*/ 133 w 181"/>
              <a:gd name="T23" fmla="*/ 0 h 96"/>
              <a:gd name="T24" fmla="*/ 167 w 181"/>
              <a:gd name="T25" fmla="*/ 14 h 96"/>
              <a:gd name="T26" fmla="*/ 78 w 181"/>
              <a:gd name="T27" fmla="*/ 54 h 96"/>
              <a:gd name="T28" fmla="*/ 78 w 181"/>
              <a:gd name="T29" fmla="*/ 42 h 96"/>
              <a:gd name="T30" fmla="*/ 78 w 181"/>
              <a:gd name="T31" fmla="*/ 40 h 96"/>
              <a:gd name="T32" fmla="*/ 75 w 181"/>
              <a:gd name="T33" fmla="*/ 39 h 96"/>
              <a:gd name="T34" fmla="*/ 57 w 181"/>
              <a:gd name="T35" fmla="*/ 39 h 96"/>
              <a:gd name="T36" fmla="*/ 57 w 181"/>
              <a:gd name="T37" fmla="*/ 21 h 96"/>
              <a:gd name="T38" fmla="*/ 56 w 181"/>
              <a:gd name="T39" fmla="*/ 19 h 96"/>
              <a:gd name="T40" fmla="*/ 54 w 181"/>
              <a:gd name="T41" fmla="*/ 18 h 96"/>
              <a:gd name="T42" fmla="*/ 42 w 181"/>
              <a:gd name="T43" fmla="*/ 18 h 96"/>
              <a:gd name="T44" fmla="*/ 40 w 181"/>
              <a:gd name="T45" fmla="*/ 19 h 96"/>
              <a:gd name="T46" fmla="*/ 39 w 181"/>
              <a:gd name="T47" fmla="*/ 21 h 96"/>
              <a:gd name="T48" fmla="*/ 39 w 181"/>
              <a:gd name="T49" fmla="*/ 39 h 96"/>
              <a:gd name="T50" fmla="*/ 21 w 181"/>
              <a:gd name="T51" fmla="*/ 39 h 96"/>
              <a:gd name="T52" fmla="*/ 19 w 181"/>
              <a:gd name="T53" fmla="*/ 40 h 96"/>
              <a:gd name="T54" fmla="*/ 18 w 181"/>
              <a:gd name="T55" fmla="*/ 42 h 96"/>
              <a:gd name="T56" fmla="*/ 18 w 181"/>
              <a:gd name="T57" fmla="*/ 54 h 96"/>
              <a:gd name="T58" fmla="*/ 19 w 181"/>
              <a:gd name="T59" fmla="*/ 56 h 96"/>
              <a:gd name="T60" fmla="*/ 21 w 181"/>
              <a:gd name="T61" fmla="*/ 57 h 96"/>
              <a:gd name="T62" fmla="*/ 39 w 181"/>
              <a:gd name="T63" fmla="*/ 57 h 96"/>
              <a:gd name="T64" fmla="*/ 39 w 181"/>
              <a:gd name="T65" fmla="*/ 75 h 96"/>
              <a:gd name="T66" fmla="*/ 40 w 181"/>
              <a:gd name="T67" fmla="*/ 77 h 96"/>
              <a:gd name="T68" fmla="*/ 42 w 181"/>
              <a:gd name="T69" fmla="*/ 78 h 96"/>
              <a:gd name="T70" fmla="*/ 54 w 181"/>
              <a:gd name="T71" fmla="*/ 78 h 96"/>
              <a:gd name="T72" fmla="*/ 56 w 181"/>
              <a:gd name="T73" fmla="*/ 77 h 96"/>
              <a:gd name="T74" fmla="*/ 57 w 181"/>
              <a:gd name="T75" fmla="*/ 75 h 96"/>
              <a:gd name="T76" fmla="*/ 57 w 181"/>
              <a:gd name="T77" fmla="*/ 57 h 96"/>
              <a:gd name="T78" fmla="*/ 75 w 181"/>
              <a:gd name="T79" fmla="*/ 57 h 96"/>
              <a:gd name="T80" fmla="*/ 78 w 181"/>
              <a:gd name="T81" fmla="*/ 56 h 96"/>
              <a:gd name="T82" fmla="*/ 78 w 181"/>
              <a:gd name="T83" fmla="*/ 54 h 96"/>
              <a:gd name="T84" fmla="*/ 129 w 181"/>
              <a:gd name="T85" fmla="*/ 69 h 96"/>
              <a:gd name="T86" fmla="*/ 133 w 181"/>
              <a:gd name="T87" fmla="*/ 60 h 96"/>
              <a:gd name="T88" fmla="*/ 129 w 181"/>
              <a:gd name="T89" fmla="*/ 52 h 96"/>
              <a:gd name="T90" fmla="*/ 121 w 181"/>
              <a:gd name="T91" fmla="*/ 48 h 96"/>
              <a:gd name="T92" fmla="*/ 112 w 181"/>
              <a:gd name="T93" fmla="*/ 52 h 96"/>
              <a:gd name="T94" fmla="*/ 109 w 181"/>
              <a:gd name="T95" fmla="*/ 60 h 96"/>
              <a:gd name="T96" fmla="*/ 112 w 181"/>
              <a:gd name="T97" fmla="*/ 69 h 96"/>
              <a:gd name="T98" fmla="*/ 121 w 181"/>
              <a:gd name="T99" fmla="*/ 72 h 96"/>
              <a:gd name="T100" fmla="*/ 129 w 181"/>
              <a:gd name="T101" fmla="*/ 69 h 96"/>
              <a:gd name="T102" fmla="*/ 153 w 181"/>
              <a:gd name="T103" fmla="*/ 44 h 96"/>
              <a:gd name="T104" fmla="*/ 157 w 181"/>
              <a:gd name="T105" fmla="*/ 36 h 96"/>
              <a:gd name="T106" fmla="*/ 153 w 181"/>
              <a:gd name="T107" fmla="*/ 27 h 96"/>
              <a:gd name="T108" fmla="*/ 145 w 181"/>
              <a:gd name="T109" fmla="*/ 24 h 96"/>
              <a:gd name="T110" fmla="*/ 136 w 181"/>
              <a:gd name="T111" fmla="*/ 27 h 96"/>
              <a:gd name="T112" fmla="*/ 133 w 181"/>
              <a:gd name="T113" fmla="*/ 36 h 96"/>
              <a:gd name="T114" fmla="*/ 136 w 181"/>
              <a:gd name="T115" fmla="*/ 44 h 96"/>
              <a:gd name="T116" fmla="*/ 145 w 181"/>
              <a:gd name="T117" fmla="*/ 48 h 96"/>
              <a:gd name="T118" fmla="*/ 153 w 181"/>
              <a:gd name="T119"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96">
                <a:moveTo>
                  <a:pt x="167" y="14"/>
                </a:moveTo>
                <a:cubicBezTo>
                  <a:pt x="177" y="23"/>
                  <a:pt x="181" y="35"/>
                  <a:pt x="181" y="48"/>
                </a:cubicBezTo>
                <a:cubicBezTo>
                  <a:pt x="181" y="61"/>
                  <a:pt x="177" y="73"/>
                  <a:pt x="167" y="82"/>
                </a:cubicBezTo>
                <a:cubicBezTo>
                  <a:pt x="158" y="92"/>
                  <a:pt x="146" y="96"/>
                  <a:pt x="133" y="96"/>
                </a:cubicBezTo>
                <a:cubicBezTo>
                  <a:pt x="121" y="96"/>
                  <a:pt x="110" y="92"/>
                  <a:pt x="101" y="84"/>
                </a:cubicBezTo>
                <a:cubicBezTo>
                  <a:pt x="80" y="84"/>
                  <a:pt x="80" y="84"/>
                  <a:pt x="80" y="84"/>
                </a:cubicBezTo>
                <a:cubicBezTo>
                  <a:pt x="71" y="92"/>
                  <a:pt x="60" y="96"/>
                  <a:pt x="48" y="96"/>
                </a:cubicBezTo>
                <a:cubicBezTo>
                  <a:pt x="35" y="96"/>
                  <a:pt x="23" y="92"/>
                  <a:pt x="14" y="82"/>
                </a:cubicBezTo>
                <a:cubicBezTo>
                  <a:pt x="4" y="73"/>
                  <a:pt x="0" y="61"/>
                  <a:pt x="0" y="48"/>
                </a:cubicBezTo>
                <a:cubicBezTo>
                  <a:pt x="0" y="35"/>
                  <a:pt x="4" y="23"/>
                  <a:pt x="14" y="14"/>
                </a:cubicBezTo>
                <a:cubicBezTo>
                  <a:pt x="23" y="4"/>
                  <a:pt x="35" y="0"/>
                  <a:pt x="48" y="0"/>
                </a:cubicBezTo>
                <a:cubicBezTo>
                  <a:pt x="133" y="0"/>
                  <a:pt x="133" y="0"/>
                  <a:pt x="133" y="0"/>
                </a:cubicBezTo>
                <a:cubicBezTo>
                  <a:pt x="146" y="0"/>
                  <a:pt x="158" y="4"/>
                  <a:pt x="167" y="14"/>
                </a:cubicBezTo>
                <a:close/>
                <a:moveTo>
                  <a:pt x="78" y="54"/>
                </a:moveTo>
                <a:cubicBezTo>
                  <a:pt x="78" y="42"/>
                  <a:pt x="78" y="42"/>
                  <a:pt x="78" y="42"/>
                </a:cubicBezTo>
                <a:cubicBezTo>
                  <a:pt x="78" y="41"/>
                  <a:pt x="78" y="40"/>
                  <a:pt x="78" y="40"/>
                </a:cubicBezTo>
                <a:cubicBezTo>
                  <a:pt x="77" y="39"/>
                  <a:pt x="76" y="39"/>
                  <a:pt x="75" y="39"/>
                </a:cubicBezTo>
                <a:cubicBezTo>
                  <a:pt x="57" y="39"/>
                  <a:pt x="57" y="39"/>
                  <a:pt x="57" y="39"/>
                </a:cubicBezTo>
                <a:cubicBezTo>
                  <a:pt x="57" y="21"/>
                  <a:pt x="57" y="21"/>
                  <a:pt x="57" y="21"/>
                </a:cubicBezTo>
                <a:cubicBezTo>
                  <a:pt x="57" y="20"/>
                  <a:pt x="57" y="19"/>
                  <a:pt x="56" y="19"/>
                </a:cubicBezTo>
                <a:cubicBezTo>
                  <a:pt x="56" y="18"/>
                  <a:pt x="55" y="18"/>
                  <a:pt x="54" y="18"/>
                </a:cubicBezTo>
                <a:cubicBezTo>
                  <a:pt x="42" y="18"/>
                  <a:pt x="42" y="18"/>
                  <a:pt x="42" y="18"/>
                </a:cubicBezTo>
                <a:cubicBezTo>
                  <a:pt x="41" y="18"/>
                  <a:pt x="40" y="18"/>
                  <a:pt x="40" y="19"/>
                </a:cubicBezTo>
                <a:cubicBezTo>
                  <a:pt x="39" y="19"/>
                  <a:pt x="39" y="20"/>
                  <a:pt x="39" y="21"/>
                </a:cubicBezTo>
                <a:cubicBezTo>
                  <a:pt x="39" y="39"/>
                  <a:pt x="39" y="39"/>
                  <a:pt x="39" y="39"/>
                </a:cubicBezTo>
                <a:cubicBezTo>
                  <a:pt x="21" y="39"/>
                  <a:pt x="21" y="39"/>
                  <a:pt x="21" y="39"/>
                </a:cubicBezTo>
                <a:cubicBezTo>
                  <a:pt x="20" y="39"/>
                  <a:pt x="19" y="39"/>
                  <a:pt x="19" y="40"/>
                </a:cubicBezTo>
                <a:cubicBezTo>
                  <a:pt x="18" y="40"/>
                  <a:pt x="18" y="41"/>
                  <a:pt x="18" y="42"/>
                </a:cubicBezTo>
                <a:cubicBezTo>
                  <a:pt x="18" y="54"/>
                  <a:pt x="18" y="54"/>
                  <a:pt x="18" y="54"/>
                </a:cubicBezTo>
                <a:cubicBezTo>
                  <a:pt x="18" y="55"/>
                  <a:pt x="18" y="56"/>
                  <a:pt x="19" y="56"/>
                </a:cubicBezTo>
                <a:cubicBezTo>
                  <a:pt x="19" y="57"/>
                  <a:pt x="20" y="57"/>
                  <a:pt x="21" y="57"/>
                </a:cubicBezTo>
                <a:cubicBezTo>
                  <a:pt x="39" y="57"/>
                  <a:pt x="39" y="57"/>
                  <a:pt x="39" y="57"/>
                </a:cubicBezTo>
                <a:cubicBezTo>
                  <a:pt x="39" y="75"/>
                  <a:pt x="39" y="75"/>
                  <a:pt x="39" y="75"/>
                </a:cubicBezTo>
                <a:cubicBezTo>
                  <a:pt x="39" y="76"/>
                  <a:pt x="39" y="77"/>
                  <a:pt x="40" y="77"/>
                </a:cubicBezTo>
                <a:cubicBezTo>
                  <a:pt x="40" y="78"/>
                  <a:pt x="41" y="78"/>
                  <a:pt x="42" y="78"/>
                </a:cubicBezTo>
                <a:cubicBezTo>
                  <a:pt x="54" y="78"/>
                  <a:pt x="54" y="78"/>
                  <a:pt x="54" y="78"/>
                </a:cubicBezTo>
                <a:cubicBezTo>
                  <a:pt x="55" y="78"/>
                  <a:pt x="56" y="78"/>
                  <a:pt x="56" y="77"/>
                </a:cubicBezTo>
                <a:cubicBezTo>
                  <a:pt x="57" y="77"/>
                  <a:pt x="57" y="76"/>
                  <a:pt x="57" y="75"/>
                </a:cubicBezTo>
                <a:cubicBezTo>
                  <a:pt x="57" y="57"/>
                  <a:pt x="57" y="57"/>
                  <a:pt x="57" y="57"/>
                </a:cubicBezTo>
                <a:cubicBezTo>
                  <a:pt x="75" y="57"/>
                  <a:pt x="75" y="57"/>
                  <a:pt x="75" y="57"/>
                </a:cubicBezTo>
                <a:cubicBezTo>
                  <a:pt x="76" y="57"/>
                  <a:pt x="77" y="57"/>
                  <a:pt x="78" y="56"/>
                </a:cubicBezTo>
                <a:cubicBezTo>
                  <a:pt x="78" y="56"/>
                  <a:pt x="78" y="55"/>
                  <a:pt x="78" y="54"/>
                </a:cubicBezTo>
                <a:close/>
                <a:moveTo>
                  <a:pt x="129" y="69"/>
                </a:moveTo>
                <a:cubicBezTo>
                  <a:pt x="132" y="66"/>
                  <a:pt x="133" y="63"/>
                  <a:pt x="133" y="60"/>
                </a:cubicBezTo>
                <a:cubicBezTo>
                  <a:pt x="133" y="57"/>
                  <a:pt x="132" y="54"/>
                  <a:pt x="129" y="52"/>
                </a:cubicBezTo>
                <a:cubicBezTo>
                  <a:pt x="127" y="49"/>
                  <a:pt x="124" y="48"/>
                  <a:pt x="121" y="48"/>
                </a:cubicBezTo>
                <a:cubicBezTo>
                  <a:pt x="117" y="48"/>
                  <a:pt x="115" y="49"/>
                  <a:pt x="112" y="52"/>
                </a:cubicBezTo>
                <a:cubicBezTo>
                  <a:pt x="110" y="54"/>
                  <a:pt x="109" y="57"/>
                  <a:pt x="109" y="60"/>
                </a:cubicBezTo>
                <a:cubicBezTo>
                  <a:pt x="109" y="63"/>
                  <a:pt x="110" y="66"/>
                  <a:pt x="112" y="69"/>
                </a:cubicBezTo>
                <a:cubicBezTo>
                  <a:pt x="115" y="71"/>
                  <a:pt x="117" y="72"/>
                  <a:pt x="121" y="72"/>
                </a:cubicBezTo>
                <a:cubicBezTo>
                  <a:pt x="124" y="72"/>
                  <a:pt x="127" y="71"/>
                  <a:pt x="129" y="69"/>
                </a:cubicBezTo>
                <a:close/>
                <a:moveTo>
                  <a:pt x="153" y="44"/>
                </a:moveTo>
                <a:cubicBezTo>
                  <a:pt x="156" y="42"/>
                  <a:pt x="157" y="39"/>
                  <a:pt x="157" y="36"/>
                </a:cubicBezTo>
                <a:cubicBezTo>
                  <a:pt x="157" y="33"/>
                  <a:pt x="156" y="30"/>
                  <a:pt x="153" y="27"/>
                </a:cubicBezTo>
                <a:cubicBezTo>
                  <a:pt x="151" y="25"/>
                  <a:pt x="148" y="24"/>
                  <a:pt x="145" y="24"/>
                </a:cubicBezTo>
                <a:cubicBezTo>
                  <a:pt x="142" y="24"/>
                  <a:pt x="139" y="25"/>
                  <a:pt x="136" y="27"/>
                </a:cubicBezTo>
                <a:cubicBezTo>
                  <a:pt x="134" y="30"/>
                  <a:pt x="133" y="33"/>
                  <a:pt x="133" y="36"/>
                </a:cubicBezTo>
                <a:cubicBezTo>
                  <a:pt x="133" y="39"/>
                  <a:pt x="134" y="42"/>
                  <a:pt x="136" y="44"/>
                </a:cubicBezTo>
                <a:cubicBezTo>
                  <a:pt x="139" y="47"/>
                  <a:pt x="142" y="48"/>
                  <a:pt x="145" y="48"/>
                </a:cubicBezTo>
                <a:cubicBezTo>
                  <a:pt x="148" y="48"/>
                  <a:pt x="151" y="47"/>
                  <a:pt x="153" y="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Freeform 24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C806443-5CD6-4410-8C0E-6E76494515DB}"/>
              </a:ext>
            </a:extLst>
          </p:cNvPr>
          <p:cNvSpPr>
            <a:spLocks noEditPoints="1"/>
          </p:cNvSpPr>
          <p:nvPr/>
        </p:nvSpPr>
        <p:spPr bwMode="auto">
          <a:xfrm>
            <a:off x="1143046" y="5060443"/>
            <a:ext cx="418315" cy="276569"/>
          </a:xfrm>
          <a:custGeom>
            <a:avLst/>
            <a:gdLst>
              <a:gd name="T0" fmla="*/ 167 w 182"/>
              <a:gd name="T1" fmla="*/ 103 h 121"/>
              <a:gd name="T2" fmla="*/ 182 w 182"/>
              <a:gd name="T3" fmla="*/ 103 h 121"/>
              <a:gd name="T4" fmla="*/ 182 w 182"/>
              <a:gd name="T5" fmla="*/ 112 h 121"/>
              <a:gd name="T6" fmla="*/ 178 w 182"/>
              <a:gd name="T7" fmla="*/ 119 h 121"/>
              <a:gd name="T8" fmla="*/ 167 w 182"/>
              <a:gd name="T9" fmla="*/ 121 h 121"/>
              <a:gd name="T10" fmla="*/ 16 w 182"/>
              <a:gd name="T11" fmla="*/ 121 h 121"/>
              <a:gd name="T12" fmla="*/ 5 w 182"/>
              <a:gd name="T13" fmla="*/ 119 h 121"/>
              <a:gd name="T14" fmla="*/ 0 w 182"/>
              <a:gd name="T15" fmla="*/ 112 h 121"/>
              <a:gd name="T16" fmla="*/ 0 w 182"/>
              <a:gd name="T17" fmla="*/ 103 h 121"/>
              <a:gd name="T18" fmla="*/ 16 w 182"/>
              <a:gd name="T19" fmla="*/ 103 h 121"/>
              <a:gd name="T20" fmla="*/ 167 w 182"/>
              <a:gd name="T21" fmla="*/ 103 h 121"/>
              <a:gd name="T22" fmla="*/ 40 w 182"/>
              <a:gd name="T23" fmla="*/ 97 h 121"/>
              <a:gd name="T24" fmla="*/ 29 w 182"/>
              <a:gd name="T25" fmla="*/ 93 h 121"/>
              <a:gd name="T26" fmla="*/ 25 w 182"/>
              <a:gd name="T27" fmla="*/ 82 h 121"/>
              <a:gd name="T28" fmla="*/ 25 w 182"/>
              <a:gd name="T29" fmla="*/ 16 h 121"/>
              <a:gd name="T30" fmla="*/ 29 w 182"/>
              <a:gd name="T31" fmla="*/ 5 h 121"/>
              <a:gd name="T32" fmla="*/ 40 w 182"/>
              <a:gd name="T33" fmla="*/ 0 h 121"/>
              <a:gd name="T34" fmla="*/ 143 w 182"/>
              <a:gd name="T35" fmla="*/ 0 h 121"/>
              <a:gd name="T36" fmla="*/ 153 w 182"/>
              <a:gd name="T37" fmla="*/ 5 h 121"/>
              <a:gd name="T38" fmla="*/ 158 w 182"/>
              <a:gd name="T39" fmla="*/ 16 h 121"/>
              <a:gd name="T40" fmla="*/ 158 w 182"/>
              <a:gd name="T41" fmla="*/ 82 h 121"/>
              <a:gd name="T42" fmla="*/ 153 w 182"/>
              <a:gd name="T43" fmla="*/ 93 h 121"/>
              <a:gd name="T44" fmla="*/ 143 w 182"/>
              <a:gd name="T45" fmla="*/ 97 h 121"/>
              <a:gd name="T46" fmla="*/ 40 w 182"/>
              <a:gd name="T47" fmla="*/ 97 h 121"/>
              <a:gd name="T48" fmla="*/ 37 w 182"/>
              <a:gd name="T49" fmla="*/ 16 h 121"/>
              <a:gd name="T50" fmla="*/ 37 w 182"/>
              <a:gd name="T51" fmla="*/ 82 h 121"/>
              <a:gd name="T52" fmla="*/ 38 w 182"/>
              <a:gd name="T53" fmla="*/ 84 h 121"/>
              <a:gd name="T54" fmla="*/ 40 w 182"/>
              <a:gd name="T55" fmla="*/ 85 h 121"/>
              <a:gd name="T56" fmla="*/ 143 w 182"/>
              <a:gd name="T57" fmla="*/ 85 h 121"/>
              <a:gd name="T58" fmla="*/ 145 w 182"/>
              <a:gd name="T59" fmla="*/ 84 h 121"/>
              <a:gd name="T60" fmla="*/ 146 w 182"/>
              <a:gd name="T61" fmla="*/ 82 h 121"/>
              <a:gd name="T62" fmla="*/ 146 w 182"/>
              <a:gd name="T63" fmla="*/ 16 h 121"/>
              <a:gd name="T64" fmla="*/ 145 w 182"/>
              <a:gd name="T65" fmla="*/ 13 h 121"/>
              <a:gd name="T66" fmla="*/ 143 w 182"/>
              <a:gd name="T67" fmla="*/ 13 h 121"/>
              <a:gd name="T68" fmla="*/ 40 w 182"/>
              <a:gd name="T69" fmla="*/ 13 h 121"/>
              <a:gd name="T70" fmla="*/ 38 w 182"/>
              <a:gd name="T71" fmla="*/ 13 h 121"/>
              <a:gd name="T72" fmla="*/ 37 w 182"/>
              <a:gd name="T73" fmla="*/ 16 h 121"/>
              <a:gd name="T74" fmla="*/ 99 w 182"/>
              <a:gd name="T75" fmla="*/ 112 h 121"/>
              <a:gd name="T76" fmla="*/ 100 w 182"/>
              <a:gd name="T77" fmla="*/ 111 h 121"/>
              <a:gd name="T78" fmla="*/ 99 w 182"/>
              <a:gd name="T79" fmla="*/ 109 h 121"/>
              <a:gd name="T80" fmla="*/ 84 w 182"/>
              <a:gd name="T81" fmla="*/ 109 h 121"/>
              <a:gd name="T82" fmla="*/ 82 w 182"/>
              <a:gd name="T83" fmla="*/ 111 h 121"/>
              <a:gd name="T84" fmla="*/ 84 w 182"/>
              <a:gd name="T85" fmla="*/ 112 h 121"/>
              <a:gd name="T86" fmla="*/ 99 w 182"/>
              <a:gd name="T87" fmla="*/ 1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 h="121">
                <a:moveTo>
                  <a:pt x="167" y="103"/>
                </a:moveTo>
                <a:cubicBezTo>
                  <a:pt x="182" y="103"/>
                  <a:pt x="182" y="103"/>
                  <a:pt x="182" y="103"/>
                </a:cubicBezTo>
                <a:cubicBezTo>
                  <a:pt x="182" y="112"/>
                  <a:pt x="182" y="112"/>
                  <a:pt x="182" y="112"/>
                </a:cubicBezTo>
                <a:cubicBezTo>
                  <a:pt x="182" y="115"/>
                  <a:pt x="180" y="117"/>
                  <a:pt x="178" y="119"/>
                </a:cubicBezTo>
                <a:cubicBezTo>
                  <a:pt x="175" y="121"/>
                  <a:pt x="171" y="121"/>
                  <a:pt x="167" y="121"/>
                </a:cubicBezTo>
                <a:cubicBezTo>
                  <a:pt x="16" y="121"/>
                  <a:pt x="16" y="121"/>
                  <a:pt x="16" y="121"/>
                </a:cubicBezTo>
                <a:cubicBezTo>
                  <a:pt x="11" y="121"/>
                  <a:pt x="8" y="121"/>
                  <a:pt x="5" y="119"/>
                </a:cubicBezTo>
                <a:cubicBezTo>
                  <a:pt x="2" y="117"/>
                  <a:pt x="0" y="115"/>
                  <a:pt x="0" y="112"/>
                </a:cubicBezTo>
                <a:cubicBezTo>
                  <a:pt x="0" y="103"/>
                  <a:pt x="0" y="103"/>
                  <a:pt x="0" y="103"/>
                </a:cubicBezTo>
                <a:cubicBezTo>
                  <a:pt x="16" y="103"/>
                  <a:pt x="16" y="103"/>
                  <a:pt x="16" y="103"/>
                </a:cubicBezTo>
                <a:lnTo>
                  <a:pt x="167" y="103"/>
                </a:lnTo>
                <a:close/>
                <a:moveTo>
                  <a:pt x="40" y="97"/>
                </a:moveTo>
                <a:cubicBezTo>
                  <a:pt x="36" y="97"/>
                  <a:pt x="32" y="96"/>
                  <a:pt x="29" y="93"/>
                </a:cubicBezTo>
                <a:cubicBezTo>
                  <a:pt x="26" y="90"/>
                  <a:pt x="25" y="86"/>
                  <a:pt x="25" y="82"/>
                </a:cubicBezTo>
                <a:cubicBezTo>
                  <a:pt x="25" y="16"/>
                  <a:pt x="25" y="16"/>
                  <a:pt x="25" y="16"/>
                </a:cubicBezTo>
                <a:cubicBezTo>
                  <a:pt x="25" y="11"/>
                  <a:pt x="26" y="8"/>
                  <a:pt x="29" y="5"/>
                </a:cubicBezTo>
                <a:cubicBezTo>
                  <a:pt x="32" y="2"/>
                  <a:pt x="36" y="0"/>
                  <a:pt x="40" y="0"/>
                </a:cubicBezTo>
                <a:cubicBezTo>
                  <a:pt x="143" y="0"/>
                  <a:pt x="143" y="0"/>
                  <a:pt x="143" y="0"/>
                </a:cubicBezTo>
                <a:cubicBezTo>
                  <a:pt x="147" y="0"/>
                  <a:pt x="150" y="2"/>
                  <a:pt x="153" y="5"/>
                </a:cubicBezTo>
                <a:cubicBezTo>
                  <a:pt x="156" y="8"/>
                  <a:pt x="158" y="11"/>
                  <a:pt x="158" y="16"/>
                </a:cubicBezTo>
                <a:cubicBezTo>
                  <a:pt x="158" y="82"/>
                  <a:pt x="158" y="82"/>
                  <a:pt x="158" y="82"/>
                </a:cubicBezTo>
                <a:cubicBezTo>
                  <a:pt x="158" y="86"/>
                  <a:pt x="156" y="90"/>
                  <a:pt x="153" y="93"/>
                </a:cubicBezTo>
                <a:cubicBezTo>
                  <a:pt x="150" y="96"/>
                  <a:pt x="147" y="97"/>
                  <a:pt x="143" y="97"/>
                </a:cubicBezTo>
                <a:lnTo>
                  <a:pt x="40" y="97"/>
                </a:lnTo>
                <a:close/>
                <a:moveTo>
                  <a:pt x="37" y="16"/>
                </a:moveTo>
                <a:cubicBezTo>
                  <a:pt x="37" y="82"/>
                  <a:pt x="37" y="82"/>
                  <a:pt x="37" y="82"/>
                </a:cubicBezTo>
                <a:cubicBezTo>
                  <a:pt x="37" y="83"/>
                  <a:pt x="37" y="84"/>
                  <a:pt x="38" y="84"/>
                </a:cubicBezTo>
                <a:cubicBezTo>
                  <a:pt x="38" y="85"/>
                  <a:pt x="39" y="85"/>
                  <a:pt x="40" y="85"/>
                </a:cubicBezTo>
                <a:cubicBezTo>
                  <a:pt x="143" y="85"/>
                  <a:pt x="143" y="85"/>
                  <a:pt x="143" y="85"/>
                </a:cubicBezTo>
                <a:cubicBezTo>
                  <a:pt x="143" y="85"/>
                  <a:pt x="144" y="85"/>
                  <a:pt x="145" y="84"/>
                </a:cubicBezTo>
                <a:cubicBezTo>
                  <a:pt x="145" y="84"/>
                  <a:pt x="146" y="83"/>
                  <a:pt x="146" y="82"/>
                </a:cubicBezTo>
                <a:cubicBezTo>
                  <a:pt x="146" y="16"/>
                  <a:pt x="146" y="16"/>
                  <a:pt x="146" y="16"/>
                </a:cubicBezTo>
                <a:cubicBezTo>
                  <a:pt x="146" y="15"/>
                  <a:pt x="145" y="14"/>
                  <a:pt x="145" y="13"/>
                </a:cubicBezTo>
                <a:cubicBezTo>
                  <a:pt x="144" y="13"/>
                  <a:pt x="143" y="13"/>
                  <a:pt x="143" y="13"/>
                </a:cubicBezTo>
                <a:cubicBezTo>
                  <a:pt x="40" y="13"/>
                  <a:pt x="40" y="13"/>
                  <a:pt x="40" y="13"/>
                </a:cubicBezTo>
                <a:cubicBezTo>
                  <a:pt x="39" y="13"/>
                  <a:pt x="38" y="13"/>
                  <a:pt x="38" y="13"/>
                </a:cubicBezTo>
                <a:cubicBezTo>
                  <a:pt x="37" y="14"/>
                  <a:pt x="37" y="15"/>
                  <a:pt x="37" y="16"/>
                </a:cubicBezTo>
                <a:close/>
                <a:moveTo>
                  <a:pt x="99" y="112"/>
                </a:moveTo>
                <a:cubicBezTo>
                  <a:pt x="100" y="112"/>
                  <a:pt x="100" y="112"/>
                  <a:pt x="100" y="111"/>
                </a:cubicBezTo>
                <a:cubicBezTo>
                  <a:pt x="100" y="110"/>
                  <a:pt x="100" y="109"/>
                  <a:pt x="99" y="109"/>
                </a:cubicBezTo>
                <a:cubicBezTo>
                  <a:pt x="84" y="109"/>
                  <a:pt x="84" y="109"/>
                  <a:pt x="84" y="109"/>
                </a:cubicBezTo>
                <a:cubicBezTo>
                  <a:pt x="83" y="109"/>
                  <a:pt x="82" y="110"/>
                  <a:pt x="82" y="111"/>
                </a:cubicBezTo>
                <a:cubicBezTo>
                  <a:pt x="82" y="112"/>
                  <a:pt x="83" y="112"/>
                  <a:pt x="84" y="112"/>
                </a:cubicBezTo>
                <a:lnTo>
                  <a:pt x="99" y="1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59" name="组合 5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46D7D27D-0A80-453C-9EC2-65068FD97D54}"/>
              </a:ext>
            </a:extLst>
          </p:cNvPr>
          <p:cNvGrpSpPr/>
          <p:nvPr/>
        </p:nvGrpSpPr>
        <p:grpSpPr>
          <a:xfrm>
            <a:off x="2005467" y="1487441"/>
            <a:ext cx="2780316" cy="1031042"/>
            <a:chOff x="1948270" y="1487441"/>
            <a:chExt cx="2780316" cy="1031042"/>
          </a:xfrm>
        </p:grpSpPr>
        <p:sp>
          <p:nvSpPr>
            <p:cNvPr id="60" name="矩形 59">
              <a:extLst>
                <a:ext uri="{FF2B5EF4-FFF2-40B4-BE49-F238E27FC236}">
                  <a16:creationId xmlns:a16="http://schemas.microsoft.com/office/drawing/2014/main" xmlns="" id="{3DDA7F3B-FD0A-47BF-AD16-9978CECBB365}"/>
                </a:ext>
              </a:extLst>
            </p:cNvPr>
            <p:cNvSpPr/>
            <p:nvPr/>
          </p:nvSpPr>
          <p:spPr>
            <a:xfrm>
              <a:off x="1948270" y="1487441"/>
              <a:ext cx="1573292" cy="369332"/>
            </a:xfrm>
            <a:prstGeom prst="rect">
              <a:avLst/>
            </a:prstGeom>
          </p:spPr>
          <p:txBody>
            <a:bodyPr wrap="square">
              <a:spAutoFit/>
            </a:bodyPr>
            <a:lstStyle/>
            <a:p>
              <a:pPr lvl="0">
                <a:lnSpc>
                  <a:spcPct val="90000"/>
                </a:lnSpc>
                <a:spcBef>
                  <a:spcPts val="1000"/>
                </a:spcBef>
                <a:defRPr/>
              </a:pPr>
              <a:r>
                <a:rPr lang="zh-CN" altLang="en-US" sz="2000" b="1" spc="150" dirty="0">
                  <a:gradFill>
                    <a:gsLst>
                      <a:gs pos="0">
                        <a:schemeClr val="tx1">
                          <a:lumMod val="75000"/>
                          <a:lumOff val="25000"/>
                        </a:schemeClr>
                      </a:gs>
                      <a:gs pos="100000">
                        <a:schemeClr val="tx1">
                          <a:lumMod val="75000"/>
                          <a:lumOff val="25000"/>
                          <a:alpha val="48000"/>
                        </a:schemeClr>
                      </a:gs>
                    </a:gsLst>
                    <a:lin ang="5400000" scaled="1"/>
                  </a:gradFill>
                  <a:latin typeface="Segoe UI" panose="020B0502040204020203" pitchFamily="34" charset="0"/>
                  <a:ea typeface="微软雅黑" panose="020B0503020204020204" pitchFamily="34" charset="-122"/>
                </a:rPr>
                <a:t>添加标题</a:t>
              </a:r>
              <a:endParaRPr lang="en-US" altLang="zh-CN" sz="2000" b="1" spc="150" dirty="0">
                <a:gradFill>
                  <a:gsLst>
                    <a:gs pos="0">
                      <a:schemeClr val="tx1">
                        <a:lumMod val="75000"/>
                        <a:lumOff val="25000"/>
                      </a:schemeClr>
                    </a:gs>
                    <a:gs pos="100000">
                      <a:schemeClr val="tx1">
                        <a:lumMod val="75000"/>
                        <a:lumOff val="25000"/>
                        <a:alpha val="48000"/>
                      </a:schemeClr>
                    </a:gs>
                  </a:gsLst>
                  <a:lin ang="5400000" scaled="1"/>
                </a:gradFill>
                <a:latin typeface="Segoe UI" panose="020B0502040204020203" pitchFamily="34" charset="0"/>
                <a:ea typeface="微软雅黑" panose="020B0503020204020204" pitchFamily="34" charset="-122"/>
              </a:endParaRPr>
            </a:p>
          </p:txBody>
        </p:sp>
        <p:sp>
          <p:nvSpPr>
            <p:cNvPr id="61" name="文本框 60" descr="e7d195523061f1c0dc554706afe4c72a60a25314cbaece805811E654B44695D34D35691164BB3D154CCFD5D798F6FEAD99EAA8F1ADC3D4AFA5BC9ED0BB3A4B45073A038AC38E89AB54D31AA59602B9F183B9B3D94CF51921017592B4DD8B36121EF63F5CE356C54C7863F318EE871AE491863FFFE34048927395CC4370C1CD0717C1EDFDB9FBDA4B">
              <a:extLst>
                <a:ext uri="{FF2B5EF4-FFF2-40B4-BE49-F238E27FC236}">
                  <a16:creationId xmlns:a16="http://schemas.microsoft.com/office/drawing/2014/main" xmlns="" id="{0DF011C5-0C05-417E-A44C-14A4ED0925FE}"/>
                </a:ext>
              </a:extLst>
            </p:cNvPr>
            <p:cNvSpPr txBox="1"/>
            <p:nvPr/>
          </p:nvSpPr>
          <p:spPr>
            <a:xfrm>
              <a:off x="1948270" y="1844452"/>
              <a:ext cx="2780316" cy="674031"/>
            </a:xfrm>
            <a:prstGeom prst="rect">
              <a:avLst/>
            </a:prstGeom>
            <a:noFill/>
          </p:spPr>
          <p:txBody>
            <a:bodyPr wrap="square" rtlCol="0">
              <a:spAutoFit/>
            </a:bodyPr>
            <a:lstStyle/>
            <a:p>
              <a:pPr>
                <a:lnSpc>
                  <a:spcPct val="120000"/>
                </a:lnSpc>
              </a:pPr>
              <a:r>
                <a:rPr lang="en-US" altLang="zh-CN" sz="1050" dirty="0">
                  <a:solidFill>
                    <a:schemeClr val="tx1">
                      <a:lumMod val="65000"/>
                      <a:lumOff val="35000"/>
                    </a:schemeClr>
                  </a:solidFill>
                  <a:latin typeface="Segoe UI" panose="020B0502040204020203" pitchFamily="34" charset="0"/>
                  <a:cs typeface="Segoe UI" panose="020B0502040204020203" pitchFamily="34" charset="0"/>
                </a:rPr>
                <a:t>Lorem ipsum dolor sit amet, consectetur adipisicing elit, sed do eiusmod tempor incididunt ut labore et dolore magna aliqua. </a:t>
              </a:r>
            </a:p>
          </p:txBody>
        </p:sp>
      </p:grpSp>
      <p:grpSp>
        <p:nvGrpSpPr>
          <p:cNvPr id="62" name="组合 6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DC81F689-65A9-4D96-AB6B-0C3576FFC1B4}"/>
              </a:ext>
            </a:extLst>
          </p:cNvPr>
          <p:cNvGrpSpPr/>
          <p:nvPr/>
        </p:nvGrpSpPr>
        <p:grpSpPr>
          <a:xfrm>
            <a:off x="2005467" y="3085324"/>
            <a:ext cx="2780316" cy="1031042"/>
            <a:chOff x="1948270" y="1487441"/>
            <a:chExt cx="2780316" cy="1031042"/>
          </a:xfrm>
        </p:grpSpPr>
        <p:sp>
          <p:nvSpPr>
            <p:cNvPr id="63" name="矩形 62">
              <a:extLst>
                <a:ext uri="{FF2B5EF4-FFF2-40B4-BE49-F238E27FC236}">
                  <a16:creationId xmlns:a16="http://schemas.microsoft.com/office/drawing/2014/main" xmlns="" id="{E912AFA4-3D3B-44FB-9EF5-88002C4A255A}"/>
                </a:ext>
              </a:extLst>
            </p:cNvPr>
            <p:cNvSpPr/>
            <p:nvPr/>
          </p:nvSpPr>
          <p:spPr>
            <a:xfrm>
              <a:off x="1948270" y="1487441"/>
              <a:ext cx="1573292" cy="369332"/>
            </a:xfrm>
            <a:prstGeom prst="rect">
              <a:avLst/>
            </a:prstGeom>
          </p:spPr>
          <p:txBody>
            <a:bodyPr wrap="square">
              <a:spAutoFit/>
            </a:bodyPr>
            <a:lstStyle/>
            <a:p>
              <a:pPr lvl="0">
                <a:lnSpc>
                  <a:spcPct val="90000"/>
                </a:lnSpc>
                <a:spcBef>
                  <a:spcPts val="1000"/>
                </a:spcBef>
                <a:defRPr/>
              </a:pPr>
              <a:r>
                <a:rPr lang="zh-CN" altLang="en-US" sz="2000" b="1" spc="150" dirty="0">
                  <a:gradFill>
                    <a:gsLst>
                      <a:gs pos="0">
                        <a:srgbClr val="FC0404"/>
                      </a:gs>
                      <a:gs pos="100000">
                        <a:srgbClr val="FC0404">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2000" b="1" spc="150" dirty="0">
                <a:gradFill>
                  <a:gsLst>
                    <a:gs pos="0">
                      <a:srgbClr val="FC0404"/>
                    </a:gs>
                    <a:gs pos="100000">
                      <a:srgbClr val="FC0404">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文本框 63" descr="e7d195523061f1c0dc554706afe4c72a60a25314cbaece805811E654B44695D34D35691164BB3D154CCFD5D798F6FEAD99EAA8F1ADC3D4AFA5BC9ED0BB3A4B45073A038AC38E89AB54D31AA59602B9F183B9B3D94CF51921017592B4DD8B36121EF63F5CE356C54C7863F318EE871AE491863FFFE34048927395CC4370C1CD0717C1EDFDB9FBDA4B">
              <a:extLst>
                <a:ext uri="{FF2B5EF4-FFF2-40B4-BE49-F238E27FC236}">
                  <a16:creationId xmlns:a16="http://schemas.microsoft.com/office/drawing/2014/main" xmlns="" id="{61C968E7-47B1-46F4-BC8B-3EE01812E5C0}"/>
                </a:ext>
              </a:extLst>
            </p:cNvPr>
            <p:cNvSpPr txBox="1"/>
            <p:nvPr/>
          </p:nvSpPr>
          <p:spPr>
            <a:xfrm>
              <a:off x="1948270" y="1844452"/>
              <a:ext cx="2780316" cy="674031"/>
            </a:xfrm>
            <a:prstGeom prst="rect">
              <a:avLst/>
            </a:prstGeom>
            <a:noFill/>
          </p:spPr>
          <p:txBody>
            <a:bodyPr wrap="square" rtlCol="0">
              <a:spAutoFit/>
            </a:bodyPr>
            <a:lstStyle/>
            <a:p>
              <a:pPr>
                <a:lnSpc>
                  <a:spcPct val="120000"/>
                </a:lnSpc>
              </a:pPr>
              <a:r>
                <a:rPr lang="en-US" altLang="zh-CN"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Lorem ipsum dolor sit amet, consectetur adipisicing elit, sed do eiusmod tempor incididunt ut labore et dolore magna aliqua. </a:t>
              </a:r>
            </a:p>
          </p:txBody>
        </p:sp>
      </p:grpSp>
      <p:grpSp>
        <p:nvGrpSpPr>
          <p:cNvPr id="65" name="组合 6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AEA6907-A2EA-461D-859D-78DBB3D7641C}"/>
              </a:ext>
            </a:extLst>
          </p:cNvPr>
          <p:cNvGrpSpPr/>
          <p:nvPr/>
        </p:nvGrpSpPr>
        <p:grpSpPr>
          <a:xfrm>
            <a:off x="2005467" y="4683206"/>
            <a:ext cx="2780316" cy="1031042"/>
            <a:chOff x="1948270" y="1487441"/>
            <a:chExt cx="2780316" cy="1031042"/>
          </a:xfrm>
        </p:grpSpPr>
        <p:sp>
          <p:nvSpPr>
            <p:cNvPr id="66" name="矩形 65">
              <a:extLst>
                <a:ext uri="{FF2B5EF4-FFF2-40B4-BE49-F238E27FC236}">
                  <a16:creationId xmlns:a16="http://schemas.microsoft.com/office/drawing/2014/main" xmlns="" id="{FECD56CD-4947-4AD0-8A04-0FEE9EFBB618}"/>
                </a:ext>
              </a:extLst>
            </p:cNvPr>
            <p:cNvSpPr/>
            <p:nvPr/>
          </p:nvSpPr>
          <p:spPr>
            <a:xfrm>
              <a:off x="1948270" y="1487441"/>
              <a:ext cx="1573292" cy="369332"/>
            </a:xfrm>
            <a:prstGeom prst="rect">
              <a:avLst/>
            </a:prstGeom>
          </p:spPr>
          <p:txBody>
            <a:bodyPr wrap="square">
              <a:spAutoFit/>
            </a:bodyPr>
            <a:lstStyle/>
            <a:p>
              <a:pPr>
                <a:lnSpc>
                  <a:spcPct val="90000"/>
                </a:lnSpc>
                <a:spcBef>
                  <a:spcPts val="1000"/>
                </a:spcBef>
                <a:defRPr/>
              </a:pPr>
              <a:r>
                <a:rPr lang="zh-CN" altLang="en-US" sz="2000" b="1" spc="150" dirty="0">
                  <a:gradFill>
                    <a:gsLst>
                      <a:gs pos="0">
                        <a:schemeClr val="tx1">
                          <a:lumMod val="75000"/>
                          <a:lumOff val="25000"/>
                        </a:schemeClr>
                      </a:gs>
                      <a:gs pos="100000">
                        <a:schemeClr val="tx1">
                          <a:lumMod val="75000"/>
                          <a:lumOff val="25000"/>
                          <a:alpha val="48000"/>
                        </a:schemeClr>
                      </a:gs>
                    </a:gsLst>
                    <a:lin ang="5400000" scaled="1"/>
                  </a:gradFill>
                  <a:latin typeface="Segoe UI" panose="020B0502040204020203" pitchFamily="34" charset="0"/>
                  <a:ea typeface="微软雅黑" panose="020B0503020204020204" pitchFamily="34" charset="-122"/>
                </a:rPr>
                <a:t>添加标题</a:t>
              </a:r>
              <a:endParaRPr lang="en-US" altLang="zh-CN" sz="2000" b="1" spc="150" dirty="0">
                <a:gradFill>
                  <a:gsLst>
                    <a:gs pos="0">
                      <a:schemeClr val="tx1">
                        <a:lumMod val="75000"/>
                        <a:lumOff val="25000"/>
                      </a:schemeClr>
                    </a:gs>
                    <a:gs pos="100000">
                      <a:schemeClr val="tx1">
                        <a:lumMod val="75000"/>
                        <a:lumOff val="25000"/>
                        <a:alpha val="48000"/>
                      </a:schemeClr>
                    </a:gs>
                  </a:gsLst>
                  <a:lin ang="5400000" scaled="1"/>
                </a:gradFill>
                <a:latin typeface="Segoe UI" panose="020B0502040204020203" pitchFamily="34" charset="0"/>
                <a:ea typeface="微软雅黑" panose="020B0503020204020204" pitchFamily="34" charset="-122"/>
              </a:endParaRPr>
            </a:p>
          </p:txBody>
        </p:sp>
        <p:sp>
          <p:nvSpPr>
            <p:cNvPr id="67" name="文本框 66" descr="e7d195523061f1c0dc554706afe4c72a60a25314cbaece805811E654B44695D34D35691164BB3D154CCFD5D798F6FEAD99EAA8F1ADC3D4AFA5BC9ED0BB3A4B45073A038AC38E89AB54D31AA59602B9F183B9B3D94CF51921017592B4DD8B36121EF63F5CE356C54C7863F318EE871AE491863FFFE34048927395CC4370C1CD0717C1EDFDB9FBDA4B">
              <a:extLst>
                <a:ext uri="{FF2B5EF4-FFF2-40B4-BE49-F238E27FC236}">
                  <a16:creationId xmlns:a16="http://schemas.microsoft.com/office/drawing/2014/main" xmlns="" id="{CD3BEB24-8C7E-4768-B610-7782392FDC5E}"/>
                </a:ext>
              </a:extLst>
            </p:cNvPr>
            <p:cNvSpPr txBox="1"/>
            <p:nvPr/>
          </p:nvSpPr>
          <p:spPr>
            <a:xfrm>
              <a:off x="1948270" y="1844452"/>
              <a:ext cx="2780316" cy="674031"/>
            </a:xfrm>
            <a:prstGeom prst="rect">
              <a:avLst/>
            </a:prstGeom>
            <a:noFill/>
          </p:spPr>
          <p:txBody>
            <a:bodyPr wrap="square" rtlCol="0">
              <a:spAutoFit/>
            </a:bodyPr>
            <a:lstStyle/>
            <a:p>
              <a:pPr>
                <a:lnSpc>
                  <a:spcPct val="120000"/>
                </a:lnSpc>
              </a:pPr>
              <a:r>
                <a:rPr lang="en-US" altLang="zh-CN" sz="1050" dirty="0">
                  <a:solidFill>
                    <a:schemeClr val="tx1">
                      <a:lumMod val="65000"/>
                      <a:lumOff val="35000"/>
                    </a:schemeClr>
                  </a:solidFill>
                  <a:latin typeface="Segoe UI" panose="020B0502040204020203" pitchFamily="34" charset="0"/>
                  <a:cs typeface="Segoe UI" panose="020B0502040204020203" pitchFamily="34" charset="0"/>
                </a:rPr>
                <a:t>Lorem ipsum dolor sit amet, consectetur adipisicing elit, sed do eiusmod tempor incididunt ut labore et dolore magna aliqua. </a:t>
              </a:r>
            </a:p>
          </p:txBody>
        </p:sp>
      </p:grpSp>
      <p:sp>
        <p:nvSpPr>
          <p:cNvPr id="2"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43C81AAC-80CD-4245-87A8-5456DE12D3E1}"/>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1709166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7AD461E-4140-402E-AD71-A6D627E94E26}"/>
              </a:ext>
            </a:extLst>
          </p:cNvPr>
          <p:cNvSpPr/>
          <p:nvPr/>
        </p:nvSpPr>
        <p:spPr>
          <a:xfrm flipV="1">
            <a:off x="0" y="349648"/>
            <a:ext cx="604478" cy="608293"/>
          </a:xfrm>
          <a:custGeom>
            <a:avLst/>
            <a:gdLst>
              <a:gd name="connsiteX0" fmla="*/ 0 w 604478"/>
              <a:gd name="connsiteY0" fmla="*/ 608293 h 608293"/>
              <a:gd name="connsiteX1" fmla="*/ 323929 w 604478"/>
              <a:gd name="connsiteY1" fmla="*/ 608293 h 608293"/>
              <a:gd name="connsiteX2" fmla="*/ 604478 w 604478"/>
              <a:gd name="connsiteY2" fmla="*/ 608293 h 608293"/>
              <a:gd name="connsiteX3" fmla="*/ 323929 w 604478"/>
              <a:gd name="connsiteY3" fmla="*/ 0 h 608293"/>
              <a:gd name="connsiteX4" fmla="*/ 0 w 604478"/>
              <a:gd name="connsiteY4" fmla="*/ 0 h 608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478" h="608293">
                <a:moveTo>
                  <a:pt x="0" y="608293"/>
                </a:moveTo>
                <a:lnTo>
                  <a:pt x="323929" y="608293"/>
                </a:lnTo>
                <a:lnTo>
                  <a:pt x="604478" y="608293"/>
                </a:lnTo>
                <a:lnTo>
                  <a:pt x="323929" y="0"/>
                </a:lnTo>
                <a:lnTo>
                  <a:pt x="0" y="0"/>
                </a:ln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0864BD0-8AF4-40F7-BD12-4F822E8937F0}"/>
              </a:ext>
            </a:extLst>
          </p:cNvPr>
          <p:cNvSpPr/>
          <p:nvPr/>
        </p:nvSpPr>
        <p:spPr>
          <a:xfrm flipH="1" flipV="1">
            <a:off x="406508" y="356847"/>
            <a:ext cx="478517" cy="601094"/>
          </a:xfrm>
          <a:prstGeom prst="parallelogram">
            <a:avLst>
              <a:gd name="adj" fmla="val 59142"/>
            </a:avLst>
          </a:prstGeom>
          <a:gradFill flip="none" rotWithShape="1">
            <a:gsLst>
              <a:gs pos="0">
                <a:srgbClr val="FC0404"/>
              </a:gs>
              <a:gs pos="100000">
                <a:srgbClr val="FC0404">
                  <a:alpha val="4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6" name="平行四边形 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A1BE890-8309-49F7-856B-2DA19D92EC54}"/>
              </a:ext>
            </a:extLst>
          </p:cNvPr>
          <p:cNvSpPr/>
          <p:nvPr/>
        </p:nvSpPr>
        <p:spPr>
          <a:xfrm flipH="1" flipV="1">
            <a:off x="683753" y="356847"/>
            <a:ext cx="478517" cy="601094"/>
          </a:xfrm>
          <a:prstGeom prst="parallelogram">
            <a:avLst>
              <a:gd name="adj" fmla="val 59142"/>
            </a:avLst>
          </a:prstGeom>
          <a:gradFill flip="none" rotWithShape="1">
            <a:gsLst>
              <a:gs pos="0">
                <a:srgbClr val="1489E6"/>
              </a:gs>
              <a:gs pos="100000">
                <a:srgbClr val="1489E6">
                  <a:alpha val="4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13" name="文本框 1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D5C9417-7E12-43FA-95A4-A17EF361636F}"/>
              </a:ext>
            </a:extLst>
          </p:cNvPr>
          <p:cNvSpPr txBox="1"/>
          <p:nvPr/>
        </p:nvSpPr>
        <p:spPr>
          <a:xfrm>
            <a:off x="1168975" y="292958"/>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主要做法经验</a:t>
            </a:r>
          </a:p>
        </p:txBody>
      </p:sp>
      <p:sp>
        <p:nvSpPr>
          <p:cNvPr id="14" name="矩形 1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9418D92-7CC7-4B63-999D-070F1AC2EBE4}"/>
              </a:ext>
            </a:extLst>
          </p:cNvPr>
          <p:cNvSpPr/>
          <p:nvPr/>
        </p:nvSpPr>
        <p:spPr>
          <a:xfrm>
            <a:off x="1168975" y="753628"/>
            <a:ext cx="2162900" cy="276999"/>
          </a:xfrm>
          <a:prstGeom prst="rect">
            <a:avLst/>
          </a:prstGeom>
        </p:spPr>
        <p:txBody>
          <a:bodyPr wrap="none">
            <a:spAutoFit/>
          </a:bodyPr>
          <a:lstStyle/>
          <a:p>
            <a:r>
              <a:rPr lang="en-US" altLang="zh-CN"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MAIN PRACTICE EXPERIENCE</a:t>
            </a:r>
            <a:endParaRPr lang="zh-CN" altLang="en-US"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7" name="Rectangle 10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4C24C7DF-7917-4778-B36A-40C5D58FB541}"/>
              </a:ext>
            </a:extLst>
          </p:cNvPr>
          <p:cNvSpPr/>
          <p:nvPr/>
        </p:nvSpPr>
        <p:spPr>
          <a:xfrm>
            <a:off x="8537151" y="2179793"/>
            <a:ext cx="2316260" cy="667622"/>
          </a:xfrm>
          <a:prstGeom prst="rect">
            <a:avLst/>
          </a:prstGeom>
          <a:gradFill flip="none" rotWithShape="1">
            <a:gsLst>
              <a:gs pos="0">
                <a:srgbClr val="FC0404"/>
              </a:gs>
              <a:gs pos="100000">
                <a:srgbClr val="FC0404">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6000" b="1" dirty="0">
              <a:latin typeface="TTTGB Medium" panose="020C06030202040F0204" pitchFamily="34" charset="-122"/>
              <a:ea typeface="TTTGB Medium" panose="020C06030202040F0204" pitchFamily="34" charset="-122"/>
            </a:endParaRPr>
          </a:p>
        </p:txBody>
      </p:sp>
      <p:sp>
        <p:nvSpPr>
          <p:cNvPr id="8" name="Rectangle 10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B1B55B7-A9B8-4A50-A437-DB5A1AFB42EF}"/>
              </a:ext>
            </a:extLst>
          </p:cNvPr>
          <p:cNvSpPr/>
          <p:nvPr/>
        </p:nvSpPr>
        <p:spPr>
          <a:xfrm>
            <a:off x="6160541" y="2179793"/>
            <a:ext cx="2316260" cy="667622"/>
          </a:xfrm>
          <a:prstGeom prst="rect">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6000" b="1" dirty="0">
              <a:ea typeface="义启粗黑体" panose="02000800000000000000" pitchFamily="2" charset="-128"/>
            </a:endParaRPr>
          </a:p>
        </p:txBody>
      </p:sp>
      <p:sp>
        <p:nvSpPr>
          <p:cNvPr id="9" name="Rectangle 10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DFFCCF0-ACFD-47CE-92EC-77B36977A373}"/>
              </a:ext>
            </a:extLst>
          </p:cNvPr>
          <p:cNvSpPr/>
          <p:nvPr/>
        </p:nvSpPr>
        <p:spPr>
          <a:xfrm>
            <a:off x="3783933" y="2179793"/>
            <a:ext cx="2316260" cy="667622"/>
          </a:xfrm>
          <a:prstGeom prst="rect">
            <a:avLst/>
          </a:prstGeom>
          <a:gradFill flip="none" rotWithShape="1">
            <a:gsLst>
              <a:gs pos="0">
                <a:srgbClr val="FC0404"/>
              </a:gs>
              <a:gs pos="100000">
                <a:srgbClr val="FC0404">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6000" b="1" dirty="0">
              <a:latin typeface="TTTGB Medium" panose="020C06030202040F0204" pitchFamily="34" charset="-122"/>
              <a:ea typeface="TTTGB Medium" panose="020C06030202040F0204" pitchFamily="34" charset="-122"/>
            </a:endParaRPr>
          </a:p>
        </p:txBody>
      </p:sp>
      <p:sp>
        <p:nvSpPr>
          <p:cNvPr id="10" name="Rectangle 7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02DD801-4382-4771-BA74-0A15933C9F33}"/>
              </a:ext>
            </a:extLst>
          </p:cNvPr>
          <p:cNvSpPr/>
          <p:nvPr/>
        </p:nvSpPr>
        <p:spPr>
          <a:xfrm>
            <a:off x="1318871" y="2179793"/>
            <a:ext cx="2316260" cy="667622"/>
          </a:xfrm>
          <a:prstGeom prst="rect">
            <a:avLst/>
          </a:prstGeom>
          <a:gradFill flip="none" rotWithShape="1">
            <a:gsLst>
              <a:gs pos="0">
                <a:srgbClr val="1489E6"/>
              </a:gs>
              <a:gs pos="100000">
                <a:srgbClr val="1489E6">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6000" b="1" dirty="0">
              <a:ea typeface="义启粗黑体" panose="02000800000000000000" pitchFamily="2" charset="-128"/>
            </a:endParaRPr>
          </a:p>
        </p:txBody>
      </p:sp>
      <p:sp>
        <p:nvSpPr>
          <p:cNvPr id="11" name="Oval 7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51A30D3-7165-442E-8B27-D14E3C7CB630}"/>
              </a:ext>
            </a:extLst>
          </p:cNvPr>
          <p:cNvSpPr>
            <a:spLocks noChangeAspect="1"/>
          </p:cNvSpPr>
          <p:nvPr/>
        </p:nvSpPr>
        <p:spPr>
          <a:xfrm>
            <a:off x="731838" y="1906259"/>
            <a:ext cx="1160340" cy="1160341"/>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ndParaRPr>
          </a:p>
        </p:txBody>
      </p:sp>
      <p:sp>
        <p:nvSpPr>
          <p:cNvPr id="12" name="Oval 7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3CD1893-A4A2-4EDE-A6E2-BD20C2375267}"/>
              </a:ext>
            </a:extLst>
          </p:cNvPr>
          <p:cNvSpPr>
            <a:spLocks noChangeAspect="1"/>
          </p:cNvSpPr>
          <p:nvPr/>
        </p:nvSpPr>
        <p:spPr>
          <a:xfrm>
            <a:off x="3111205" y="1906259"/>
            <a:ext cx="1160340" cy="1160341"/>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ndParaRPr>
          </a:p>
        </p:txBody>
      </p:sp>
      <p:sp>
        <p:nvSpPr>
          <p:cNvPr id="15" name="Oval 7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55ECBD07-7743-4182-932D-860DC2BFBC22}"/>
              </a:ext>
            </a:extLst>
          </p:cNvPr>
          <p:cNvSpPr>
            <a:spLocks noChangeAspect="1"/>
          </p:cNvSpPr>
          <p:nvPr/>
        </p:nvSpPr>
        <p:spPr>
          <a:xfrm>
            <a:off x="5511330" y="1906259"/>
            <a:ext cx="1160340" cy="1160341"/>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ndParaRPr>
          </a:p>
        </p:txBody>
      </p:sp>
      <p:sp>
        <p:nvSpPr>
          <p:cNvPr id="17" name="Oval 7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D583744-0663-4DDC-A8F7-564039EF1CEF}"/>
              </a:ext>
            </a:extLst>
          </p:cNvPr>
          <p:cNvSpPr>
            <a:spLocks noChangeAspect="1"/>
          </p:cNvSpPr>
          <p:nvPr/>
        </p:nvSpPr>
        <p:spPr>
          <a:xfrm>
            <a:off x="7955994" y="1906259"/>
            <a:ext cx="1160340" cy="1160341"/>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ndParaRPr>
          </a:p>
        </p:txBody>
      </p:sp>
      <p:sp>
        <p:nvSpPr>
          <p:cNvPr id="18" name="Oval 7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5C1AE5E4-3BCA-4F52-9C59-43FD4C2956AD}"/>
              </a:ext>
            </a:extLst>
          </p:cNvPr>
          <p:cNvSpPr>
            <a:spLocks noChangeAspect="1"/>
          </p:cNvSpPr>
          <p:nvPr/>
        </p:nvSpPr>
        <p:spPr>
          <a:xfrm>
            <a:off x="10299823" y="1906259"/>
            <a:ext cx="1160340" cy="1160341"/>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ndParaRPr>
          </a:p>
        </p:txBody>
      </p:sp>
      <p:sp>
        <p:nvSpPr>
          <p:cNvPr id="19" name="Freeform 14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B4DCE8E-B034-4335-BCD6-E8862719CAB5}"/>
              </a:ext>
            </a:extLst>
          </p:cNvPr>
          <p:cNvSpPr>
            <a:spLocks noEditPoints="1"/>
          </p:cNvSpPr>
          <p:nvPr/>
        </p:nvSpPr>
        <p:spPr bwMode="auto">
          <a:xfrm>
            <a:off x="1086894" y="2300804"/>
            <a:ext cx="443120" cy="386084"/>
          </a:xfrm>
          <a:custGeom>
            <a:avLst/>
            <a:gdLst>
              <a:gd name="T0" fmla="*/ 120 w 128"/>
              <a:gd name="T1" fmla="*/ 48 h 112"/>
              <a:gd name="T2" fmla="*/ 96 w 128"/>
              <a:gd name="T3" fmla="*/ 64 h 112"/>
              <a:gd name="T4" fmla="*/ 90 w 128"/>
              <a:gd name="T5" fmla="*/ 52 h 112"/>
              <a:gd name="T6" fmla="*/ 104 w 128"/>
              <a:gd name="T7" fmla="*/ 28 h 112"/>
              <a:gd name="T8" fmla="*/ 76 w 128"/>
              <a:gd name="T9" fmla="*/ 0 h 112"/>
              <a:gd name="T10" fmla="*/ 48 w 128"/>
              <a:gd name="T11" fmla="*/ 28 h 112"/>
              <a:gd name="T12" fmla="*/ 56 w 128"/>
              <a:gd name="T13" fmla="*/ 48 h 112"/>
              <a:gd name="T14" fmla="*/ 42 w 128"/>
              <a:gd name="T15" fmla="*/ 48 h 112"/>
              <a:gd name="T16" fmla="*/ 48 w 128"/>
              <a:gd name="T17" fmla="*/ 32 h 112"/>
              <a:gd name="T18" fmla="*/ 24 w 128"/>
              <a:gd name="T19" fmla="*/ 8 h 112"/>
              <a:gd name="T20" fmla="*/ 0 w 128"/>
              <a:gd name="T21" fmla="*/ 32 h 112"/>
              <a:gd name="T22" fmla="*/ 8 w 128"/>
              <a:gd name="T23" fmla="*/ 50 h 112"/>
              <a:gd name="T24" fmla="*/ 0 w 128"/>
              <a:gd name="T25" fmla="*/ 64 h 112"/>
              <a:gd name="T26" fmla="*/ 0 w 128"/>
              <a:gd name="T27" fmla="*/ 96 h 112"/>
              <a:gd name="T28" fmla="*/ 16 w 128"/>
              <a:gd name="T29" fmla="*/ 112 h 112"/>
              <a:gd name="T30" fmla="*/ 80 w 128"/>
              <a:gd name="T31" fmla="*/ 112 h 112"/>
              <a:gd name="T32" fmla="*/ 96 w 128"/>
              <a:gd name="T33" fmla="*/ 96 h 112"/>
              <a:gd name="T34" fmla="*/ 120 w 128"/>
              <a:gd name="T35" fmla="*/ 112 h 112"/>
              <a:gd name="T36" fmla="*/ 128 w 128"/>
              <a:gd name="T37" fmla="*/ 104 h 112"/>
              <a:gd name="T38" fmla="*/ 128 w 128"/>
              <a:gd name="T39" fmla="*/ 56 h 112"/>
              <a:gd name="T40" fmla="*/ 120 w 128"/>
              <a:gd name="T41" fmla="*/ 48 h 112"/>
              <a:gd name="T42" fmla="*/ 24 w 128"/>
              <a:gd name="T43" fmla="*/ 48 h 112"/>
              <a:gd name="T44" fmla="*/ 8 w 128"/>
              <a:gd name="T45" fmla="*/ 32 h 112"/>
              <a:gd name="T46" fmla="*/ 24 w 128"/>
              <a:gd name="T47" fmla="*/ 16 h 112"/>
              <a:gd name="T48" fmla="*/ 40 w 128"/>
              <a:gd name="T49" fmla="*/ 32 h 112"/>
              <a:gd name="T50" fmla="*/ 24 w 128"/>
              <a:gd name="T51" fmla="*/ 48 h 112"/>
              <a:gd name="T52" fmla="*/ 76 w 128"/>
              <a:gd name="T53" fmla="*/ 48 h 112"/>
              <a:gd name="T54" fmla="*/ 56 w 128"/>
              <a:gd name="T55" fmla="*/ 28 h 112"/>
              <a:gd name="T56" fmla="*/ 76 w 128"/>
              <a:gd name="T57" fmla="*/ 8 h 112"/>
              <a:gd name="T58" fmla="*/ 96 w 128"/>
              <a:gd name="T59" fmla="*/ 28 h 112"/>
              <a:gd name="T60" fmla="*/ 76 w 128"/>
              <a:gd name="T61" fmla="*/ 4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12">
                <a:moveTo>
                  <a:pt x="120" y="48"/>
                </a:moveTo>
                <a:cubicBezTo>
                  <a:pt x="96" y="64"/>
                  <a:pt x="96" y="64"/>
                  <a:pt x="96" y="64"/>
                </a:cubicBezTo>
                <a:cubicBezTo>
                  <a:pt x="96" y="59"/>
                  <a:pt x="94" y="55"/>
                  <a:pt x="90" y="52"/>
                </a:cubicBezTo>
                <a:cubicBezTo>
                  <a:pt x="99" y="47"/>
                  <a:pt x="104" y="38"/>
                  <a:pt x="104" y="28"/>
                </a:cubicBezTo>
                <a:cubicBezTo>
                  <a:pt x="104" y="13"/>
                  <a:pt x="91" y="0"/>
                  <a:pt x="76" y="0"/>
                </a:cubicBezTo>
                <a:cubicBezTo>
                  <a:pt x="61" y="0"/>
                  <a:pt x="48" y="13"/>
                  <a:pt x="48" y="28"/>
                </a:cubicBezTo>
                <a:cubicBezTo>
                  <a:pt x="48" y="36"/>
                  <a:pt x="51" y="43"/>
                  <a:pt x="56" y="48"/>
                </a:cubicBezTo>
                <a:cubicBezTo>
                  <a:pt x="42" y="48"/>
                  <a:pt x="42" y="48"/>
                  <a:pt x="42" y="48"/>
                </a:cubicBezTo>
                <a:cubicBezTo>
                  <a:pt x="46" y="44"/>
                  <a:pt x="48" y="38"/>
                  <a:pt x="48" y="32"/>
                </a:cubicBezTo>
                <a:cubicBezTo>
                  <a:pt x="48" y="19"/>
                  <a:pt x="37" y="8"/>
                  <a:pt x="24" y="8"/>
                </a:cubicBezTo>
                <a:cubicBezTo>
                  <a:pt x="11" y="8"/>
                  <a:pt x="0" y="19"/>
                  <a:pt x="0" y="32"/>
                </a:cubicBezTo>
                <a:cubicBezTo>
                  <a:pt x="0" y="39"/>
                  <a:pt x="3" y="46"/>
                  <a:pt x="8" y="50"/>
                </a:cubicBezTo>
                <a:cubicBezTo>
                  <a:pt x="3" y="53"/>
                  <a:pt x="0" y="58"/>
                  <a:pt x="0" y="64"/>
                </a:cubicBezTo>
                <a:cubicBezTo>
                  <a:pt x="0" y="96"/>
                  <a:pt x="0" y="96"/>
                  <a:pt x="0" y="96"/>
                </a:cubicBezTo>
                <a:cubicBezTo>
                  <a:pt x="0" y="105"/>
                  <a:pt x="7" y="112"/>
                  <a:pt x="16" y="112"/>
                </a:cubicBezTo>
                <a:cubicBezTo>
                  <a:pt x="80" y="112"/>
                  <a:pt x="80" y="112"/>
                  <a:pt x="80" y="112"/>
                </a:cubicBezTo>
                <a:cubicBezTo>
                  <a:pt x="89" y="112"/>
                  <a:pt x="96" y="105"/>
                  <a:pt x="96" y="96"/>
                </a:cubicBezTo>
                <a:cubicBezTo>
                  <a:pt x="120" y="112"/>
                  <a:pt x="120" y="112"/>
                  <a:pt x="120" y="112"/>
                </a:cubicBezTo>
                <a:cubicBezTo>
                  <a:pt x="124" y="112"/>
                  <a:pt x="128" y="108"/>
                  <a:pt x="128" y="104"/>
                </a:cubicBezTo>
                <a:cubicBezTo>
                  <a:pt x="128" y="56"/>
                  <a:pt x="128" y="56"/>
                  <a:pt x="128" y="56"/>
                </a:cubicBezTo>
                <a:cubicBezTo>
                  <a:pt x="128" y="52"/>
                  <a:pt x="124" y="48"/>
                  <a:pt x="120" y="48"/>
                </a:cubicBezTo>
                <a:close/>
                <a:moveTo>
                  <a:pt x="24" y="48"/>
                </a:moveTo>
                <a:cubicBezTo>
                  <a:pt x="15" y="48"/>
                  <a:pt x="8" y="41"/>
                  <a:pt x="8" y="32"/>
                </a:cubicBezTo>
                <a:cubicBezTo>
                  <a:pt x="8" y="23"/>
                  <a:pt x="15" y="16"/>
                  <a:pt x="24" y="16"/>
                </a:cubicBezTo>
                <a:cubicBezTo>
                  <a:pt x="33" y="16"/>
                  <a:pt x="40" y="23"/>
                  <a:pt x="40" y="32"/>
                </a:cubicBezTo>
                <a:cubicBezTo>
                  <a:pt x="40" y="41"/>
                  <a:pt x="33" y="48"/>
                  <a:pt x="24" y="48"/>
                </a:cubicBezTo>
                <a:close/>
                <a:moveTo>
                  <a:pt x="76" y="48"/>
                </a:moveTo>
                <a:cubicBezTo>
                  <a:pt x="65" y="48"/>
                  <a:pt x="56" y="39"/>
                  <a:pt x="56" y="28"/>
                </a:cubicBezTo>
                <a:cubicBezTo>
                  <a:pt x="56" y="17"/>
                  <a:pt x="65" y="8"/>
                  <a:pt x="76" y="8"/>
                </a:cubicBezTo>
                <a:cubicBezTo>
                  <a:pt x="87" y="8"/>
                  <a:pt x="96" y="17"/>
                  <a:pt x="96" y="28"/>
                </a:cubicBezTo>
                <a:cubicBezTo>
                  <a:pt x="96" y="39"/>
                  <a:pt x="87" y="48"/>
                  <a:pt x="76" y="48"/>
                </a:cubicBezTo>
                <a:close/>
              </a:path>
            </a:pathLst>
          </a:custGeom>
          <a:gradFill flip="none" rotWithShape="1">
            <a:gsLst>
              <a:gs pos="0">
                <a:srgbClr val="1489E6"/>
              </a:gs>
              <a:gs pos="100000">
                <a:srgbClr val="54A8ED"/>
              </a:gs>
            </a:gsLst>
            <a:lin ang="13500000" scaled="1"/>
            <a:tileRect/>
          </a:gra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20" name="Freeform 12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9CF6CB0-B2F1-4496-8F53-F7FE23156558}"/>
              </a:ext>
            </a:extLst>
          </p:cNvPr>
          <p:cNvSpPr>
            <a:spLocks/>
          </p:cNvSpPr>
          <p:nvPr/>
        </p:nvSpPr>
        <p:spPr bwMode="auto">
          <a:xfrm>
            <a:off x="3593145" y="2330611"/>
            <a:ext cx="244444" cy="311638"/>
          </a:xfrm>
          <a:custGeom>
            <a:avLst/>
            <a:gdLst>
              <a:gd name="T0" fmla="*/ 86 w 89"/>
              <a:gd name="T1" fmla="*/ 51 h 114"/>
              <a:gd name="T2" fmla="*/ 10 w 89"/>
              <a:gd name="T3" fmla="*/ 2 h 114"/>
              <a:gd name="T4" fmla="*/ 0 w 89"/>
              <a:gd name="T5" fmla="*/ 9 h 114"/>
              <a:gd name="T6" fmla="*/ 0 w 89"/>
              <a:gd name="T7" fmla="*/ 105 h 114"/>
              <a:gd name="T8" fmla="*/ 10 w 89"/>
              <a:gd name="T9" fmla="*/ 112 h 114"/>
              <a:gd name="T10" fmla="*/ 86 w 89"/>
              <a:gd name="T11" fmla="*/ 63 h 114"/>
              <a:gd name="T12" fmla="*/ 86 w 89"/>
              <a:gd name="T13" fmla="*/ 51 h 114"/>
            </a:gdLst>
            <a:ahLst/>
            <a:cxnLst>
              <a:cxn ang="0">
                <a:pos x="T0" y="T1"/>
              </a:cxn>
              <a:cxn ang="0">
                <a:pos x="T2" y="T3"/>
              </a:cxn>
              <a:cxn ang="0">
                <a:pos x="T4" y="T5"/>
              </a:cxn>
              <a:cxn ang="0">
                <a:pos x="T6" y="T7"/>
              </a:cxn>
              <a:cxn ang="0">
                <a:pos x="T8" y="T9"/>
              </a:cxn>
              <a:cxn ang="0">
                <a:pos x="T10" y="T11"/>
              </a:cxn>
              <a:cxn ang="0">
                <a:pos x="T12" y="T13"/>
              </a:cxn>
            </a:cxnLst>
            <a:rect l="0" t="0" r="r" b="b"/>
            <a:pathLst>
              <a:path w="89" h="114">
                <a:moveTo>
                  <a:pt x="86" y="51"/>
                </a:moveTo>
                <a:cubicBezTo>
                  <a:pt x="10" y="2"/>
                  <a:pt x="10" y="2"/>
                  <a:pt x="10" y="2"/>
                </a:cubicBezTo>
                <a:cubicBezTo>
                  <a:pt x="5" y="0"/>
                  <a:pt x="0" y="0"/>
                  <a:pt x="0" y="9"/>
                </a:cubicBezTo>
                <a:cubicBezTo>
                  <a:pt x="0" y="105"/>
                  <a:pt x="0" y="105"/>
                  <a:pt x="0" y="105"/>
                </a:cubicBezTo>
                <a:cubicBezTo>
                  <a:pt x="0" y="113"/>
                  <a:pt x="6" y="114"/>
                  <a:pt x="10" y="112"/>
                </a:cubicBezTo>
                <a:cubicBezTo>
                  <a:pt x="86" y="63"/>
                  <a:pt x="86" y="63"/>
                  <a:pt x="86" y="63"/>
                </a:cubicBezTo>
                <a:cubicBezTo>
                  <a:pt x="89" y="60"/>
                  <a:pt x="89" y="54"/>
                  <a:pt x="86" y="51"/>
                </a:cubicBezTo>
                <a:close/>
              </a:path>
            </a:pathLst>
          </a:custGeom>
          <a:gradFill>
            <a:gsLst>
              <a:gs pos="0">
                <a:srgbClr val="FD5858"/>
              </a:gs>
              <a:gs pos="100000">
                <a:srgbClr val="FC0404"/>
              </a:gs>
            </a:gsLst>
            <a:lin ang="2700000" scaled="1"/>
          </a:gra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20000"/>
          </a:bodyPr>
          <a:lstStyle/>
          <a:p>
            <a:pPr algn="ctr"/>
            <a:endParaRPr lang="zh-CN" altLang="en-US"/>
          </a:p>
        </p:txBody>
      </p:sp>
      <p:sp>
        <p:nvSpPr>
          <p:cNvPr id="21" name="Freeform 2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15C12435-EE6C-470A-95B1-323AC5ECFF17}"/>
              </a:ext>
            </a:extLst>
          </p:cNvPr>
          <p:cNvSpPr>
            <a:spLocks noEditPoints="1"/>
          </p:cNvSpPr>
          <p:nvPr/>
        </p:nvSpPr>
        <p:spPr bwMode="auto">
          <a:xfrm>
            <a:off x="5917726" y="2310916"/>
            <a:ext cx="351027" cy="351027"/>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90 w 128"/>
              <a:gd name="T11" fmla="*/ 42 h 128"/>
              <a:gd name="T12" fmla="*/ 61 w 128"/>
              <a:gd name="T13" fmla="*/ 91 h 128"/>
              <a:gd name="T14" fmla="*/ 55 w 128"/>
              <a:gd name="T15" fmla="*/ 91 h 128"/>
              <a:gd name="T16" fmla="*/ 37 w 128"/>
              <a:gd name="T17" fmla="*/ 74 h 128"/>
              <a:gd name="T18" fmla="*/ 37 w 128"/>
              <a:gd name="T19" fmla="*/ 69 h 128"/>
              <a:gd name="T20" fmla="*/ 43 w 128"/>
              <a:gd name="T21" fmla="*/ 69 h 128"/>
              <a:gd name="T22" fmla="*/ 57 w 128"/>
              <a:gd name="T23" fmla="*/ 82 h 128"/>
              <a:gd name="T24" fmla="*/ 83 w 128"/>
              <a:gd name="T25" fmla="*/ 38 h 128"/>
              <a:gd name="T26" fmla="*/ 88 w 128"/>
              <a:gd name="T27" fmla="*/ 36 h 128"/>
              <a:gd name="T28" fmla="*/ 90 w 128"/>
              <a:gd name="T2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90" y="42"/>
                </a:moveTo>
                <a:cubicBezTo>
                  <a:pt x="90" y="42"/>
                  <a:pt x="61" y="91"/>
                  <a:pt x="61" y="91"/>
                </a:cubicBezTo>
                <a:cubicBezTo>
                  <a:pt x="59" y="93"/>
                  <a:pt x="57" y="93"/>
                  <a:pt x="55" y="91"/>
                </a:cubicBezTo>
                <a:cubicBezTo>
                  <a:pt x="37" y="74"/>
                  <a:pt x="37" y="74"/>
                  <a:pt x="37" y="74"/>
                </a:cubicBezTo>
                <a:cubicBezTo>
                  <a:pt x="35" y="73"/>
                  <a:pt x="35" y="70"/>
                  <a:pt x="37" y="69"/>
                </a:cubicBezTo>
                <a:cubicBezTo>
                  <a:pt x="39" y="67"/>
                  <a:pt x="41" y="67"/>
                  <a:pt x="43" y="69"/>
                </a:cubicBezTo>
                <a:cubicBezTo>
                  <a:pt x="57" y="82"/>
                  <a:pt x="57" y="82"/>
                  <a:pt x="57" y="82"/>
                </a:cubicBezTo>
                <a:cubicBezTo>
                  <a:pt x="83" y="38"/>
                  <a:pt x="83" y="38"/>
                  <a:pt x="83" y="38"/>
                </a:cubicBezTo>
                <a:cubicBezTo>
                  <a:pt x="84" y="36"/>
                  <a:pt x="86" y="35"/>
                  <a:pt x="88" y="36"/>
                </a:cubicBezTo>
                <a:cubicBezTo>
                  <a:pt x="90" y="37"/>
                  <a:pt x="91" y="40"/>
                  <a:pt x="90" y="42"/>
                </a:cubicBezTo>
                <a:close/>
              </a:path>
            </a:pathLst>
          </a:custGeom>
          <a:gradFill flip="none" rotWithShape="1">
            <a:gsLst>
              <a:gs pos="0">
                <a:srgbClr val="1489E6"/>
              </a:gs>
              <a:gs pos="100000">
                <a:srgbClr val="54A8ED"/>
              </a:gs>
            </a:gsLst>
            <a:lin ang="13500000" scaled="1"/>
            <a:tileRect/>
          </a:gra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endParaRPr lang="zh-CN" altLang="en-US"/>
          </a:p>
        </p:txBody>
      </p:sp>
      <p:sp>
        <p:nvSpPr>
          <p:cNvPr id="22" name="Freeform 209"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E861518-3BD9-4FE6-8538-819177B6D600}"/>
              </a:ext>
            </a:extLst>
          </p:cNvPr>
          <p:cNvSpPr>
            <a:spLocks noEditPoints="1"/>
          </p:cNvSpPr>
          <p:nvPr/>
        </p:nvSpPr>
        <p:spPr bwMode="auto">
          <a:xfrm>
            <a:off x="8360651" y="2338091"/>
            <a:ext cx="351027" cy="351027"/>
          </a:xfrm>
          <a:custGeom>
            <a:avLst/>
            <a:gdLst>
              <a:gd name="T0" fmla="*/ 0 w 128"/>
              <a:gd name="T1" fmla="*/ 112 h 128"/>
              <a:gd name="T2" fmla="*/ 16 w 128"/>
              <a:gd name="T3" fmla="*/ 128 h 128"/>
              <a:gd name="T4" fmla="*/ 112 w 128"/>
              <a:gd name="T5" fmla="*/ 128 h 128"/>
              <a:gd name="T6" fmla="*/ 128 w 128"/>
              <a:gd name="T7" fmla="*/ 112 h 128"/>
              <a:gd name="T8" fmla="*/ 128 w 128"/>
              <a:gd name="T9" fmla="*/ 48 h 128"/>
              <a:gd name="T10" fmla="*/ 0 w 128"/>
              <a:gd name="T11" fmla="*/ 48 h 128"/>
              <a:gd name="T12" fmla="*/ 0 w 128"/>
              <a:gd name="T13" fmla="*/ 112 h 128"/>
              <a:gd name="T14" fmla="*/ 112 w 128"/>
              <a:gd name="T15" fmla="*/ 16 h 128"/>
              <a:gd name="T16" fmla="*/ 56 w 128"/>
              <a:gd name="T17" fmla="*/ 16 h 128"/>
              <a:gd name="T18" fmla="*/ 40 w 128"/>
              <a:gd name="T19" fmla="*/ 0 h 128"/>
              <a:gd name="T20" fmla="*/ 16 w 128"/>
              <a:gd name="T21" fmla="*/ 0 h 128"/>
              <a:gd name="T22" fmla="*/ 0 w 128"/>
              <a:gd name="T23" fmla="*/ 16 h 128"/>
              <a:gd name="T24" fmla="*/ 0 w 128"/>
              <a:gd name="T25" fmla="*/ 40 h 128"/>
              <a:gd name="T26" fmla="*/ 128 w 128"/>
              <a:gd name="T27" fmla="*/ 40 h 128"/>
              <a:gd name="T28" fmla="*/ 128 w 128"/>
              <a:gd name="T29" fmla="*/ 32 h 128"/>
              <a:gd name="T30" fmla="*/ 112 w 128"/>
              <a:gd name="T31"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28">
                <a:moveTo>
                  <a:pt x="0" y="112"/>
                </a:moveTo>
                <a:cubicBezTo>
                  <a:pt x="0" y="121"/>
                  <a:pt x="7" y="128"/>
                  <a:pt x="16" y="128"/>
                </a:cubicBezTo>
                <a:cubicBezTo>
                  <a:pt x="112" y="128"/>
                  <a:pt x="112" y="128"/>
                  <a:pt x="112" y="128"/>
                </a:cubicBezTo>
                <a:cubicBezTo>
                  <a:pt x="121" y="128"/>
                  <a:pt x="128" y="121"/>
                  <a:pt x="128" y="112"/>
                </a:cubicBezTo>
                <a:cubicBezTo>
                  <a:pt x="128" y="48"/>
                  <a:pt x="128" y="48"/>
                  <a:pt x="128" y="48"/>
                </a:cubicBezTo>
                <a:cubicBezTo>
                  <a:pt x="0" y="48"/>
                  <a:pt x="0" y="48"/>
                  <a:pt x="0" y="48"/>
                </a:cubicBezTo>
                <a:lnTo>
                  <a:pt x="0" y="112"/>
                </a:lnTo>
                <a:close/>
                <a:moveTo>
                  <a:pt x="112" y="16"/>
                </a:moveTo>
                <a:cubicBezTo>
                  <a:pt x="56" y="16"/>
                  <a:pt x="56" y="16"/>
                  <a:pt x="56" y="16"/>
                </a:cubicBezTo>
                <a:cubicBezTo>
                  <a:pt x="56" y="7"/>
                  <a:pt x="49" y="0"/>
                  <a:pt x="40" y="0"/>
                </a:cubicBezTo>
                <a:cubicBezTo>
                  <a:pt x="16" y="0"/>
                  <a:pt x="16" y="0"/>
                  <a:pt x="16" y="0"/>
                </a:cubicBezTo>
                <a:cubicBezTo>
                  <a:pt x="7" y="0"/>
                  <a:pt x="0" y="7"/>
                  <a:pt x="0" y="16"/>
                </a:cubicBezTo>
                <a:cubicBezTo>
                  <a:pt x="0" y="40"/>
                  <a:pt x="0" y="40"/>
                  <a:pt x="0" y="40"/>
                </a:cubicBezTo>
                <a:cubicBezTo>
                  <a:pt x="128" y="40"/>
                  <a:pt x="128" y="40"/>
                  <a:pt x="128" y="40"/>
                </a:cubicBezTo>
                <a:cubicBezTo>
                  <a:pt x="128" y="32"/>
                  <a:pt x="128" y="32"/>
                  <a:pt x="128" y="32"/>
                </a:cubicBezTo>
                <a:cubicBezTo>
                  <a:pt x="128" y="23"/>
                  <a:pt x="121" y="16"/>
                  <a:pt x="112" y="16"/>
                </a:cubicBezTo>
                <a:close/>
              </a:path>
            </a:pathLst>
          </a:custGeom>
          <a:gradFill>
            <a:gsLst>
              <a:gs pos="0">
                <a:srgbClr val="FD5858"/>
              </a:gs>
              <a:gs pos="100000">
                <a:srgbClr val="FC0404"/>
              </a:gs>
            </a:gsLst>
            <a:lin ang="2700000" scaled="1"/>
          </a:gra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endParaRPr lang="zh-CN" altLang="en-US"/>
          </a:p>
        </p:txBody>
      </p:sp>
      <p:sp>
        <p:nvSpPr>
          <p:cNvPr id="23" name="Freeform 18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2EF26A7-6F15-4AAC-8FB7-D6617A962E7B}"/>
              </a:ext>
            </a:extLst>
          </p:cNvPr>
          <p:cNvSpPr>
            <a:spLocks noEditPoints="1"/>
          </p:cNvSpPr>
          <p:nvPr/>
        </p:nvSpPr>
        <p:spPr bwMode="auto">
          <a:xfrm>
            <a:off x="10752685" y="2343484"/>
            <a:ext cx="240969" cy="351027"/>
          </a:xfrm>
          <a:custGeom>
            <a:avLst/>
            <a:gdLst>
              <a:gd name="T0" fmla="*/ 88 w 88"/>
              <a:gd name="T1" fmla="*/ 76 h 128"/>
              <a:gd name="T2" fmla="*/ 80 w 88"/>
              <a:gd name="T3" fmla="*/ 76 h 128"/>
              <a:gd name="T4" fmla="*/ 44 w 88"/>
              <a:gd name="T5" fmla="*/ 104 h 128"/>
              <a:gd name="T6" fmla="*/ 8 w 88"/>
              <a:gd name="T7" fmla="*/ 76 h 128"/>
              <a:gd name="T8" fmla="*/ 0 w 88"/>
              <a:gd name="T9" fmla="*/ 76 h 128"/>
              <a:gd name="T10" fmla="*/ 40 w 88"/>
              <a:gd name="T11" fmla="*/ 112 h 128"/>
              <a:gd name="T12" fmla="*/ 40 w 88"/>
              <a:gd name="T13" fmla="*/ 120 h 128"/>
              <a:gd name="T14" fmla="*/ 36 w 88"/>
              <a:gd name="T15" fmla="*/ 120 h 128"/>
              <a:gd name="T16" fmla="*/ 32 w 88"/>
              <a:gd name="T17" fmla="*/ 124 h 128"/>
              <a:gd name="T18" fmla="*/ 36 w 88"/>
              <a:gd name="T19" fmla="*/ 128 h 128"/>
              <a:gd name="T20" fmla="*/ 52 w 88"/>
              <a:gd name="T21" fmla="*/ 128 h 128"/>
              <a:gd name="T22" fmla="*/ 56 w 88"/>
              <a:gd name="T23" fmla="*/ 124 h 128"/>
              <a:gd name="T24" fmla="*/ 52 w 88"/>
              <a:gd name="T25" fmla="*/ 120 h 128"/>
              <a:gd name="T26" fmla="*/ 48 w 88"/>
              <a:gd name="T27" fmla="*/ 120 h 128"/>
              <a:gd name="T28" fmla="*/ 48 w 88"/>
              <a:gd name="T29" fmla="*/ 112 h 128"/>
              <a:gd name="T30" fmla="*/ 88 w 88"/>
              <a:gd name="T31" fmla="*/ 76 h 128"/>
              <a:gd name="T32" fmla="*/ 44 w 88"/>
              <a:gd name="T33" fmla="*/ 96 h 128"/>
              <a:gd name="T34" fmla="*/ 72 w 88"/>
              <a:gd name="T35" fmla="*/ 68 h 128"/>
              <a:gd name="T36" fmla="*/ 72 w 88"/>
              <a:gd name="T37" fmla="*/ 28 h 128"/>
              <a:gd name="T38" fmla="*/ 44 w 88"/>
              <a:gd name="T39" fmla="*/ 0 h 128"/>
              <a:gd name="T40" fmla="*/ 16 w 88"/>
              <a:gd name="T41" fmla="*/ 28 h 128"/>
              <a:gd name="T42" fmla="*/ 16 w 88"/>
              <a:gd name="T43" fmla="*/ 68 h 128"/>
              <a:gd name="T44" fmla="*/ 44 w 88"/>
              <a:gd name="T45"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 h="128">
                <a:moveTo>
                  <a:pt x="88" y="76"/>
                </a:moveTo>
                <a:cubicBezTo>
                  <a:pt x="80" y="76"/>
                  <a:pt x="80" y="76"/>
                  <a:pt x="80" y="76"/>
                </a:cubicBezTo>
                <a:cubicBezTo>
                  <a:pt x="76" y="92"/>
                  <a:pt x="61" y="104"/>
                  <a:pt x="44" y="104"/>
                </a:cubicBezTo>
                <a:cubicBezTo>
                  <a:pt x="27" y="104"/>
                  <a:pt x="12" y="92"/>
                  <a:pt x="8" y="76"/>
                </a:cubicBezTo>
                <a:cubicBezTo>
                  <a:pt x="0" y="76"/>
                  <a:pt x="0" y="76"/>
                  <a:pt x="0" y="76"/>
                </a:cubicBezTo>
                <a:cubicBezTo>
                  <a:pt x="4" y="95"/>
                  <a:pt x="20" y="110"/>
                  <a:pt x="40" y="112"/>
                </a:cubicBezTo>
                <a:cubicBezTo>
                  <a:pt x="40" y="120"/>
                  <a:pt x="40" y="120"/>
                  <a:pt x="40" y="120"/>
                </a:cubicBezTo>
                <a:cubicBezTo>
                  <a:pt x="36" y="120"/>
                  <a:pt x="36" y="120"/>
                  <a:pt x="36" y="120"/>
                </a:cubicBezTo>
                <a:cubicBezTo>
                  <a:pt x="34" y="120"/>
                  <a:pt x="32" y="122"/>
                  <a:pt x="32" y="124"/>
                </a:cubicBezTo>
                <a:cubicBezTo>
                  <a:pt x="32" y="126"/>
                  <a:pt x="34" y="128"/>
                  <a:pt x="36" y="128"/>
                </a:cubicBezTo>
                <a:cubicBezTo>
                  <a:pt x="52" y="128"/>
                  <a:pt x="52" y="128"/>
                  <a:pt x="52" y="128"/>
                </a:cubicBezTo>
                <a:cubicBezTo>
                  <a:pt x="54" y="128"/>
                  <a:pt x="56" y="126"/>
                  <a:pt x="56" y="124"/>
                </a:cubicBezTo>
                <a:cubicBezTo>
                  <a:pt x="56" y="122"/>
                  <a:pt x="54" y="120"/>
                  <a:pt x="52" y="120"/>
                </a:cubicBezTo>
                <a:cubicBezTo>
                  <a:pt x="48" y="120"/>
                  <a:pt x="48" y="120"/>
                  <a:pt x="48" y="120"/>
                </a:cubicBezTo>
                <a:cubicBezTo>
                  <a:pt x="48" y="112"/>
                  <a:pt x="48" y="112"/>
                  <a:pt x="48" y="112"/>
                </a:cubicBezTo>
                <a:cubicBezTo>
                  <a:pt x="68" y="110"/>
                  <a:pt x="84" y="95"/>
                  <a:pt x="88" y="76"/>
                </a:cubicBezTo>
                <a:close/>
                <a:moveTo>
                  <a:pt x="44" y="96"/>
                </a:moveTo>
                <a:cubicBezTo>
                  <a:pt x="59" y="96"/>
                  <a:pt x="72" y="83"/>
                  <a:pt x="72" y="68"/>
                </a:cubicBezTo>
                <a:cubicBezTo>
                  <a:pt x="72" y="28"/>
                  <a:pt x="72" y="28"/>
                  <a:pt x="72" y="28"/>
                </a:cubicBezTo>
                <a:cubicBezTo>
                  <a:pt x="72" y="13"/>
                  <a:pt x="59" y="0"/>
                  <a:pt x="44" y="0"/>
                </a:cubicBezTo>
                <a:cubicBezTo>
                  <a:pt x="29" y="0"/>
                  <a:pt x="16" y="13"/>
                  <a:pt x="16" y="28"/>
                </a:cubicBezTo>
                <a:cubicBezTo>
                  <a:pt x="16" y="68"/>
                  <a:pt x="16" y="68"/>
                  <a:pt x="16" y="68"/>
                </a:cubicBezTo>
                <a:cubicBezTo>
                  <a:pt x="16" y="83"/>
                  <a:pt x="29" y="96"/>
                  <a:pt x="44" y="96"/>
                </a:cubicBezTo>
                <a:close/>
              </a:path>
            </a:pathLst>
          </a:custGeom>
          <a:gradFill flip="none" rotWithShape="1">
            <a:gsLst>
              <a:gs pos="0">
                <a:srgbClr val="1489E6"/>
              </a:gs>
              <a:gs pos="100000">
                <a:srgbClr val="54A8ED"/>
              </a:gs>
            </a:gsLst>
            <a:lin ang="13500000" scaled="1"/>
            <a:tileRect/>
          </a:gra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endParaRPr lang="zh-CN" altLang="en-US"/>
          </a:p>
        </p:txBody>
      </p:sp>
      <p:grpSp>
        <p:nvGrpSpPr>
          <p:cNvPr id="3" name="组合 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3793A77-2CDC-44E9-8385-549E35C32A6B}"/>
              </a:ext>
            </a:extLst>
          </p:cNvPr>
          <p:cNvGrpSpPr/>
          <p:nvPr/>
        </p:nvGrpSpPr>
        <p:grpSpPr>
          <a:xfrm>
            <a:off x="801418" y="3644272"/>
            <a:ext cx="10714251" cy="1565064"/>
            <a:chOff x="914671" y="3992835"/>
            <a:chExt cx="10746775" cy="1538883"/>
          </a:xfrm>
        </p:grpSpPr>
        <p:sp>
          <p:nvSpPr>
            <p:cNvPr id="24" name="TextBox 80">
              <a:extLst>
                <a:ext uri="{FF2B5EF4-FFF2-40B4-BE49-F238E27FC236}">
                  <a16:creationId xmlns:a16="http://schemas.microsoft.com/office/drawing/2014/main" xmlns="" id="{BBE33319-49B7-4D93-BA97-88E376258785}"/>
                </a:ext>
              </a:extLst>
            </p:cNvPr>
            <p:cNvSpPr txBox="1"/>
            <p:nvPr/>
          </p:nvSpPr>
          <p:spPr>
            <a:xfrm>
              <a:off x="914671" y="3992835"/>
              <a:ext cx="1831689" cy="1380929"/>
            </a:xfrm>
            <a:prstGeom prst="rect">
              <a:avLst/>
            </a:prstGeom>
            <a:noFill/>
          </p:spPr>
          <p:txBody>
            <a:bodyPr wrap="square" rtlCol="0">
              <a:spAutoFit/>
            </a:bodyPr>
            <a:lstStyle/>
            <a:p>
              <a:pPr lvl="0">
                <a:lnSpc>
                  <a:spcPct val="120000"/>
                </a:lnSpc>
                <a:spcAft>
                  <a:spcPts val="600"/>
                </a:spcAft>
              </a:pPr>
              <a:r>
                <a:rPr lang="zh-CN" altLang="en-US" sz="2000" b="1" spc="150" dirty="0">
                  <a:gradFill>
                    <a:gsLst>
                      <a:gs pos="0">
                        <a:schemeClr val="tx1">
                          <a:lumMod val="75000"/>
                          <a:lumOff val="25000"/>
                        </a:schemeClr>
                      </a:gs>
                      <a:gs pos="100000">
                        <a:schemeClr val="tx1">
                          <a:lumMod val="75000"/>
                          <a:lumOff val="25000"/>
                          <a:alpha val="48000"/>
                        </a:schemeClr>
                      </a:gs>
                    </a:gsLst>
                    <a:lin ang="5400000" scaled="1"/>
                  </a:gradFill>
                  <a:latin typeface="Segoe UI" panose="020B0502040204020203" pitchFamily="34" charset="0"/>
                  <a:ea typeface="微软雅黑" panose="020B0503020204020204" pitchFamily="34" charset="-122"/>
                </a:rPr>
                <a:t>添加标题</a:t>
              </a:r>
              <a:endParaRPr lang="pt-BR" altLang="zh-CN"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endParaRPr>
            </a:p>
            <a:p>
              <a:pPr lvl="0">
                <a:lnSpc>
                  <a:spcPct val="120000"/>
                </a:lnSpc>
              </a:pPr>
              <a:r>
                <a:rPr lang="pt-BR" altLang="zh-CN"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Te luptatum sapientem quaerendum sit. Est ea dolor democritum, duo brute verterem.</a:t>
              </a:r>
            </a:p>
          </p:txBody>
        </p:sp>
        <p:sp>
          <p:nvSpPr>
            <p:cNvPr id="25" name="TextBox 103">
              <a:extLst>
                <a:ext uri="{FF2B5EF4-FFF2-40B4-BE49-F238E27FC236}">
                  <a16:creationId xmlns:a16="http://schemas.microsoft.com/office/drawing/2014/main" xmlns="" id="{9F5BBE7E-D2CE-459A-840D-05FF6A49B20C}"/>
                </a:ext>
              </a:extLst>
            </p:cNvPr>
            <p:cNvSpPr txBox="1"/>
            <p:nvPr/>
          </p:nvSpPr>
          <p:spPr>
            <a:xfrm>
              <a:off x="3128544" y="3992835"/>
              <a:ext cx="1831689" cy="1380929"/>
            </a:xfrm>
            <a:prstGeom prst="rect">
              <a:avLst/>
            </a:prstGeom>
            <a:noFill/>
          </p:spPr>
          <p:txBody>
            <a:bodyPr wrap="square" rtlCol="0">
              <a:spAutoFit/>
            </a:bodyPr>
            <a:lstStyle/>
            <a:p>
              <a:pPr>
                <a:lnSpc>
                  <a:spcPct val="120000"/>
                </a:lnSpc>
                <a:spcAft>
                  <a:spcPts val="600"/>
                </a:spcAft>
              </a:pPr>
              <a:r>
                <a:rPr lang="zh-CN" altLang="en-US" sz="2000" b="1" spc="150" dirty="0">
                  <a:gradFill>
                    <a:gsLst>
                      <a:gs pos="0">
                        <a:srgbClr val="FC0404"/>
                      </a:gs>
                      <a:gs pos="100000">
                        <a:srgbClr val="FC0404">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添加标题</a:t>
              </a:r>
              <a:endParaRPr lang="pt-BR" altLang="zh-CN" sz="12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a:p>
              <a:pPr>
                <a:lnSpc>
                  <a:spcPct val="120000"/>
                </a:lnSpc>
              </a:pPr>
              <a:r>
                <a:rPr lang="pt-BR" altLang="zh-CN" sz="1200" dirty="0">
                  <a:solidFill>
                    <a:schemeClr val="tx1">
                      <a:lumMod val="50000"/>
                      <a:lumOff val="50000"/>
                    </a:schemeClr>
                  </a:solidFill>
                  <a:latin typeface="Segoe UI" panose="020B0502040204020203" pitchFamily="34" charset="0"/>
                  <a:cs typeface="Segoe UI" panose="020B0502040204020203" pitchFamily="34" charset="0"/>
                </a:rPr>
                <a:t>Te luptatum sapientem quaerendum sit. Est ea dolor democritum, duo brute verterem.</a:t>
              </a:r>
            </a:p>
          </p:txBody>
        </p:sp>
        <p:sp>
          <p:nvSpPr>
            <p:cNvPr id="26" name="TextBox 104">
              <a:extLst>
                <a:ext uri="{FF2B5EF4-FFF2-40B4-BE49-F238E27FC236}">
                  <a16:creationId xmlns:a16="http://schemas.microsoft.com/office/drawing/2014/main" xmlns="" id="{20D1AA0B-B94C-4C78-B36B-F8B8785D9E4B}"/>
                </a:ext>
              </a:extLst>
            </p:cNvPr>
            <p:cNvSpPr txBox="1"/>
            <p:nvPr/>
          </p:nvSpPr>
          <p:spPr>
            <a:xfrm>
              <a:off x="5352349" y="3992835"/>
              <a:ext cx="1831689" cy="1380929"/>
            </a:xfrm>
            <a:prstGeom prst="rect">
              <a:avLst/>
            </a:prstGeom>
            <a:noFill/>
          </p:spPr>
          <p:txBody>
            <a:bodyPr wrap="square" rtlCol="0">
              <a:spAutoFit/>
            </a:bodyPr>
            <a:lstStyle/>
            <a:p>
              <a:pPr>
                <a:lnSpc>
                  <a:spcPct val="120000"/>
                </a:lnSpc>
                <a:spcAft>
                  <a:spcPts val="600"/>
                </a:spcAft>
              </a:pPr>
              <a:r>
                <a:rPr lang="zh-CN" altLang="en-US" sz="2000" b="1" spc="150" dirty="0">
                  <a:gradFill>
                    <a:gsLst>
                      <a:gs pos="0">
                        <a:schemeClr val="tx1">
                          <a:lumMod val="75000"/>
                          <a:lumOff val="25000"/>
                        </a:schemeClr>
                      </a:gs>
                      <a:gs pos="100000">
                        <a:schemeClr val="tx1">
                          <a:lumMod val="75000"/>
                          <a:lumOff val="25000"/>
                          <a:alpha val="48000"/>
                        </a:schemeClr>
                      </a:gs>
                    </a:gsLst>
                    <a:lin ang="5400000" scaled="1"/>
                  </a:gradFill>
                  <a:latin typeface="Segoe UI" panose="020B0502040204020203" pitchFamily="34" charset="0"/>
                  <a:ea typeface="微软雅黑" panose="020B0503020204020204" pitchFamily="34" charset="-122"/>
                </a:rPr>
                <a:t>添加标题</a:t>
              </a:r>
              <a:endParaRPr lang="pt-BR" altLang="zh-CN" sz="1200" dirty="0">
                <a:solidFill>
                  <a:schemeClr val="tx1">
                    <a:lumMod val="50000"/>
                    <a:lumOff val="50000"/>
                  </a:schemeClr>
                </a:solidFill>
                <a:latin typeface="Segoe UI" panose="020B0502040204020203" pitchFamily="34" charset="0"/>
                <a:cs typeface="Segoe UI" panose="020B0502040204020203" pitchFamily="34" charset="0"/>
              </a:endParaRPr>
            </a:p>
            <a:p>
              <a:pPr>
                <a:lnSpc>
                  <a:spcPct val="120000"/>
                </a:lnSpc>
              </a:pPr>
              <a:r>
                <a:rPr lang="pt-BR" altLang="zh-CN" sz="1200" dirty="0">
                  <a:solidFill>
                    <a:schemeClr val="tx1">
                      <a:lumMod val="50000"/>
                      <a:lumOff val="50000"/>
                    </a:schemeClr>
                  </a:solidFill>
                  <a:latin typeface="Segoe UI" panose="020B0502040204020203" pitchFamily="34" charset="0"/>
                  <a:cs typeface="Segoe UI" panose="020B0502040204020203" pitchFamily="34" charset="0"/>
                </a:rPr>
                <a:t>Te luptatum sapientem quaerendum sit. Est ea dolor democritum, duo brute verterem.</a:t>
              </a:r>
            </a:p>
          </p:txBody>
        </p:sp>
        <p:sp>
          <p:nvSpPr>
            <p:cNvPr id="27" name="TextBox 105">
              <a:extLst>
                <a:ext uri="{FF2B5EF4-FFF2-40B4-BE49-F238E27FC236}">
                  <a16:creationId xmlns:a16="http://schemas.microsoft.com/office/drawing/2014/main" xmlns="" id="{409083F5-6B3D-4073-B1F3-444A63470CF4}"/>
                </a:ext>
              </a:extLst>
            </p:cNvPr>
            <p:cNvSpPr txBox="1"/>
            <p:nvPr/>
          </p:nvSpPr>
          <p:spPr>
            <a:xfrm>
              <a:off x="7621512" y="3992835"/>
              <a:ext cx="1831689" cy="1380929"/>
            </a:xfrm>
            <a:prstGeom prst="rect">
              <a:avLst/>
            </a:prstGeom>
            <a:noFill/>
          </p:spPr>
          <p:txBody>
            <a:bodyPr wrap="square" rtlCol="0">
              <a:spAutoFit/>
            </a:bodyPr>
            <a:lstStyle/>
            <a:p>
              <a:pPr>
                <a:lnSpc>
                  <a:spcPct val="120000"/>
                </a:lnSpc>
                <a:spcAft>
                  <a:spcPts val="600"/>
                </a:spcAft>
              </a:pPr>
              <a:r>
                <a:rPr lang="zh-CN" altLang="en-US" sz="2000" b="1" spc="150" dirty="0">
                  <a:gradFill>
                    <a:gsLst>
                      <a:gs pos="0">
                        <a:srgbClr val="FC0404"/>
                      </a:gs>
                      <a:gs pos="100000">
                        <a:srgbClr val="FC0404">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添加标题</a:t>
              </a:r>
              <a:endParaRPr lang="pt-BR" altLang="zh-CN" sz="12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a:p>
              <a:pPr>
                <a:lnSpc>
                  <a:spcPct val="120000"/>
                </a:lnSpc>
              </a:pPr>
              <a:r>
                <a:rPr lang="pt-BR" altLang="zh-CN" sz="1200" dirty="0">
                  <a:solidFill>
                    <a:schemeClr val="tx1">
                      <a:lumMod val="50000"/>
                      <a:lumOff val="50000"/>
                    </a:schemeClr>
                  </a:solidFill>
                  <a:latin typeface="Segoe UI" panose="020B0502040204020203" pitchFamily="34" charset="0"/>
                  <a:cs typeface="Segoe UI" panose="020B0502040204020203" pitchFamily="34" charset="0"/>
                </a:rPr>
                <a:t>Te luptatum sapientem quaerendum sit. Est ea dolor democritum, duo brute verterem.</a:t>
              </a:r>
            </a:p>
          </p:txBody>
        </p:sp>
        <p:sp>
          <p:nvSpPr>
            <p:cNvPr id="28" name="TextBox 106">
              <a:extLst>
                <a:ext uri="{FF2B5EF4-FFF2-40B4-BE49-F238E27FC236}">
                  <a16:creationId xmlns:a16="http://schemas.microsoft.com/office/drawing/2014/main" xmlns="" id="{78DC9F7C-0D4B-4F87-856F-58EC6B4198B0}"/>
                </a:ext>
              </a:extLst>
            </p:cNvPr>
            <p:cNvSpPr txBox="1"/>
            <p:nvPr/>
          </p:nvSpPr>
          <p:spPr>
            <a:xfrm>
              <a:off x="9829757" y="3992835"/>
              <a:ext cx="1831689" cy="1380929"/>
            </a:xfrm>
            <a:prstGeom prst="rect">
              <a:avLst/>
            </a:prstGeom>
            <a:noFill/>
          </p:spPr>
          <p:txBody>
            <a:bodyPr wrap="square" rtlCol="0">
              <a:spAutoFit/>
            </a:bodyPr>
            <a:lstStyle/>
            <a:p>
              <a:pPr>
                <a:lnSpc>
                  <a:spcPct val="120000"/>
                </a:lnSpc>
                <a:spcAft>
                  <a:spcPts val="600"/>
                </a:spcAft>
              </a:pPr>
              <a:r>
                <a:rPr lang="zh-CN" altLang="en-US" sz="2000" b="1" spc="150" dirty="0">
                  <a:gradFill>
                    <a:gsLst>
                      <a:gs pos="0">
                        <a:schemeClr val="tx1">
                          <a:lumMod val="75000"/>
                          <a:lumOff val="25000"/>
                        </a:schemeClr>
                      </a:gs>
                      <a:gs pos="100000">
                        <a:schemeClr val="tx1">
                          <a:lumMod val="75000"/>
                          <a:lumOff val="25000"/>
                          <a:alpha val="48000"/>
                        </a:schemeClr>
                      </a:gs>
                    </a:gsLst>
                    <a:lin ang="5400000" scaled="1"/>
                  </a:gradFill>
                  <a:latin typeface="Segoe UI" panose="020B0502040204020203" pitchFamily="34" charset="0"/>
                  <a:ea typeface="微软雅黑" panose="020B0503020204020204" pitchFamily="34" charset="-122"/>
                </a:rPr>
                <a:t>添加标题</a:t>
              </a:r>
              <a:endParaRPr lang="pt-BR" altLang="zh-CN" sz="12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a:p>
              <a:pPr>
                <a:lnSpc>
                  <a:spcPct val="120000"/>
                </a:lnSpc>
              </a:pPr>
              <a:r>
                <a:rPr lang="pt-BR" altLang="zh-CN" sz="1200" dirty="0">
                  <a:solidFill>
                    <a:schemeClr val="tx1">
                      <a:lumMod val="50000"/>
                      <a:lumOff val="50000"/>
                    </a:schemeClr>
                  </a:solidFill>
                  <a:latin typeface="Segoe UI" panose="020B0502040204020203" pitchFamily="34" charset="0"/>
                  <a:cs typeface="Segoe UI" panose="020B0502040204020203" pitchFamily="34" charset="0"/>
                </a:rPr>
                <a:t>Te luptatum sapientem quaerendum sit. Est ea dolor democritum, duo brute verterem.</a:t>
              </a:r>
            </a:p>
          </p:txBody>
        </p:sp>
        <p:cxnSp>
          <p:nvCxnSpPr>
            <p:cNvPr id="29" name="Straight Connector 107">
              <a:extLst>
                <a:ext uri="{FF2B5EF4-FFF2-40B4-BE49-F238E27FC236}">
                  <a16:creationId xmlns:a16="http://schemas.microsoft.com/office/drawing/2014/main" xmlns="" id="{CA46BB0D-122F-4722-8BDB-A4AD5ADE18C0}"/>
                </a:ext>
              </a:extLst>
            </p:cNvPr>
            <p:cNvCxnSpPr/>
            <p:nvPr/>
          </p:nvCxnSpPr>
          <p:spPr>
            <a:xfrm>
              <a:off x="2906871" y="4102151"/>
              <a:ext cx="18096" cy="1429567"/>
            </a:xfrm>
            <a:prstGeom prst="line">
              <a:avLst/>
            </a:prstGeom>
            <a:ln w="9525"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108">
              <a:extLst>
                <a:ext uri="{FF2B5EF4-FFF2-40B4-BE49-F238E27FC236}">
                  <a16:creationId xmlns:a16="http://schemas.microsoft.com/office/drawing/2014/main" xmlns="" id="{9DBECCD0-3091-43AA-B66F-E1CA4CD1AD62}"/>
                </a:ext>
              </a:extLst>
            </p:cNvPr>
            <p:cNvCxnSpPr/>
            <p:nvPr/>
          </p:nvCxnSpPr>
          <p:spPr>
            <a:xfrm>
              <a:off x="5133842" y="4102151"/>
              <a:ext cx="18096" cy="1429567"/>
            </a:xfrm>
            <a:prstGeom prst="line">
              <a:avLst/>
            </a:prstGeom>
            <a:ln w="9525"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109">
              <a:extLst>
                <a:ext uri="{FF2B5EF4-FFF2-40B4-BE49-F238E27FC236}">
                  <a16:creationId xmlns:a16="http://schemas.microsoft.com/office/drawing/2014/main" xmlns="" id="{38550FD6-F251-415C-90E1-DE3269503683}"/>
                </a:ext>
              </a:extLst>
            </p:cNvPr>
            <p:cNvCxnSpPr/>
            <p:nvPr/>
          </p:nvCxnSpPr>
          <p:spPr>
            <a:xfrm>
              <a:off x="7372546" y="4102151"/>
              <a:ext cx="18096" cy="1429567"/>
            </a:xfrm>
            <a:prstGeom prst="line">
              <a:avLst/>
            </a:prstGeom>
            <a:ln w="9525"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110">
              <a:extLst>
                <a:ext uri="{FF2B5EF4-FFF2-40B4-BE49-F238E27FC236}">
                  <a16:creationId xmlns:a16="http://schemas.microsoft.com/office/drawing/2014/main" xmlns="" id="{5656A169-DACC-4499-B271-BAEEA2BDFA20}"/>
                </a:ext>
              </a:extLst>
            </p:cNvPr>
            <p:cNvCxnSpPr/>
            <p:nvPr/>
          </p:nvCxnSpPr>
          <p:spPr>
            <a:xfrm>
              <a:off x="9594034" y="4102151"/>
              <a:ext cx="18096" cy="1429567"/>
            </a:xfrm>
            <a:prstGeom prst="line">
              <a:avLst/>
            </a:prstGeom>
            <a:ln w="9525" cmpd="sng">
              <a:solidFill>
                <a:srgbClr val="BFBFBF"/>
              </a:solidFill>
            </a:ln>
            <a:effectLst/>
          </p:spPr>
          <p:style>
            <a:lnRef idx="2">
              <a:schemeClr val="accent1"/>
            </a:lnRef>
            <a:fillRef idx="0">
              <a:schemeClr val="accent1"/>
            </a:fillRef>
            <a:effectRef idx="1">
              <a:schemeClr val="accent1"/>
            </a:effectRef>
            <a:fontRef idx="minor">
              <a:schemeClr val="tx1"/>
            </a:fontRef>
          </p:style>
        </p:cxnSp>
      </p:grpSp>
      <p:sp>
        <p:nvSpPr>
          <p:cNvPr id="2"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C8EA5B44-D0CF-4373-8DDE-44F24F838AFA}"/>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511013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7AD461E-4140-402E-AD71-A6D627E94E26}"/>
              </a:ext>
            </a:extLst>
          </p:cNvPr>
          <p:cNvSpPr/>
          <p:nvPr/>
        </p:nvSpPr>
        <p:spPr>
          <a:xfrm flipV="1">
            <a:off x="0" y="349648"/>
            <a:ext cx="604478" cy="608293"/>
          </a:xfrm>
          <a:custGeom>
            <a:avLst/>
            <a:gdLst>
              <a:gd name="connsiteX0" fmla="*/ 0 w 604478"/>
              <a:gd name="connsiteY0" fmla="*/ 608293 h 608293"/>
              <a:gd name="connsiteX1" fmla="*/ 323929 w 604478"/>
              <a:gd name="connsiteY1" fmla="*/ 608293 h 608293"/>
              <a:gd name="connsiteX2" fmla="*/ 604478 w 604478"/>
              <a:gd name="connsiteY2" fmla="*/ 608293 h 608293"/>
              <a:gd name="connsiteX3" fmla="*/ 323929 w 604478"/>
              <a:gd name="connsiteY3" fmla="*/ 0 h 608293"/>
              <a:gd name="connsiteX4" fmla="*/ 0 w 604478"/>
              <a:gd name="connsiteY4" fmla="*/ 0 h 608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478" h="608293">
                <a:moveTo>
                  <a:pt x="0" y="608293"/>
                </a:moveTo>
                <a:lnTo>
                  <a:pt x="323929" y="608293"/>
                </a:lnTo>
                <a:lnTo>
                  <a:pt x="604478" y="608293"/>
                </a:lnTo>
                <a:lnTo>
                  <a:pt x="323929" y="0"/>
                </a:lnTo>
                <a:lnTo>
                  <a:pt x="0" y="0"/>
                </a:ln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0864BD0-8AF4-40F7-BD12-4F822E8937F0}"/>
              </a:ext>
            </a:extLst>
          </p:cNvPr>
          <p:cNvSpPr/>
          <p:nvPr/>
        </p:nvSpPr>
        <p:spPr>
          <a:xfrm flipH="1" flipV="1">
            <a:off x="406508" y="356847"/>
            <a:ext cx="478517" cy="601094"/>
          </a:xfrm>
          <a:prstGeom prst="parallelogram">
            <a:avLst>
              <a:gd name="adj" fmla="val 59142"/>
            </a:avLst>
          </a:prstGeom>
          <a:gradFill flip="none" rotWithShape="1">
            <a:gsLst>
              <a:gs pos="0">
                <a:srgbClr val="FC0404"/>
              </a:gs>
              <a:gs pos="100000">
                <a:srgbClr val="FC0404">
                  <a:alpha val="4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6" name="平行四边形 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A1BE890-8309-49F7-856B-2DA19D92EC54}"/>
              </a:ext>
            </a:extLst>
          </p:cNvPr>
          <p:cNvSpPr/>
          <p:nvPr/>
        </p:nvSpPr>
        <p:spPr>
          <a:xfrm flipH="1" flipV="1">
            <a:off x="683753" y="356847"/>
            <a:ext cx="478517" cy="601094"/>
          </a:xfrm>
          <a:prstGeom prst="parallelogram">
            <a:avLst>
              <a:gd name="adj" fmla="val 59142"/>
            </a:avLst>
          </a:prstGeom>
          <a:gradFill flip="none" rotWithShape="1">
            <a:gsLst>
              <a:gs pos="0">
                <a:srgbClr val="1489E6"/>
              </a:gs>
              <a:gs pos="100000">
                <a:srgbClr val="1489E6">
                  <a:alpha val="4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13" name="文本框 1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D5C9417-7E12-43FA-95A4-A17EF361636F}"/>
              </a:ext>
            </a:extLst>
          </p:cNvPr>
          <p:cNvSpPr txBox="1"/>
          <p:nvPr/>
        </p:nvSpPr>
        <p:spPr>
          <a:xfrm>
            <a:off x="1168975" y="292958"/>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主要做法经验</a:t>
            </a:r>
          </a:p>
        </p:txBody>
      </p:sp>
      <p:sp>
        <p:nvSpPr>
          <p:cNvPr id="14" name="矩形 1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9418D92-7CC7-4B63-999D-070F1AC2EBE4}"/>
              </a:ext>
            </a:extLst>
          </p:cNvPr>
          <p:cNvSpPr/>
          <p:nvPr/>
        </p:nvSpPr>
        <p:spPr>
          <a:xfrm>
            <a:off x="1168975" y="753628"/>
            <a:ext cx="2162900" cy="276999"/>
          </a:xfrm>
          <a:prstGeom prst="rect">
            <a:avLst/>
          </a:prstGeom>
        </p:spPr>
        <p:txBody>
          <a:bodyPr wrap="none">
            <a:spAutoFit/>
          </a:bodyPr>
          <a:lstStyle/>
          <a:p>
            <a:r>
              <a:rPr lang="en-US" altLang="zh-CN"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MAIN PRACTICE EXPERIENCE</a:t>
            </a:r>
            <a:endParaRPr lang="zh-CN" altLang="en-US"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7" name="组合 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FCBE769-3577-4DC2-8C7E-787A58A8461B}"/>
              </a:ext>
            </a:extLst>
          </p:cNvPr>
          <p:cNvGrpSpPr/>
          <p:nvPr/>
        </p:nvGrpSpPr>
        <p:grpSpPr>
          <a:xfrm>
            <a:off x="731837" y="1640425"/>
            <a:ext cx="467707" cy="467706"/>
            <a:chOff x="601130" y="2764666"/>
            <a:chExt cx="483164" cy="483162"/>
          </a:xfrm>
        </p:grpSpPr>
        <p:sp>
          <p:nvSpPr>
            <p:cNvPr id="8" name="圆角矩形 163">
              <a:extLst>
                <a:ext uri="{FF2B5EF4-FFF2-40B4-BE49-F238E27FC236}">
                  <a16:creationId xmlns:a16="http://schemas.microsoft.com/office/drawing/2014/main" xmlns="" id="{296E25FA-7C0C-4B94-8CFD-D4D10607FF5A}"/>
                </a:ext>
              </a:extLst>
            </p:cNvPr>
            <p:cNvSpPr/>
            <p:nvPr/>
          </p:nvSpPr>
          <p:spPr>
            <a:xfrm>
              <a:off x="601130" y="2764666"/>
              <a:ext cx="483164" cy="483162"/>
            </a:xfrm>
            <a:prstGeom prst="roundRect">
              <a:avLst>
                <a:gd name="adj" fmla="val 12442"/>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9" name="Freeform 50">
              <a:extLst>
                <a:ext uri="{FF2B5EF4-FFF2-40B4-BE49-F238E27FC236}">
                  <a16:creationId xmlns:a16="http://schemas.microsoft.com/office/drawing/2014/main" xmlns="" id="{5C7EF007-B580-4922-BBAD-B4A3E347572D}"/>
                </a:ext>
              </a:extLst>
            </p:cNvPr>
            <p:cNvSpPr>
              <a:spLocks noEditPoints="1"/>
            </p:cNvSpPr>
            <p:nvPr/>
          </p:nvSpPr>
          <p:spPr bwMode="auto">
            <a:xfrm>
              <a:off x="708101" y="2880585"/>
              <a:ext cx="299679" cy="251323"/>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48BFB01-DABA-4132-8FC6-AD3334119B72}"/>
              </a:ext>
            </a:extLst>
          </p:cNvPr>
          <p:cNvGrpSpPr/>
          <p:nvPr/>
        </p:nvGrpSpPr>
        <p:grpSpPr>
          <a:xfrm>
            <a:off x="2784897" y="3881883"/>
            <a:ext cx="467707" cy="467707"/>
            <a:chOff x="2722038" y="5080198"/>
            <a:chExt cx="483164" cy="483164"/>
          </a:xfrm>
        </p:grpSpPr>
        <p:sp>
          <p:nvSpPr>
            <p:cNvPr id="11" name="圆角矩形 166">
              <a:extLst>
                <a:ext uri="{FF2B5EF4-FFF2-40B4-BE49-F238E27FC236}">
                  <a16:creationId xmlns:a16="http://schemas.microsoft.com/office/drawing/2014/main" xmlns="" id="{7943A3A5-99C8-450A-9E45-FEC87FA038D4}"/>
                </a:ext>
              </a:extLst>
            </p:cNvPr>
            <p:cNvSpPr/>
            <p:nvPr/>
          </p:nvSpPr>
          <p:spPr>
            <a:xfrm flipV="1">
              <a:off x="2722038" y="5080198"/>
              <a:ext cx="483164" cy="483164"/>
            </a:xfrm>
            <a:prstGeom prst="roundRect">
              <a:avLst>
                <a:gd name="adj" fmla="val 12442"/>
              </a:avLst>
            </a:pr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12" name="Freeform 51">
              <a:extLst>
                <a:ext uri="{FF2B5EF4-FFF2-40B4-BE49-F238E27FC236}">
                  <a16:creationId xmlns:a16="http://schemas.microsoft.com/office/drawing/2014/main" xmlns="" id="{F98D9383-7FB3-4282-835D-62E8DDD8451D}"/>
                </a:ext>
              </a:extLst>
            </p:cNvPr>
            <p:cNvSpPr>
              <a:spLocks noEditPoints="1"/>
            </p:cNvSpPr>
            <p:nvPr/>
          </p:nvSpPr>
          <p:spPr bwMode="auto">
            <a:xfrm>
              <a:off x="2799251" y="5184472"/>
              <a:ext cx="328737" cy="274616"/>
            </a:xfrm>
            <a:custGeom>
              <a:avLst/>
              <a:gdLst>
                <a:gd name="T0" fmla="*/ 192 w 208"/>
                <a:gd name="T1" fmla="*/ 64 h 174"/>
                <a:gd name="T2" fmla="*/ 193 w 208"/>
                <a:gd name="T3" fmla="*/ 57 h 174"/>
                <a:gd name="T4" fmla="*/ 136 w 208"/>
                <a:gd name="T5" fmla="*/ 0 h 174"/>
                <a:gd name="T6" fmla="*/ 89 w 208"/>
                <a:gd name="T7" fmla="*/ 25 h 174"/>
                <a:gd name="T8" fmla="*/ 72 w 208"/>
                <a:gd name="T9" fmla="*/ 21 h 174"/>
                <a:gd name="T10" fmla="*/ 35 w 208"/>
                <a:gd name="T11" fmla="*/ 55 h 174"/>
                <a:gd name="T12" fmla="*/ 0 w 208"/>
                <a:gd name="T13" fmla="*/ 96 h 174"/>
                <a:gd name="T14" fmla="*/ 42 w 208"/>
                <a:gd name="T15" fmla="*/ 138 h 174"/>
                <a:gd name="T16" fmla="*/ 88 w 208"/>
                <a:gd name="T17" fmla="*/ 138 h 174"/>
                <a:gd name="T18" fmla="*/ 88 w 208"/>
                <a:gd name="T19" fmla="*/ 164 h 174"/>
                <a:gd name="T20" fmla="*/ 98 w 208"/>
                <a:gd name="T21" fmla="*/ 174 h 174"/>
                <a:gd name="T22" fmla="*/ 118 w 208"/>
                <a:gd name="T23" fmla="*/ 174 h 174"/>
                <a:gd name="T24" fmla="*/ 128 w 208"/>
                <a:gd name="T25" fmla="*/ 164 h 174"/>
                <a:gd name="T26" fmla="*/ 128 w 208"/>
                <a:gd name="T27" fmla="*/ 138 h 174"/>
                <a:gd name="T28" fmla="*/ 166 w 208"/>
                <a:gd name="T29" fmla="*/ 138 h 174"/>
                <a:gd name="T30" fmla="*/ 208 w 208"/>
                <a:gd name="T31" fmla="*/ 96 h 174"/>
                <a:gd name="T32" fmla="*/ 192 w 208"/>
                <a:gd name="T33" fmla="*/ 64 h 174"/>
                <a:gd name="T34" fmla="*/ 120 w 208"/>
                <a:gd name="T35" fmla="*/ 164 h 174"/>
                <a:gd name="T36" fmla="*/ 118 w 208"/>
                <a:gd name="T37" fmla="*/ 166 h 174"/>
                <a:gd name="T38" fmla="*/ 98 w 208"/>
                <a:gd name="T39" fmla="*/ 166 h 174"/>
                <a:gd name="T40" fmla="*/ 96 w 208"/>
                <a:gd name="T41" fmla="*/ 164 h 174"/>
                <a:gd name="T42" fmla="*/ 96 w 208"/>
                <a:gd name="T43" fmla="*/ 138 h 174"/>
                <a:gd name="T44" fmla="*/ 96 w 208"/>
                <a:gd name="T45" fmla="*/ 109 h 174"/>
                <a:gd name="T46" fmla="*/ 69 w 208"/>
                <a:gd name="T47" fmla="*/ 109 h 174"/>
                <a:gd name="T48" fmla="*/ 106 w 208"/>
                <a:gd name="T49" fmla="*/ 60 h 174"/>
                <a:gd name="T50" fmla="*/ 110 w 208"/>
                <a:gd name="T51" fmla="*/ 60 h 174"/>
                <a:gd name="T52" fmla="*/ 147 w 208"/>
                <a:gd name="T53" fmla="*/ 109 h 174"/>
                <a:gd name="T54" fmla="*/ 120 w 208"/>
                <a:gd name="T55" fmla="*/ 109 h 174"/>
                <a:gd name="T56" fmla="*/ 120 w 208"/>
                <a:gd name="T57" fmla="*/ 138 h 174"/>
                <a:gd name="T58" fmla="*/ 120 w 208"/>
                <a:gd name="T59" fmla="*/ 164 h 174"/>
                <a:gd name="T60" fmla="*/ 166 w 208"/>
                <a:gd name="T61" fmla="*/ 130 h 174"/>
                <a:gd name="T62" fmla="*/ 128 w 208"/>
                <a:gd name="T63" fmla="*/ 130 h 174"/>
                <a:gd name="T64" fmla="*/ 128 w 208"/>
                <a:gd name="T65" fmla="*/ 117 h 174"/>
                <a:gd name="T66" fmla="*/ 147 w 208"/>
                <a:gd name="T67" fmla="*/ 117 h 174"/>
                <a:gd name="T68" fmla="*/ 155 w 208"/>
                <a:gd name="T69" fmla="*/ 112 h 174"/>
                <a:gd name="T70" fmla="*/ 153 w 208"/>
                <a:gd name="T71" fmla="*/ 104 h 174"/>
                <a:gd name="T72" fmla="*/ 116 w 208"/>
                <a:gd name="T73" fmla="*/ 55 h 174"/>
                <a:gd name="T74" fmla="*/ 108 w 208"/>
                <a:gd name="T75" fmla="*/ 51 h 174"/>
                <a:gd name="T76" fmla="*/ 100 w 208"/>
                <a:gd name="T77" fmla="*/ 55 h 174"/>
                <a:gd name="T78" fmla="*/ 62 w 208"/>
                <a:gd name="T79" fmla="*/ 104 h 174"/>
                <a:gd name="T80" fmla="*/ 61 w 208"/>
                <a:gd name="T81" fmla="*/ 112 h 174"/>
                <a:gd name="T82" fmla="*/ 69 w 208"/>
                <a:gd name="T83" fmla="*/ 117 h 174"/>
                <a:gd name="T84" fmla="*/ 88 w 208"/>
                <a:gd name="T85" fmla="*/ 117 h 174"/>
                <a:gd name="T86" fmla="*/ 88 w 208"/>
                <a:gd name="T87" fmla="*/ 130 h 174"/>
                <a:gd name="T88" fmla="*/ 42 w 208"/>
                <a:gd name="T89" fmla="*/ 130 h 174"/>
                <a:gd name="T90" fmla="*/ 8 w 208"/>
                <a:gd name="T91" fmla="*/ 96 h 174"/>
                <a:gd name="T92" fmla="*/ 39 w 208"/>
                <a:gd name="T93" fmla="*/ 62 h 174"/>
                <a:gd name="T94" fmla="*/ 43 w 208"/>
                <a:gd name="T95" fmla="*/ 62 h 174"/>
                <a:gd name="T96" fmla="*/ 43 w 208"/>
                <a:gd name="T97" fmla="*/ 58 h 174"/>
                <a:gd name="T98" fmla="*/ 72 w 208"/>
                <a:gd name="T99" fmla="*/ 29 h 174"/>
                <a:gd name="T100" fmla="*/ 88 w 208"/>
                <a:gd name="T101" fmla="*/ 34 h 174"/>
                <a:gd name="T102" fmla="*/ 92 w 208"/>
                <a:gd name="T103" fmla="*/ 36 h 174"/>
                <a:gd name="T104" fmla="*/ 94 w 208"/>
                <a:gd name="T105" fmla="*/ 32 h 174"/>
                <a:gd name="T106" fmla="*/ 136 w 208"/>
                <a:gd name="T107" fmla="*/ 8 h 174"/>
                <a:gd name="T108" fmla="*/ 185 w 208"/>
                <a:gd name="T109" fmla="*/ 57 h 174"/>
                <a:gd name="T110" fmla="*/ 184 w 208"/>
                <a:gd name="T111" fmla="*/ 65 h 174"/>
                <a:gd name="T112" fmla="*/ 184 w 208"/>
                <a:gd name="T113" fmla="*/ 67 h 174"/>
                <a:gd name="T114" fmla="*/ 186 w 208"/>
                <a:gd name="T115" fmla="*/ 69 h 174"/>
                <a:gd name="T116" fmla="*/ 200 w 208"/>
                <a:gd name="T117" fmla="*/ 96 h 174"/>
                <a:gd name="T118" fmla="*/ 166 w 208"/>
                <a:gd name="T119" fmla="*/ 1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 h="174">
                  <a:moveTo>
                    <a:pt x="192" y="64"/>
                  </a:moveTo>
                  <a:cubicBezTo>
                    <a:pt x="193" y="61"/>
                    <a:pt x="193" y="59"/>
                    <a:pt x="193" y="57"/>
                  </a:cubicBezTo>
                  <a:cubicBezTo>
                    <a:pt x="193" y="25"/>
                    <a:pt x="167" y="0"/>
                    <a:pt x="136" y="0"/>
                  </a:cubicBezTo>
                  <a:cubicBezTo>
                    <a:pt x="117" y="0"/>
                    <a:pt x="100" y="9"/>
                    <a:pt x="89" y="25"/>
                  </a:cubicBezTo>
                  <a:cubicBezTo>
                    <a:pt x="84" y="22"/>
                    <a:pt x="78" y="21"/>
                    <a:pt x="72" y="21"/>
                  </a:cubicBezTo>
                  <a:cubicBezTo>
                    <a:pt x="53" y="21"/>
                    <a:pt x="37" y="35"/>
                    <a:pt x="35" y="55"/>
                  </a:cubicBezTo>
                  <a:cubicBezTo>
                    <a:pt x="15" y="58"/>
                    <a:pt x="0" y="76"/>
                    <a:pt x="0" y="96"/>
                  </a:cubicBezTo>
                  <a:cubicBezTo>
                    <a:pt x="0" y="119"/>
                    <a:pt x="19" y="138"/>
                    <a:pt x="42" y="138"/>
                  </a:cubicBezTo>
                  <a:cubicBezTo>
                    <a:pt x="88" y="138"/>
                    <a:pt x="88" y="138"/>
                    <a:pt x="88" y="138"/>
                  </a:cubicBezTo>
                  <a:cubicBezTo>
                    <a:pt x="88" y="164"/>
                    <a:pt x="88" y="164"/>
                    <a:pt x="88" y="164"/>
                  </a:cubicBezTo>
                  <a:cubicBezTo>
                    <a:pt x="88" y="170"/>
                    <a:pt x="92" y="174"/>
                    <a:pt x="98" y="174"/>
                  </a:cubicBezTo>
                  <a:cubicBezTo>
                    <a:pt x="118" y="174"/>
                    <a:pt x="118" y="174"/>
                    <a:pt x="118" y="174"/>
                  </a:cubicBezTo>
                  <a:cubicBezTo>
                    <a:pt x="124" y="174"/>
                    <a:pt x="128" y="170"/>
                    <a:pt x="128" y="164"/>
                  </a:cubicBezTo>
                  <a:cubicBezTo>
                    <a:pt x="128" y="138"/>
                    <a:pt x="128" y="138"/>
                    <a:pt x="128" y="138"/>
                  </a:cubicBezTo>
                  <a:cubicBezTo>
                    <a:pt x="166" y="138"/>
                    <a:pt x="166" y="138"/>
                    <a:pt x="166" y="138"/>
                  </a:cubicBezTo>
                  <a:cubicBezTo>
                    <a:pt x="189" y="138"/>
                    <a:pt x="208" y="119"/>
                    <a:pt x="208" y="96"/>
                  </a:cubicBezTo>
                  <a:cubicBezTo>
                    <a:pt x="208" y="84"/>
                    <a:pt x="202" y="72"/>
                    <a:pt x="192" y="64"/>
                  </a:cubicBezTo>
                  <a:close/>
                  <a:moveTo>
                    <a:pt x="120" y="164"/>
                  </a:moveTo>
                  <a:cubicBezTo>
                    <a:pt x="120" y="165"/>
                    <a:pt x="119" y="166"/>
                    <a:pt x="118" y="166"/>
                  </a:cubicBezTo>
                  <a:cubicBezTo>
                    <a:pt x="98" y="166"/>
                    <a:pt x="98" y="166"/>
                    <a:pt x="98" y="166"/>
                  </a:cubicBezTo>
                  <a:cubicBezTo>
                    <a:pt x="97" y="166"/>
                    <a:pt x="96" y="165"/>
                    <a:pt x="96" y="164"/>
                  </a:cubicBezTo>
                  <a:cubicBezTo>
                    <a:pt x="96" y="138"/>
                    <a:pt x="96" y="138"/>
                    <a:pt x="96" y="138"/>
                  </a:cubicBezTo>
                  <a:cubicBezTo>
                    <a:pt x="96" y="109"/>
                    <a:pt x="96" y="109"/>
                    <a:pt x="96" y="109"/>
                  </a:cubicBezTo>
                  <a:cubicBezTo>
                    <a:pt x="69" y="109"/>
                    <a:pt x="69" y="109"/>
                    <a:pt x="69" y="109"/>
                  </a:cubicBezTo>
                  <a:cubicBezTo>
                    <a:pt x="106" y="60"/>
                    <a:pt x="106" y="60"/>
                    <a:pt x="106" y="60"/>
                  </a:cubicBezTo>
                  <a:cubicBezTo>
                    <a:pt x="107" y="59"/>
                    <a:pt x="109" y="59"/>
                    <a:pt x="110" y="60"/>
                  </a:cubicBezTo>
                  <a:cubicBezTo>
                    <a:pt x="147" y="109"/>
                    <a:pt x="147" y="109"/>
                    <a:pt x="147" y="109"/>
                  </a:cubicBezTo>
                  <a:cubicBezTo>
                    <a:pt x="120" y="109"/>
                    <a:pt x="120" y="109"/>
                    <a:pt x="120" y="109"/>
                  </a:cubicBezTo>
                  <a:cubicBezTo>
                    <a:pt x="120" y="138"/>
                    <a:pt x="120" y="138"/>
                    <a:pt x="120" y="138"/>
                  </a:cubicBezTo>
                  <a:lnTo>
                    <a:pt x="120" y="164"/>
                  </a:lnTo>
                  <a:close/>
                  <a:moveTo>
                    <a:pt x="166" y="130"/>
                  </a:moveTo>
                  <a:cubicBezTo>
                    <a:pt x="128" y="130"/>
                    <a:pt x="128" y="130"/>
                    <a:pt x="128" y="130"/>
                  </a:cubicBezTo>
                  <a:cubicBezTo>
                    <a:pt x="128" y="117"/>
                    <a:pt x="128" y="117"/>
                    <a:pt x="128" y="117"/>
                  </a:cubicBezTo>
                  <a:cubicBezTo>
                    <a:pt x="147" y="117"/>
                    <a:pt x="147" y="117"/>
                    <a:pt x="147" y="117"/>
                  </a:cubicBezTo>
                  <a:cubicBezTo>
                    <a:pt x="151" y="117"/>
                    <a:pt x="154" y="115"/>
                    <a:pt x="155" y="112"/>
                  </a:cubicBezTo>
                  <a:cubicBezTo>
                    <a:pt x="156" y="110"/>
                    <a:pt x="156" y="107"/>
                    <a:pt x="153" y="104"/>
                  </a:cubicBezTo>
                  <a:cubicBezTo>
                    <a:pt x="116" y="55"/>
                    <a:pt x="116" y="55"/>
                    <a:pt x="116" y="55"/>
                  </a:cubicBezTo>
                  <a:cubicBezTo>
                    <a:pt x="114" y="53"/>
                    <a:pt x="111" y="51"/>
                    <a:pt x="108" y="51"/>
                  </a:cubicBezTo>
                  <a:cubicBezTo>
                    <a:pt x="105" y="51"/>
                    <a:pt x="102" y="53"/>
                    <a:pt x="100" y="55"/>
                  </a:cubicBezTo>
                  <a:cubicBezTo>
                    <a:pt x="62" y="104"/>
                    <a:pt x="62" y="104"/>
                    <a:pt x="62" y="104"/>
                  </a:cubicBezTo>
                  <a:cubicBezTo>
                    <a:pt x="60" y="107"/>
                    <a:pt x="60" y="110"/>
                    <a:pt x="61" y="112"/>
                  </a:cubicBezTo>
                  <a:cubicBezTo>
                    <a:pt x="62" y="115"/>
                    <a:pt x="65" y="117"/>
                    <a:pt x="69" y="117"/>
                  </a:cubicBezTo>
                  <a:cubicBezTo>
                    <a:pt x="88" y="117"/>
                    <a:pt x="88" y="117"/>
                    <a:pt x="88" y="117"/>
                  </a:cubicBezTo>
                  <a:cubicBezTo>
                    <a:pt x="88" y="130"/>
                    <a:pt x="88" y="130"/>
                    <a:pt x="88" y="130"/>
                  </a:cubicBezTo>
                  <a:cubicBezTo>
                    <a:pt x="42" y="130"/>
                    <a:pt x="42" y="130"/>
                    <a:pt x="42" y="130"/>
                  </a:cubicBezTo>
                  <a:cubicBezTo>
                    <a:pt x="23" y="130"/>
                    <a:pt x="8" y="115"/>
                    <a:pt x="8" y="96"/>
                  </a:cubicBezTo>
                  <a:cubicBezTo>
                    <a:pt x="8" y="78"/>
                    <a:pt x="22" y="64"/>
                    <a:pt x="39" y="62"/>
                  </a:cubicBezTo>
                  <a:cubicBezTo>
                    <a:pt x="43" y="62"/>
                    <a:pt x="43" y="62"/>
                    <a:pt x="43" y="62"/>
                  </a:cubicBezTo>
                  <a:cubicBezTo>
                    <a:pt x="43" y="58"/>
                    <a:pt x="43" y="58"/>
                    <a:pt x="43" y="58"/>
                  </a:cubicBezTo>
                  <a:cubicBezTo>
                    <a:pt x="43" y="42"/>
                    <a:pt x="56" y="29"/>
                    <a:pt x="72" y="29"/>
                  </a:cubicBezTo>
                  <a:cubicBezTo>
                    <a:pt x="78" y="29"/>
                    <a:pt x="84" y="30"/>
                    <a:pt x="88" y="34"/>
                  </a:cubicBezTo>
                  <a:cubicBezTo>
                    <a:pt x="92" y="36"/>
                    <a:pt x="92" y="36"/>
                    <a:pt x="92" y="36"/>
                  </a:cubicBezTo>
                  <a:cubicBezTo>
                    <a:pt x="94" y="32"/>
                    <a:pt x="94" y="32"/>
                    <a:pt x="94" y="32"/>
                  </a:cubicBezTo>
                  <a:cubicBezTo>
                    <a:pt x="103" y="17"/>
                    <a:pt x="119" y="8"/>
                    <a:pt x="136" y="8"/>
                  </a:cubicBezTo>
                  <a:cubicBezTo>
                    <a:pt x="163" y="8"/>
                    <a:pt x="185" y="30"/>
                    <a:pt x="185" y="57"/>
                  </a:cubicBezTo>
                  <a:cubicBezTo>
                    <a:pt x="185" y="59"/>
                    <a:pt x="185" y="62"/>
                    <a:pt x="184" y="65"/>
                  </a:cubicBezTo>
                  <a:cubicBezTo>
                    <a:pt x="184" y="67"/>
                    <a:pt x="184" y="67"/>
                    <a:pt x="184" y="67"/>
                  </a:cubicBezTo>
                  <a:cubicBezTo>
                    <a:pt x="186" y="69"/>
                    <a:pt x="186" y="69"/>
                    <a:pt x="186" y="69"/>
                  </a:cubicBezTo>
                  <a:cubicBezTo>
                    <a:pt x="195" y="75"/>
                    <a:pt x="200" y="85"/>
                    <a:pt x="200" y="96"/>
                  </a:cubicBezTo>
                  <a:cubicBezTo>
                    <a:pt x="200" y="115"/>
                    <a:pt x="184" y="130"/>
                    <a:pt x="166" y="1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7E05814-40AF-436D-8632-132CC82C3D05}"/>
              </a:ext>
            </a:extLst>
          </p:cNvPr>
          <p:cNvGrpSpPr/>
          <p:nvPr/>
        </p:nvGrpSpPr>
        <p:grpSpPr>
          <a:xfrm>
            <a:off x="6915887" y="3881883"/>
            <a:ext cx="467707" cy="467707"/>
            <a:chOff x="6989547" y="5080198"/>
            <a:chExt cx="483164" cy="483164"/>
          </a:xfrm>
        </p:grpSpPr>
        <p:sp>
          <p:nvSpPr>
            <p:cNvPr id="17" name="圆角矩形 169">
              <a:extLst>
                <a:ext uri="{FF2B5EF4-FFF2-40B4-BE49-F238E27FC236}">
                  <a16:creationId xmlns:a16="http://schemas.microsoft.com/office/drawing/2014/main" xmlns="" id="{84AB30A3-CC23-4B23-B340-EE987CA709D5}"/>
                </a:ext>
              </a:extLst>
            </p:cNvPr>
            <p:cNvSpPr/>
            <p:nvPr/>
          </p:nvSpPr>
          <p:spPr>
            <a:xfrm flipV="1">
              <a:off x="6989547" y="5080198"/>
              <a:ext cx="483164" cy="483164"/>
            </a:xfrm>
            <a:prstGeom prst="roundRect">
              <a:avLst>
                <a:gd name="adj" fmla="val 12442"/>
              </a:avLst>
            </a:pr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18" name="Freeform 98">
              <a:extLst>
                <a:ext uri="{FF2B5EF4-FFF2-40B4-BE49-F238E27FC236}">
                  <a16:creationId xmlns:a16="http://schemas.microsoft.com/office/drawing/2014/main" xmlns="" id="{7AEB2AFA-2D68-41D4-AB90-446C69A957C2}"/>
                </a:ext>
              </a:extLst>
            </p:cNvPr>
            <p:cNvSpPr>
              <a:spLocks noEditPoints="1"/>
            </p:cNvSpPr>
            <p:nvPr/>
          </p:nvSpPr>
          <p:spPr bwMode="auto">
            <a:xfrm>
              <a:off x="7072033" y="5167646"/>
              <a:ext cx="318192" cy="308268"/>
            </a:xfrm>
            <a:custGeom>
              <a:avLst/>
              <a:gdLst>
                <a:gd name="T0" fmla="*/ 449 w 513"/>
                <a:gd name="T1" fmla="*/ 497 h 497"/>
                <a:gd name="T2" fmla="*/ 289 w 513"/>
                <a:gd name="T3" fmla="*/ 497 h 497"/>
                <a:gd name="T4" fmla="*/ 289 w 513"/>
                <a:gd name="T5" fmla="*/ 326 h 497"/>
                <a:gd name="T6" fmla="*/ 227 w 513"/>
                <a:gd name="T7" fmla="*/ 326 h 497"/>
                <a:gd name="T8" fmla="*/ 227 w 513"/>
                <a:gd name="T9" fmla="*/ 497 h 497"/>
                <a:gd name="T10" fmla="*/ 66 w 513"/>
                <a:gd name="T11" fmla="*/ 497 h 497"/>
                <a:gd name="T12" fmla="*/ 66 w 513"/>
                <a:gd name="T13" fmla="*/ 296 h 497"/>
                <a:gd name="T14" fmla="*/ 0 w 513"/>
                <a:gd name="T15" fmla="*/ 296 h 497"/>
                <a:gd name="T16" fmla="*/ 99 w 513"/>
                <a:gd name="T17" fmla="*/ 180 h 497"/>
                <a:gd name="T18" fmla="*/ 99 w 513"/>
                <a:gd name="T19" fmla="*/ 43 h 497"/>
                <a:gd name="T20" fmla="*/ 187 w 513"/>
                <a:gd name="T21" fmla="*/ 43 h 497"/>
                <a:gd name="T22" fmla="*/ 187 w 513"/>
                <a:gd name="T23" fmla="*/ 80 h 497"/>
                <a:gd name="T24" fmla="*/ 258 w 513"/>
                <a:gd name="T25" fmla="*/ 0 h 497"/>
                <a:gd name="T26" fmla="*/ 513 w 513"/>
                <a:gd name="T27" fmla="*/ 296 h 497"/>
                <a:gd name="T28" fmla="*/ 449 w 513"/>
                <a:gd name="T29" fmla="*/ 296 h 497"/>
                <a:gd name="T30" fmla="*/ 449 w 513"/>
                <a:gd name="T31" fmla="*/ 497 h 497"/>
                <a:gd name="T32" fmla="*/ 308 w 513"/>
                <a:gd name="T33" fmla="*/ 478 h 497"/>
                <a:gd name="T34" fmla="*/ 431 w 513"/>
                <a:gd name="T35" fmla="*/ 478 h 497"/>
                <a:gd name="T36" fmla="*/ 431 w 513"/>
                <a:gd name="T37" fmla="*/ 277 h 497"/>
                <a:gd name="T38" fmla="*/ 473 w 513"/>
                <a:gd name="T39" fmla="*/ 277 h 497"/>
                <a:gd name="T40" fmla="*/ 258 w 513"/>
                <a:gd name="T41" fmla="*/ 28 h 497"/>
                <a:gd name="T42" fmla="*/ 168 w 513"/>
                <a:gd name="T43" fmla="*/ 132 h 497"/>
                <a:gd name="T44" fmla="*/ 168 w 513"/>
                <a:gd name="T45" fmla="*/ 62 h 497"/>
                <a:gd name="T46" fmla="*/ 118 w 513"/>
                <a:gd name="T47" fmla="*/ 62 h 497"/>
                <a:gd name="T48" fmla="*/ 118 w 513"/>
                <a:gd name="T49" fmla="*/ 187 h 497"/>
                <a:gd name="T50" fmla="*/ 40 w 513"/>
                <a:gd name="T51" fmla="*/ 277 h 497"/>
                <a:gd name="T52" fmla="*/ 85 w 513"/>
                <a:gd name="T53" fmla="*/ 277 h 497"/>
                <a:gd name="T54" fmla="*/ 85 w 513"/>
                <a:gd name="T55" fmla="*/ 478 h 497"/>
                <a:gd name="T56" fmla="*/ 208 w 513"/>
                <a:gd name="T57" fmla="*/ 478 h 497"/>
                <a:gd name="T58" fmla="*/ 208 w 513"/>
                <a:gd name="T59" fmla="*/ 307 h 497"/>
                <a:gd name="T60" fmla="*/ 308 w 513"/>
                <a:gd name="T61" fmla="*/ 307 h 497"/>
                <a:gd name="T62" fmla="*/ 308 w 513"/>
                <a:gd name="T63" fmla="*/ 47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3" h="497">
                  <a:moveTo>
                    <a:pt x="449" y="497"/>
                  </a:moveTo>
                  <a:lnTo>
                    <a:pt x="289" y="497"/>
                  </a:lnTo>
                  <a:lnTo>
                    <a:pt x="289" y="326"/>
                  </a:lnTo>
                  <a:lnTo>
                    <a:pt x="227" y="326"/>
                  </a:lnTo>
                  <a:lnTo>
                    <a:pt x="227" y="497"/>
                  </a:lnTo>
                  <a:lnTo>
                    <a:pt x="66" y="497"/>
                  </a:lnTo>
                  <a:lnTo>
                    <a:pt x="66" y="296"/>
                  </a:lnTo>
                  <a:lnTo>
                    <a:pt x="0" y="296"/>
                  </a:lnTo>
                  <a:lnTo>
                    <a:pt x="99" y="180"/>
                  </a:lnTo>
                  <a:lnTo>
                    <a:pt x="99" y="43"/>
                  </a:lnTo>
                  <a:lnTo>
                    <a:pt x="187" y="43"/>
                  </a:lnTo>
                  <a:lnTo>
                    <a:pt x="187" y="80"/>
                  </a:lnTo>
                  <a:lnTo>
                    <a:pt x="258" y="0"/>
                  </a:lnTo>
                  <a:lnTo>
                    <a:pt x="513" y="296"/>
                  </a:lnTo>
                  <a:lnTo>
                    <a:pt x="449" y="296"/>
                  </a:lnTo>
                  <a:lnTo>
                    <a:pt x="449" y="497"/>
                  </a:lnTo>
                  <a:close/>
                  <a:moveTo>
                    <a:pt x="308" y="478"/>
                  </a:moveTo>
                  <a:lnTo>
                    <a:pt x="431" y="478"/>
                  </a:lnTo>
                  <a:lnTo>
                    <a:pt x="431" y="277"/>
                  </a:lnTo>
                  <a:lnTo>
                    <a:pt x="473" y="277"/>
                  </a:lnTo>
                  <a:lnTo>
                    <a:pt x="258" y="28"/>
                  </a:lnTo>
                  <a:lnTo>
                    <a:pt x="168" y="132"/>
                  </a:lnTo>
                  <a:lnTo>
                    <a:pt x="168" y="62"/>
                  </a:lnTo>
                  <a:lnTo>
                    <a:pt x="118" y="62"/>
                  </a:lnTo>
                  <a:lnTo>
                    <a:pt x="118" y="187"/>
                  </a:lnTo>
                  <a:lnTo>
                    <a:pt x="40" y="277"/>
                  </a:lnTo>
                  <a:lnTo>
                    <a:pt x="85" y="277"/>
                  </a:lnTo>
                  <a:lnTo>
                    <a:pt x="85" y="478"/>
                  </a:lnTo>
                  <a:lnTo>
                    <a:pt x="208" y="478"/>
                  </a:lnTo>
                  <a:lnTo>
                    <a:pt x="208" y="307"/>
                  </a:lnTo>
                  <a:lnTo>
                    <a:pt x="308" y="307"/>
                  </a:lnTo>
                  <a:lnTo>
                    <a:pt x="308" y="4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E605B5C-7620-4A1C-A18A-B2216582ED41}"/>
              </a:ext>
            </a:extLst>
          </p:cNvPr>
          <p:cNvGrpSpPr/>
          <p:nvPr/>
        </p:nvGrpSpPr>
        <p:grpSpPr>
          <a:xfrm>
            <a:off x="4849195" y="1640425"/>
            <a:ext cx="467707" cy="467706"/>
            <a:chOff x="4854556" y="2764666"/>
            <a:chExt cx="483164" cy="483162"/>
          </a:xfrm>
        </p:grpSpPr>
        <p:sp>
          <p:nvSpPr>
            <p:cNvPr id="20" name="圆角矩形 172">
              <a:extLst>
                <a:ext uri="{FF2B5EF4-FFF2-40B4-BE49-F238E27FC236}">
                  <a16:creationId xmlns:a16="http://schemas.microsoft.com/office/drawing/2014/main" xmlns="" id="{8A7ED906-C497-405E-A35B-C4757DFB5172}"/>
                </a:ext>
              </a:extLst>
            </p:cNvPr>
            <p:cNvSpPr/>
            <p:nvPr/>
          </p:nvSpPr>
          <p:spPr>
            <a:xfrm>
              <a:off x="4854556" y="2764666"/>
              <a:ext cx="483164" cy="483162"/>
            </a:xfrm>
            <a:prstGeom prst="roundRect">
              <a:avLst>
                <a:gd name="adj" fmla="val 12442"/>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21" name="Freeform 120">
              <a:extLst>
                <a:ext uri="{FF2B5EF4-FFF2-40B4-BE49-F238E27FC236}">
                  <a16:creationId xmlns:a16="http://schemas.microsoft.com/office/drawing/2014/main" xmlns="" id="{65F17BE6-7180-472D-A1E8-2ED7C345F614}"/>
                </a:ext>
              </a:extLst>
            </p:cNvPr>
            <p:cNvSpPr>
              <a:spLocks noEditPoints="1"/>
            </p:cNvSpPr>
            <p:nvPr/>
          </p:nvSpPr>
          <p:spPr bwMode="auto">
            <a:xfrm>
              <a:off x="4933440" y="2846554"/>
              <a:ext cx="325396" cy="319383"/>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C402F94-9B8D-4D52-986F-181E442A2222}"/>
              </a:ext>
            </a:extLst>
          </p:cNvPr>
          <p:cNvGrpSpPr/>
          <p:nvPr/>
        </p:nvGrpSpPr>
        <p:grpSpPr>
          <a:xfrm>
            <a:off x="8980684" y="1640425"/>
            <a:ext cx="467707" cy="467706"/>
            <a:chOff x="9122580" y="2764666"/>
            <a:chExt cx="483164" cy="483162"/>
          </a:xfrm>
        </p:grpSpPr>
        <p:sp>
          <p:nvSpPr>
            <p:cNvPr id="23" name="圆角矩形 175">
              <a:extLst>
                <a:ext uri="{FF2B5EF4-FFF2-40B4-BE49-F238E27FC236}">
                  <a16:creationId xmlns:a16="http://schemas.microsoft.com/office/drawing/2014/main" xmlns="" id="{0C418FF4-26C5-4696-88CE-0A3693B80407}"/>
                </a:ext>
              </a:extLst>
            </p:cNvPr>
            <p:cNvSpPr/>
            <p:nvPr/>
          </p:nvSpPr>
          <p:spPr>
            <a:xfrm>
              <a:off x="9122580" y="2764666"/>
              <a:ext cx="483164" cy="483162"/>
            </a:xfrm>
            <a:prstGeom prst="roundRect">
              <a:avLst>
                <a:gd name="adj" fmla="val 12442"/>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24" name="Freeform 105">
              <a:extLst>
                <a:ext uri="{FF2B5EF4-FFF2-40B4-BE49-F238E27FC236}">
                  <a16:creationId xmlns:a16="http://schemas.microsoft.com/office/drawing/2014/main" xmlns="" id="{4C72C959-8803-40A3-BA26-D92AF265D8AA}"/>
                </a:ext>
              </a:extLst>
            </p:cNvPr>
            <p:cNvSpPr>
              <a:spLocks noEditPoints="1"/>
            </p:cNvSpPr>
            <p:nvPr/>
          </p:nvSpPr>
          <p:spPr bwMode="auto">
            <a:xfrm>
              <a:off x="9202132" y="2846554"/>
              <a:ext cx="324060" cy="320719"/>
            </a:xfrm>
            <a:custGeom>
              <a:avLst/>
              <a:gdLst>
                <a:gd name="T0" fmla="*/ 48 w 205"/>
                <a:gd name="T1" fmla="*/ 203 h 203"/>
                <a:gd name="T2" fmla="*/ 30 w 205"/>
                <a:gd name="T3" fmla="*/ 200 h 203"/>
                <a:gd name="T4" fmla="*/ 25 w 205"/>
                <a:gd name="T5" fmla="*/ 197 h 203"/>
                <a:gd name="T6" fmla="*/ 51 w 205"/>
                <a:gd name="T7" fmla="*/ 171 h 203"/>
                <a:gd name="T8" fmla="*/ 55 w 205"/>
                <a:gd name="T9" fmla="*/ 162 h 203"/>
                <a:gd name="T10" fmla="*/ 51 w 205"/>
                <a:gd name="T11" fmla="*/ 153 h 203"/>
                <a:gd name="T12" fmla="*/ 32 w 205"/>
                <a:gd name="T13" fmla="*/ 153 h 203"/>
                <a:gd name="T14" fmla="*/ 6 w 205"/>
                <a:gd name="T15" fmla="*/ 179 h 203"/>
                <a:gd name="T16" fmla="*/ 4 w 205"/>
                <a:gd name="T17" fmla="*/ 174 h 203"/>
                <a:gd name="T18" fmla="*/ 0 w 205"/>
                <a:gd name="T19" fmla="*/ 155 h 203"/>
                <a:gd name="T20" fmla="*/ 48 w 205"/>
                <a:gd name="T21" fmla="*/ 107 h 203"/>
                <a:gd name="T22" fmla="*/ 65 w 205"/>
                <a:gd name="T23" fmla="*/ 109 h 203"/>
                <a:gd name="T24" fmla="*/ 111 w 205"/>
                <a:gd name="T25" fmla="*/ 64 h 203"/>
                <a:gd name="T26" fmla="*/ 108 w 205"/>
                <a:gd name="T27" fmla="*/ 48 h 203"/>
                <a:gd name="T28" fmla="*/ 157 w 205"/>
                <a:gd name="T29" fmla="*/ 0 h 203"/>
                <a:gd name="T30" fmla="*/ 175 w 205"/>
                <a:gd name="T31" fmla="*/ 4 h 203"/>
                <a:gd name="T32" fmla="*/ 181 w 205"/>
                <a:gd name="T33" fmla="*/ 6 h 203"/>
                <a:gd name="T34" fmla="*/ 154 w 205"/>
                <a:gd name="T35" fmla="*/ 32 h 203"/>
                <a:gd name="T36" fmla="*/ 150 w 205"/>
                <a:gd name="T37" fmla="*/ 42 h 203"/>
                <a:gd name="T38" fmla="*/ 154 w 205"/>
                <a:gd name="T39" fmla="*/ 51 h 203"/>
                <a:gd name="T40" fmla="*/ 172 w 205"/>
                <a:gd name="T41" fmla="*/ 51 h 203"/>
                <a:gd name="T42" fmla="*/ 199 w 205"/>
                <a:gd name="T43" fmla="*/ 24 h 203"/>
                <a:gd name="T44" fmla="*/ 201 w 205"/>
                <a:gd name="T45" fmla="*/ 30 h 203"/>
                <a:gd name="T46" fmla="*/ 205 w 205"/>
                <a:gd name="T47" fmla="*/ 48 h 203"/>
                <a:gd name="T48" fmla="*/ 157 w 205"/>
                <a:gd name="T49" fmla="*/ 97 h 203"/>
                <a:gd name="T50" fmla="*/ 140 w 205"/>
                <a:gd name="T51" fmla="*/ 94 h 203"/>
                <a:gd name="T52" fmla="*/ 94 w 205"/>
                <a:gd name="T53" fmla="*/ 140 h 203"/>
                <a:gd name="T54" fmla="*/ 97 w 205"/>
                <a:gd name="T55" fmla="*/ 155 h 203"/>
                <a:gd name="T56" fmla="*/ 48 w 205"/>
                <a:gd name="T57" fmla="*/ 203 h 203"/>
                <a:gd name="T58" fmla="*/ 39 w 205"/>
                <a:gd name="T59" fmla="*/ 194 h 203"/>
                <a:gd name="T60" fmla="*/ 48 w 205"/>
                <a:gd name="T61" fmla="*/ 195 h 203"/>
                <a:gd name="T62" fmla="*/ 89 w 205"/>
                <a:gd name="T63" fmla="*/ 155 h 203"/>
                <a:gd name="T64" fmla="*/ 86 w 205"/>
                <a:gd name="T65" fmla="*/ 140 h 203"/>
                <a:gd name="T66" fmla="*/ 85 w 205"/>
                <a:gd name="T67" fmla="*/ 138 h 203"/>
                <a:gd name="T68" fmla="*/ 138 w 205"/>
                <a:gd name="T69" fmla="*/ 84 h 203"/>
                <a:gd name="T70" fmla="*/ 141 w 205"/>
                <a:gd name="T71" fmla="*/ 85 h 203"/>
                <a:gd name="T72" fmla="*/ 157 w 205"/>
                <a:gd name="T73" fmla="*/ 89 h 203"/>
                <a:gd name="T74" fmla="*/ 197 w 205"/>
                <a:gd name="T75" fmla="*/ 48 h 203"/>
                <a:gd name="T76" fmla="*/ 196 w 205"/>
                <a:gd name="T77" fmla="*/ 39 h 203"/>
                <a:gd name="T78" fmla="*/ 178 w 205"/>
                <a:gd name="T79" fmla="*/ 57 h 203"/>
                <a:gd name="T80" fmla="*/ 163 w 205"/>
                <a:gd name="T81" fmla="*/ 63 h 203"/>
                <a:gd name="T82" fmla="*/ 148 w 205"/>
                <a:gd name="T83" fmla="*/ 57 h 203"/>
                <a:gd name="T84" fmla="*/ 142 w 205"/>
                <a:gd name="T85" fmla="*/ 42 h 203"/>
                <a:gd name="T86" fmla="*/ 148 w 205"/>
                <a:gd name="T87" fmla="*/ 27 h 203"/>
                <a:gd name="T88" fmla="*/ 166 w 205"/>
                <a:gd name="T89" fmla="*/ 9 h 203"/>
                <a:gd name="T90" fmla="*/ 157 w 205"/>
                <a:gd name="T91" fmla="*/ 8 h 203"/>
                <a:gd name="T92" fmla="*/ 116 w 205"/>
                <a:gd name="T93" fmla="*/ 48 h 203"/>
                <a:gd name="T94" fmla="*/ 119 w 205"/>
                <a:gd name="T95" fmla="*/ 63 h 203"/>
                <a:gd name="T96" fmla="*/ 120 w 205"/>
                <a:gd name="T97" fmla="*/ 66 h 203"/>
                <a:gd name="T98" fmla="*/ 67 w 205"/>
                <a:gd name="T99" fmla="*/ 119 h 203"/>
                <a:gd name="T100" fmla="*/ 64 w 205"/>
                <a:gd name="T101" fmla="*/ 118 h 203"/>
                <a:gd name="T102" fmla="*/ 48 w 205"/>
                <a:gd name="T103" fmla="*/ 115 h 203"/>
                <a:gd name="T104" fmla="*/ 8 w 205"/>
                <a:gd name="T105" fmla="*/ 155 h 203"/>
                <a:gd name="T106" fmla="*/ 9 w 205"/>
                <a:gd name="T107" fmla="*/ 165 h 203"/>
                <a:gd name="T108" fmla="*/ 27 w 205"/>
                <a:gd name="T109" fmla="*/ 147 h 203"/>
                <a:gd name="T110" fmla="*/ 42 w 205"/>
                <a:gd name="T111" fmla="*/ 141 h 203"/>
                <a:gd name="T112" fmla="*/ 57 w 205"/>
                <a:gd name="T113" fmla="*/ 147 h 203"/>
                <a:gd name="T114" fmla="*/ 63 w 205"/>
                <a:gd name="T115" fmla="*/ 162 h 203"/>
                <a:gd name="T116" fmla="*/ 57 w 205"/>
                <a:gd name="T117" fmla="*/ 177 h 203"/>
                <a:gd name="T118" fmla="*/ 39 w 205"/>
                <a:gd name="T119" fmla="*/ 19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 h="203">
                  <a:moveTo>
                    <a:pt x="48" y="203"/>
                  </a:moveTo>
                  <a:cubicBezTo>
                    <a:pt x="42" y="203"/>
                    <a:pt x="36" y="202"/>
                    <a:pt x="30" y="200"/>
                  </a:cubicBezTo>
                  <a:cubicBezTo>
                    <a:pt x="25" y="197"/>
                    <a:pt x="25" y="197"/>
                    <a:pt x="25" y="197"/>
                  </a:cubicBezTo>
                  <a:cubicBezTo>
                    <a:pt x="51" y="171"/>
                    <a:pt x="51" y="171"/>
                    <a:pt x="51" y="171"/>
                  </a:cubicBezTo>
                  <a:cubicBezTo>
                    <a:pt x="53" y="169"/>
                    <a:pt x="55" y="165"/>
                    <a:pt x="55" y="162"/>
                  </a:cubicBezTo>
                  <a:cubicBezTo>
                    <a:pt x="55" y="158"/>
                    <a:pt x="53" y="155"/>
                    <a:pt x="51" y="153"/>
                  </a:cubicBezTo>
                  <a:cubicBezTo>
                    <a:pt x="46" y="148"/>
                    <a:pt x="37" y="148"/>
                    <a:pt x="32" y="153"/>
                  </a:cubicBezTo>
                  <a:cubicBezTo>
                    <a:pt x="6" y="179"/>
                    <a:pt x="6" y="179"/>
                    <a:pt x="6" y="179"/>
                  </a:cubicBezTo>
                  <a:cubicBezTo>
                    <a:pt x="4" y="174"/>
                    <a:pt x="4" y="174"/>
                    <a:pt x="4" y="174"/>
                  </a:cubicBezTo>
                  <a:cubicBezTo>
                    <a:pt x="1" y="168"/>
                    <a:pt x="0" y="161"/>
                    <a:pt x="0" y="155"/>
                  </a:cubicBezTo>
                  <a:cubicBezTo>
                    <a:pt x="0" y="128"/>
                    <a:pt x="22" y="107"/>
                    <a:pt x="48" y="107"/>
                  </a:cubicBezTo>
                  <a:cubicBezTo>
                    <a:pt x="54" y="107"/>
                    <a:pt x="59" y="107"/>
                    <a:pt x="65" y="109"/>
                  </a:cubicBezTo>
                  <a:cubicBezTo>
                    <a:pt x="111" y="64"/>
                    <a:pt x="111" y="64"/>
                    <a:pt x="111" y="64"/>
                  </a:cubicBezTo>
                  <a:cubicBezTo>
                    <a:pt x="109" y="59"/>
                    <a:pt x="108" y="53"/>
                    <a:pt x="108" y="48"/>
                  </a:cubicBezTo>
                  <a:cubicBezTo>
                    <a:pt x="108" y="22"/>
                    <a:pt x="130" y="0"/>
                    <a:pt x="157" y="0"/>
                  </a:cubicBezTo>
                  <a:cubicBezTo>
                    <a:pt x="163" y="0"/>
                    <a:pt x="169" y="1"/>
                    <a:pt x="175" y="4"/>
                  </a:cubicBezTo>
                  <a:cubicBezTo>
                    <a:pt x="181" y="6"/>
                    <a:pt x="181" y="6"/>
                    <a:pt x="181" y="6"/>
                  </a:cubicBezTo>
                  <a:cubicBezTo>
                    <a:pt x="154" y="32"/>
                    <a:pt x="154" y="32"/>
                    <a:pt x="154" y="32"/>
                  </a:cubicBezTo>
                  <a:cubicBezTo>
                    <a:pt x="151" y="35"/>
                    <a:pt x="150" y="38"/>
                    <a:pt x="150" y="42"/>
                  </a:cubicBezTo>
                  <a:cubicBezTo>
                    <a:pt x="150" y="45"/>
                    <a:pt x="151" y="48"/>
                    <a:pt x="154" y="51"/>
                  </a:cubicBezTo>
                  <a:cubicBezTo>
                    <a:pt x="159" y="56"/>
                    <a:pt x="167" y="56"/>
                    <a:pt x="172" y="51"/>
                  </a:cubicBezTo>
                  <a:cubicBezTo>
                    <a:pt x="199" y="24"/>
                    <a:pt x="199" y="24"/>
                    <a:pt x="199" y="24"/>
                  </a:cubicBezTo>
                  <a:cubicBezTo>
                    <a:pt x="201" y="30"/>
                    <a:pt x="201" y="30"/>
                    <a:pt x="201" y="30"/>
                  </a:cubicBezTo>
                  <a:cubicBezTo>
                    <a:pt x="204" y="36"/>
                    <a:pt x="205" y="42"/>
                    <a:pt x="205" y="48"/>
                  </a:cubicBezTo>
                  <a:cubicBezTo>
                    <a:pt x="205" y="75"/>
                    <a:pt x="183" y="97"/>
                    <a:pt x="157" y="97"/>
                  </a:cubicBezTo>
                  <a:cubicBezTo>
                    <a:pt x="151" y="97"/>
                    <a:pt x="145" y="96"/>
                    <a:pt x="140" y="94"/>
                  </a:cubicBezTo>
                  <a:cubicBezTo>
                    <a:pt x="94" y="140"/>
                    <a:pt x="94" y="140"/>
                    <a:pt x="94" y="140"/>
                  </a:cubicBezTo>
                  <a:cubicBezTo>
                    <a:pt x="96" y="145"/>
                    <a:pt x="97" y="150"/>
                    <a:pt x="97" y="155"/>
                  </a:cubicBezTo>
                  <a:cubicBezTo>
                    <a:pt x="97" y="182"/>
                    <a:pt x="75" y="203"/>
                    <a:pt x="48" y="203"/>
                  </a:cubicBezTo>
                  <a:close/>
                  <a:moveTo>
                    <a:pt x="39" y="194"/>
                  </a:moveTo>
                  <a:cubicBezTo>
                    <a:pt x="42" y="195"/>
                    <a:pt x="45" y="195"/>
                    <a:pt x="48" y="195"/>
                  </a:cubicBezTo>
                  <a:cubicBezTo>
                    <a:pt x="70" y="195"/>
                    <a:pt x="89" y="177"/>
                    <a:pt x="89" y="155"/>
                  </a:cubicBezTo>
                  <a:cubicBezTo>
                    <a:pt x="89" y="150"/>
                    <a:pt x="88" y="145"/>
                    <a:pt x="86" y="140"/>
                  </a:cubicBezTo>
                  <a:cubicBezTo>
                    <a:pt x="85" y="138"/>
                    <a:pt x="85" y="138"/>
                    <a:pt x="85" y="138"/>
                  </a:cubicBezTo>
                  <a:cubicBezTo>
                    <a:pt x="138" y="84"/>
                    <a:pt x="138" y="84"/>
                    <a:pt x="138" y="84"/>
                  </a:cubicBezTo>
                  <a:cubicBezTo>
                    <a:pt x="141" y="85"/>
                    <a:pt x="141" y="85"/>
                    <a:pt x="141" y="85"/>
                  </a:cubicBezTo>
                  <a:cubicBezTo>
                    <a:pt x="146" y="87"/>
                    <a:pt x="151" y="89"/>
                    <a:pt x="157" y="89"/>
                  </a:cubicBezTo>
                  <a:cubicBezTo>
                    <a:pt x="179" y="89"/>
                    <a:pt x="197" y="70"/>
                    <a:pt x="197" y="48"/>
                  </a:cubicBezTo>
                  <a:cubicBezTo>
                    <a:pt x="197" y="45"/>
                    <a:pt x="197" y="42"/>
                    <a:pt x="196" y="39"/>
                  </a:cubicBezTo>
                  <a:cubicBezTo>
                    <a:pt x="178" y="57"/>
                    <a:pt x="178" y="57"/>
                    <a:pt x="178" y="57"/>
                  </a:cubicBezTo>
                  <a:cubicBezTo>
                    <a:pt x="174" y="60"/>
                    <a:pt x="169" y="63"/>
                    <a:pt x="163" y="63"/>
                  </a:cubicBezTo>
                  <a:cubicBezTo>
                    <a:pt x="157" y="63"/>
                    <a:pt x="152" y="60"/>
                    <a:pt x="148" y="57"/>
                  </a:cubicBezTo>
                  <a:cubicBezTo>
                    <a:pt x="144" y="53"/>
                    <a:pt x="142" y="47"/>
                    <a:pt x="142" y="42"/>
                  </a:cubicBezTo>
                  <a:cubicBezTo>
                    <a:pt x="142" y="36"/>
                    <a:pt x="144" y="31"/>
                    <a:pt x="148" y="27"/>
                  </a:cubicBezTo>
                  <a:cubicBezTo>
                    <a:pt x="166" y="9"/>
                    <a:pt x="166" y="9"/>
                    <a:pt x="166" y="9"/>
                  </a:cubicBezTo>
                  <a:cubicBezTo>
                    <a:pt x="163" y="8"/>
                    <a:pt x="160" y="8"/>
                    <a:pt x="157" y="8"/>
                  </a:cubicBezTo>
                  <a:cubicBezTo>
                    <a:pt x="134" y="8"/>
                    <a:pt x="116" y="26"/>
                    <a:pt x="116" y="48"/>
                  </a:cubicBezTo>
                  <a:cubicBezTo>
                    <a:pt x="116" y="53"/>
                    <a:pt x="117" y="58"/>
                    <a:pt x="119" y="63"/>
                  </a:cubicBezTo>
                  <a:cubicBezTo>
                    <a:pt x="120" y="66"/>
                    <a:pt x="120" y="66"/>
                    <a:pt x="120" y="66"/>
                  </a:cubicBezTo>
                  <a:cubicBezTo>
                    <a:pt x="67" y="119"/>
                    <a:pt x="67" y="119"/>
                    <a:pt x="67" y="119"/>
                  </a:cubicBezTo>
                  <a:cubicBezTo>
                    <a:pt x="64" y="118"/>
                    <a:pt x="64" y="118"/>
                    <a:pt x="64" y="118"/>
                  </a:cubicBezTo>
                  <a:cubicBezTo>
                    <a:pt x="59" y="116"/>
                    <a:pt x="54" y="115"/>
                    <a:pt x="48" y="115"/>
                  </a:cubicBezTo>
                  <a:cubicBezTo>
                    <a:pt x="26" y="115"/>
                    <a:pt x="8" y="133"/>
                    <a:pt x="8" y="155"/>
                  </a:cubicBezTo>
                  <a:cubicBezTo>
                    <a:pt x="8" y="158"/>
                    <a:pt x="8" y="162"/>
                    <a:pt x="9" y="165"/>
                  </a:cubicBezTo>
                  <a:cubicBezTo>
                    <a:pt x="27" y="147"/>
                    <a:pt x="27" y="147"/>
                    <a:pt x="27" y="147"/>
                  </a:cubicBezTo>
                  <a:cubicBezTo>
                    <a:pt x="31" y="143"/>
                    <a:pt x="36" y="141"/>
                    <a:pt x="42" y="141"/>
                  </a:cubicBezTo>
                  <a:cubicBezTo>
                    <a:pt x="47" y="141"/>
                    <a:pt x="53" y="143"/>
                    <a:pt x="57" y="147"/>
                  </a:cubicBezTo>
                  <a:cubicBezTo>
                    <a:pt x="60" y="151"/>
                    <a:pt x="63" y="156"/>
                    <a:pt x="63" y="162"/>
                  </a:cubicBezTo>
                  <a:cubicBezTo>
                    <a:pt x="63" y="168"/>
                    <a:pt x="60" y="173"/>
                    <a:pt x="57" y="177"/>
                  </a:cubicBezTo>
                  <a:lnTo>
                    <a:pt x="39" y="1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5" name="圆角矩形 17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06A2B1B7-955D-4004-A46D-7459B67BE754}"/>
              </a:ext>
            </a:extLst>
          </p:cNvPr>
          <p:cNvSpPr/>
          <p:nvPr/>
        </p:nvSpPr>
        <p:spPr>
          <a:xfrm>
            <a:off x="1286584" y="1640425"/>
            <a:ext cx="1924732" cy="2108378"/>
          </a:xfrm>
          <a:prstGeom prst="roundRect">
            <a:avLst>
              <a:gd name="adj" fmla="val 2224"/>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26" name="圆角矩形 18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4FDB806-D6C5-4D66-AF63-BF0BBA82654E}"/>
              </a:ext>
            </a:extLst>
          </p:cNvPr>
          <p:cNvSpPr/>
          <p:nvPr/>
        </p:nvSpPr>
        <p:spPr>
          <a:xfrm flipV="1">
            <a:off x="3339644" y="2205282"/>
            <a:ext cx="1924732" cy="2108378"/>
          </a:xfrm>
          <a:prstGeom prst="roundRect">
            <a:avLst>
              <a:gd name="adj" fmla="val 2224"/>
            </a:avLst>
          </a:pr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27" name="圆角矩形 18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9CEA300-CE23-4ECF-8CA4-D7A641905D3F}"/>
              </a:ext>
            </a:extLst>
          </p:cNvPr>
          <p:cNvSpPr/>
          <p:nvPr/>
        </p:nvSpPr>
        <p:spPr>
          <a:xfrm flipV="1">
            <a:off x="7470634" y="2205282"/>
            <a:ext cx="1924732" cy="2108378"/>
          </a:xfrm>
          <a:prstGeom prst="roundRect">
            <a:avLst>
              <a:gd name="adj" fmla="val 2224"/>
            </a:avLst>
          </a:pr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28" name="圆角矩形 19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EDBE836-B8F0-4556-AEB2-A8647223A34E}"/>
              </a:ext>
            </a:extLst>
          </p:cNvPr>
          <p:cNvSpPr/>
          <p:nvPr/>
        </p:nvSpPr>
        <p:spPr>
          <a:xfrm>
            <a:off x="5403942" y="1676355"/>
            <a:ext cx="1924732" cy="2108378"/>
          </a:xfrm>
          <a:prstGeom prst="roundRect">
            <a:avLst>
              <a:gd name="adj" fmla="val 2224"/>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29" name="圆角矩形 19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BE00AD5-5261-4CC8-A510-A8437C4E4331}"/>
              </a:ext>
            </a:extLst>
          </p:cNvPr>
          <p:cNvSpPr/>
          <p:nvPr/>
        </p:nvSpPr>
        <p:spPr>
          <a:xfrm>
            <a:off x="9535431" y="1676355"/>
            <a:ext cx="1924732" cy="2108378"/>
          </a:xfrm>
          <a:prstGeom prst="roundRect">
            <a:avLst>
              <a:gd name="adj" fmla="val 2224"/>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grpSp>
        <p:nvGrpSpPr>
          <p:cNvPr id="30" name="组合 29"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55982122-D81C-44F6-A99C-CE90E18E2610}"/>
              </a:ext>
            </a:extLst>
          </p:cNvPr>
          <p:cNvGrpSpPr/>
          <p:nvPr/>
        </p:nvGrpSpPr>
        <p:grpSpPr>
          <a:xfrm>
            <a:off x="1392311" y="1914041"/>
            <a:ext cx="1713278" cy="1561147"/>
            <a:chOff x="1344560" y="4174660"/>
            <a:chExt cx="1769898" cy="1612739"/>
          </a:xfrm>
        </p:grpSpPr>
        <p:sp>
          <p:nvSpPr>
            <p:cNvPr id="31" name="矩形 30">
              <a:extLst>
                <a:ext uri="{FF2B5EF4-FFF2-40B4-BE49-F238E27FC236}">
                  <a16:creationId xmlns:a16="http://schemas.microsoft.com/office/drawing/2014/main" xmlns="" id="{F156B08B-0576-43FC-9173-EB875F536404}"/>
                </a:ext>
              </a:extLst>
            </p:cNvPr>
            <p:cNvSpPr/>
            <p:nvPr/>
          </p:nvSpPr>
          <p:spPr>
            <a:xfrm>
              <a:off x="1442863" y="4174660"/>
              <a:ext cx="1573292" cy="413333"/>
            </a:xfrm>
            <a:prstGeom prst="rect">
              <a:avLst/>
            </a:prstGeom>
          </p:spPr>
          <p:txBody>
            <a:bodyPr wrap="square">
              <a:spAutoFit/>
            </a:bodyPr>
            <a:lstStyle/>
            <a:p>
              <a:pPr lvl="0" algn="ctr">
                <a:defRPr/>
              </a:pPr>
              <a:r>
                <a:rPr lang="zh-CN" altLang="en-US"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添加标题</a:t>
              </a:r>
              <a:endParaRPr lang="en-US" altLang="zh-CN"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2" name="文本框 31" descr="e7d195523061f1c0dc554706afe4c72a60a25314cbaece805811E654B44695D34D35691164BB3D154CCFD5D798F6FEAD99EAA8F1ADC3D4AFA5BC9ED0BB3A4B45073A038AC38E89AB54D31AA59602B9F183B9B3D94CF51921017592B4DD8B36121EF63F5CE356C54C7863F318EE871AE491863FFFE34048927395CC4370C1CD0717C1EDFDB9FBDA4B">
              <a:extLst>
                <a:ext uri="{FF2B5EF4-FFF2-40B4-BE49-F238E27FC236}">
                  <a16:creationId xmlns:a16="http://schemas.microsoft.com/office/drawing/2014/main" xmlns="" id="{B41C6A8E-2D2E-458A-9A86-D26F25065AFD}"/>
                </a:ext>
              </a:extLst>
            </p:cNvPr>
            <p:cNvSpPr txBox="1"/>
            <p:nvPr/>
          </p:nvSpPr>
          <p:spPr>
            <a:xfrm>
              <a:off x="1344560" y="4531671"/>
              <a:ext cx="1769898" cy="1255728"/>
            </a:xfrm>
            <a:prstGeom prst="rect">
              <a:avLst/>
            </a:prstGeom>
            <a:noFill/>
          </p:spPr>
          <p:txBody>
            <a:bodyPr wrap="square" rtlCol="0">
              <a:spAutoFit/>
            </a:bodyPr>
            <a:lstStyle/>
            <a:p>
              <a:pPr algn="ctr">
                <a:lnSpc>
                  <a:spcPct val="120000"/>
                </a:lnSpc>
              </a:pP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elit,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incididunt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ut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labore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dolore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magna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aliqua</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p:txBody>
        </p:sp>
      </p:grpSp>
      <p:grpSp>
        <p:nvGrpSpPr>
          <p:cNvPr id="33" name="组合 3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2B6AB25-4E8F-4D1E-AB29-25F73BA39F80}"/>
              </a:ext>
            </a:extLst>
          </p:cNvPr>
          <p:cNvGrpSpPr/>
          <p:nvPr/>
        </p:nvGrpSpPr>
        <p:grpSpPr>
          <a:xfrm>
            <a:off x="5523002" y="1914041"/>
            <a:ext cx="1713278" cy="1561147"/>
            <a:chOff x="1344560" y="4174660"/>
            <a:chExt cx="1769898" cy="1612739"/>
          </a:xfrm>
        </p:grpSpPr>
        <p:sp>
          <p:nvSpPr>
            <p:cNvPr id="34" name="矩形 33">
              <a:extLst>
                <a:ext uri="{FF2B5EF4-FFF2-40B4-BE49-F238E27FC236}">
                  <a16:creationId xmlns:a16="http://schemas.microsoft.com/office/drawing/2014/main" xmlns="" id="{33A313E2-5745-49FB-B930-FE6A68FAA378}"/>
                </a:ext>
              </a:extLst>
            </p:cNvPr>
            <p:cNvSpPr/>
            <p:nvPr/>
          </p:nvSpPr>
          <p:spPr>
            <a:xfrm>
              <a:off x="1442863" y="4174660"/>
              <a:ext cx="1573292" cy="413333"/>
            </a:xfrm>
            <a:prstGeom prst="rect">
              <a:avLst/>
            </a:prstGeom>
          </p:spPr>
          <p:txBody>
            <a:bodyPr wrap="square">
              <a:spAutoFit/>
            </a:bodyPr>
            <a:lstStyle/>
            <a:p>
              <a:pPr algn="ctr">
                <a:defRPr/>
              </a:pPr>
              <a:r>
                <a:rPr lang="zh-CN" altLang="en-US"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添加标题</a:t>
              </a:r>
              <a:endParaRPr lang="en-US" altLang="zh-CN"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5" name="文本框 34" descr="e7d195523061f1c0dc554706afe4c72a60a25314cbaece805811E654B44695D34D35691164BB3D154CCFD5D798F6FEAD99EAA8F1ADC3D4AFA5BC9ED0BB3A4B45073A038AC38E89AB54D31AA59602B9F183B9B3D94CF51921017592B4DD8B36121EF63F5CE356C54C7863F318EE871AE491863FFFE34048927395CC4370C1CD0717C1EDFDB9FBDA4B">
              <a:extLst>
                <a:ext uri="{FF2B5EF4-FFF2-40B4-BE49-F238E27FC236}">
                  <a16:creationId xmlns:a16="http://schemas.microsoft.com/office/drawing/2014/main" xmlns="" id="{D50A17F4-B611-4415-AF29-C3F1D4253795}"/>
                </a:ext>
              </a:extLst>
            </p:cNvPr>
            <p:cNvSpPr txBox="1"/>
            <p:nvPr/>
          </p:nvSpPr>
          <p:spPr>
            <a:xfrm>
              <a:off x="1344560" y="4531671"/>
              <a:ext cx="1769898" cy="1255728"/>
            </a:xfrm>
            <a:prstGeom prst="rect">
              <a:avLst/>
            </a:prstGeom>
            <a:noFill/>
          </p:spPr>
          <p:txBody>
            <a:bodyPr wrap="square" rtlCol="0">
              <a:spAutoFit/>
            </a:bodyPr>
            <a:lstStyle/>
            <a:p>
              <a:pPr algn="ctr">
                <a:lnSpc>
                  <a:spcPct val="120000"/>
                </a:lnSpc>
              </a:pP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elit,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incididunt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ut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labore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dolore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magna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aliqua</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p:txBody>
        </p:sp>
      </p:grpSp>
      <p:grpSp>
        <p:nvGrpSpPr>
          <p:cNvPr id="36" name="组合 3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3FBE1B5-2292-4D60-92FF-501276E030BC}"/>
              </a:ext>
            </a:extLst>
          </p:cNvPr>
          <p:cNvGrpSpPr/>
          <p:nvPr/>
        </p:nvGrpSpPr>
        <p:grpSpPr>
          <a:xfrm>
            <a:off x="9635253" y="1914041"/>
            <a:ext cx="1713278" cy="1561147"/>
            <a:chOff x="1344560" y="4174660"/>
            <a:chExt cx="1769898" cy="1612739"/>
          </a:xfrm>
        </p:grpSpPr>
        <p:sp>
          <p:nvSpPr>
            <p:cNvPr id="37" name="矩形 36">
              <a:extLst>
                <a:ext uri="{FF2B5EF4-FFF2-40B4-BE49-F238E27FC236}">
                  <a16:creationId xmlns:a16="http://schemas.microsoft.com/office/drawing/2014/main" xmlns="" id="{6602FDA8-9534-438A-87CE-DD317572CDA5}"/>
                </a:ext>
              </a:extLst>
            </p:cNvPr>
            <p:cNvSpPr/>
            <p:nvPr/>
          </p:nvSpPr>
          <p:spPr>
            <a:xfrm>
              <a:off x="1442863" y="4174660"/>
              <a:ext cx="1573292" cy="413333"/>
            </a:xfrm>
            <a:prstGeom prst="rect">
              <a:avLst/>
            </a:prstGeom>
          </p:spPr>
          <p:txBody>
            <a:bodyPr wrap="square">
              <a:spAutoFit/>
            </a:bodyPr>
            <a:lstStyle/>
            <a:p>
              <a:pPr algn="ctr">
                <a:defRPr/>
              </a:pPr>
              <a:r>
                <a:rPr lang="zh-CN" altLang="en-US"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添加标题</a:t>
              </a:r>
              <a:endParaRPr lang="en-US" altLang="zh-CN"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8" name="文本框 37" descr="e7d195523061f1c0dc554706afe4c72a60a25314cbaece805811E654B44695D34D35691164BB3D154CCFD5D798F6FEAD99EAA8F1ADC3D4AFA5BC9ED0BB3A4B45073A038AC38E89AB54D31AA59602B9F183B9B3D94CF51921017592B4DD8B36121EF63F5CE356C54C7863F318EE871AE491863FFFE34048927395CC4370C1CD0717C1EDFDB9FBDA4B">
              <a:extLst>
                <a:ext uri="{FF2B5EF4-FFF2-40B4-BE49-F238E27FC236}">
                  <a16:creationId xmlns:a16="http://schemas.microsoft.com/office/drawing/2014/main" xmlns="" id="{2A2E0A70-7D30-4AFA-AF3B-6FD2E61D51FC}"/>
                </a:ext>
              </a:extLst>
            </p:cNvPr>
            <p:cNvSpPr txBox="1"/>
            <p:nvPr/>
          </p:nvSpPr>
          <p:spPr>
            <a:xfrm>
              <a:off x="1344560" y="4531671"/>
              <a:ext cx="1769898" cy="1255728"/>
            </a:xfrm>
            <a:prstGeom prst="rect">
              <a:avLst/>
            </a:prstGeom>
            <a:noFill/>
          </p:spPr>
          <p:txBody>
            <a:bodyPr wrap="square" rtlCol="0">
              <a:spAutoFit/>
            </a:bodyPr>
            <a:lstStyle/>
            <a:p>
              <a:pPr algn="ctr">
                <a:lnSpc>
                  <a:spcPct val="120000"/>
                </a:lnSpc>
              </a:pP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elit,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incididunt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ut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labore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dolore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magna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aliqua</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p:txBody>
        </p:sp>
      </p:grpSp>
      <p:grpSp>
        <p:nvGrpSpPr>
          <p:cNvPr id="39" name="组合 3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B621A8B-CF90-4445-B484-750017289D28}"/>
              </a:ext>
            </a:extLst>
          </p:cNvPr>
          <p:cNvGrpSpPr/>
          <p:nvPr/>
        </p:nvGrpSpPr>
        <p:grpSpPr>
          <a:xfrm>
            <a:off x="3445371" y="2478898"/>
            <a:ext cx="1713278" cy="1561147"/>
            <a:chOff x="1344560" y="4174660"/>
            <a:chExt cx="1769898" cy="1612739"/>
          </a:xfrm>
        </p:grpSpPr>
        <p:sp>
          <p:nvSpPr>
            <p:cNvPr id="40" name="矩形 39">
              <a:extLst>
                <a:ext uri="{FF2B5EF4-FFF2-40B4-BE49-F238E27FC236}">
                  <a16:creationId xmlns:a16="http://schemas.microsoft.com/office/drawing/2014/main" xmlns="" id="{E3C52CD3-EC44-42ED-B89A-1E23F7110C3E}"/>
                </a:ext>
              </a:extLst>
            </p:cNvPr>
            <p:cNvSpPr/>
            <p:nvPr/>
          </p:nvSpPr>
          <p:spPr>
            <a:xfrm>
              <a:off x="1442863" y="4174660"/>
              <a:ext cx="1573292" cy="413333"/>
            </a:xfrm>
            <a:prstGeom prst="rect">
              <a:avLst/>
            </a:prstGeom>
          </p:spPr>
          <p:txBody>
            <a:bodyPr wrap="square">
              <a:spAutoFit/>
            </a:bodyPr>
            <a:lstStyle/>
            <a:p>
              <a:pPr algn="ctr">
                <a:defRPr/>
              </a:pPr>
              <a:r>
                <a:rPr lang="zh-CN" altLang="en-US"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添加标题</a:t>
              </a:r>
              <a:endParaRPr lang="en-US" altLang="zh-CN"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1" name="文本框 40" descr="e7d195523061f1c0dc554706afe4c72a60a25314cbaece805811E654B44695D34D35691164BB3D154CCFD5D798F6FEAD99EAA8F1ADC3D4AFA5BC9ED0BB3A4B45073A038AC38E89AB54D31AA59602B9F183B9B3D94CF51921017592B4DD8B36121EF63F5CE356C54C7863F318EE871AE491863FFFE34048927395CC4370C1CD0717C1EDFDB9FBDA4B">
              <a:extLst>
                <a:ext uri="{FF2B5EF4-FFF2-40B4-BE49-F238E27FC236}">
                  <a16:creationId xmlns:a16="http://schemas.microsoft.com/office/drawing/2014/main" xmlns="" id="{D88FAEC4-83AC-4907-B7A5-9D75CD74B7FF}"/>
                </a:ext>
              </a:extLst>
            </p:cNvPr>
            <p:cNvSpPr txBox="1"/>
            <p:nvPr/>
          </p:nvSpPr>
          <p:spPr>
            <a:xfrm>
              <a:off x="1344560" y="4531671"/>
              <a:ext cx="1769898" cy="1255728"/>
            </a:xfrm>
            <a:prstGeom prst="rect">
              <a:avLst/>
            </a:prstGeom>
            <a:noFill/>
          </p:spPr>
          <p:txBody>
            <a:bodyPr wrap="square" rtlCol="0">
              <a:spAutoFit/>
            </a:bodyPr>
            <a:lstStyle/>
            <a:p>
              <a:pPr algn="ctr">
                <a:lnSpc>
                  <a:spcPct val="120000"/>
                </a:lnSpc>
              </a:pP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elit,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incididunt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ut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labore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dolore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magna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aliqua</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p:txBody>
        </p:sp>
      </p:grpSp>
      <p:grpSp>
        <p:nvGrpSpPr>
          <p:cNvPr id="42" name="组合 4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4C9924F-58A0-4DC4-816E-F3EA4D1D74BE}"/>
              </a:ext>
            </a:extLst>
          </p:cNvPr>
          <p:cNvGrpSpPr/>
          <p:nvPr/>
        </p:nvGrpSpPr>
        <p:grpSpPr>
          <a:xfrm>
            <a:off x="7576361" y="2478898"/>
            <a:ext cx="1713278" cy="1561147"/>
            <a:chOff x="1344560" y="4174660"/>
            <a:chExt cx="1769898" cy="1612739"/>
          </a:xfrm>
        </p:grpSpPr>
        <p:sp>
          <p:nvSpPr>
            <p:cNvPr id="43" name="矩形 42">
              <a:extLst>
                <a:ext uri="{FF2B5EF4-FFF2-40B4-BE49-F238E27FC236}">
                  <a16:creationId xmlns:a16="http://schemas.microsoft.com/office/drawing/2014/main" xmlns="" id="{95745832-DFD9-4149-95C5-EBA135C28F9D}"/>
                </a:ext>
              </a:extLst>
            </p:cNvPr>
            <p:cNvSpPr/>
            <p:nvPr/>
          </p:nvSpPr>
          <p:spPr>
            <a:xfrm>
              <a:off x="1442863" y="4174660"/>
              <a:ext cx="1573292" cy="413333"/>
            </a:xfrm>
            <a:prstGeom prst="rect">
              <a:avLst/>
            </a:prstGeom>
          </p:spPr>
          <p:txBody>
            <a:bodyPr wrap="square">
              <a:spAutoFit/>
            </a:bodyPr>
            <a:lstStyle/>
            <a:p>
              <a:pPr algn="ctr">
                <a:defRPr/>
              </a:pPr>
              <a:r>
                <a:rPr lang="zh-CN" altLang="en-US"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添加标题</a:t>
              </a:r>
              <a:endParaRPr lang="en-US" altLang="zh-CN" sz="2000" b="1"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4" name="文本框 43" descr="e7d195523061f1c0dc554706afe4c72a60a25314cbaece805811E654B44695D34D35691164BB3D154CCFD5D798F6FEAD99EAA8F1ADC3D4AFA5BC9ED0BB3A4B45073A038AC38E89AB54D31AA59602B9F183B9B3D94CF51921017592B4DD8B36121EF63F5CE356C54C7863F318EE871AE491863FFFE34048927395CC4370C1CD0717C1EDFDB9FBDA4B">
              <a:extLst>
                <a:ext uri="{FF2B5EF4-FFF2-40B4-BE49-F238E27FC236}">
                  <a16:creationId xmlns:a16="http://schemas.microsoft.com/office/drawing/2014/main" xmlns="" id="{8519938A-A0AF-46B8-B924-DCC3CD53B2D7}"/>
                </a:ext>
              </a:extLst>
            </p:cNvPr>
            <p:cNvSpPr txBox="1"/>
            <p:nvPr/>
          </p:nvSpPr>
          <p:spPr>
            <a:xfrm>
              <a:off x="1344560" y="4531671"/>
              <a:ext cx="1769898" cy="1255728"/>
            </a:xfrm>
            <a:prstGeom prst="rect">
              <a:avLst/>
            </a:prstGeom>
            <a:noFill/>
          </p:spPr>
          <p:txBody>
            <a:bodyPr wrap="square" rtlCol="0">
              <a:spAutoFit/>
            </a:bodyPr>
            <a:lstStyle/>
            <a:p>
              <a:pPr algn="ctr">
                <a:lnSpc>
                  <a:spcPct val="120000"/>
                </a:lnSpc>
              </a:pP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elit,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incididunt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ut</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labore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et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dolore</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magna </a:t>
              </a:r>
              <a:r>
                <a:rPr lang="en-US" altLang="zh-CN" sz="1050" dirty="0" err="1">
                  <a:solidFill>
                    <a:schemeClr val="bg1"/>
                  </a:solidFill>
                  <a:latin typeface="Segoe UI" panose="020B0502040204020203" pitchFamily="34" charset="0"/>
                  <a:ea typeface="Segoe UI" panose="020B0502040204020203" pitchFamily="34" charset="0"/>
                  <a:cs typeface="Segoe UI" panose="020B0502040204020203" pitchFamily="34" charset="0"/>
                </a:rPr>
                <a:t>aliqua</a:t>
              </a:r>
              <a:r>
                <a:rPr lang="en-US" altLang="zh-CN" sz="105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p:txBody>
        </p:sp>
      </p:grpSp>
      <p:sp>
        <p:nvSpPr>
          <p:cNvPr id="45" name="短酷PPT"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52C023CC-6EF5-41D3-9FE7-38064F7BE35E}"/>
              </a:ext>
            </a:extLst>
          </p:cNvPr>
          <p:cNvSpPr txBox="1">
            <a:spLocks/>
          </p:cNvSpPr>
          <p:nvPr/>
        </p:nvSpPr>
        <p:spPr>
          <a:xfrm>
            <a:off x="731837" y="4902238"/>
            <a:ext cx="10728325" cy="787992"/>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buNone/>
            </a:pPr>
            <a:r>
              <a:rPr lang="en-US" dirty="0">
                <a:solidFill>
                  <a:schemeClr val="tx1">
                    <a:lumMod val="50000"/>
                    <a:lumOff val="50000"/>
                  </a:schemeClr>
                </a:solidFill>
                <a:latin typeface="Segoe UI" panose="020B0502040204020203" pitchFamily="34" charset="0"/>
                <a:cs typeface="Segoe UI" panose="020B0502040204020203" pitchFamily="34" charset="0"/>
              </a:rPr>
              <a:t>Lorem ipsum dolor sit </a:t>
            </a:r>
            <a:r>
              <a:rPr lang="en-US" dirty="0" err="1">
                <a:solidFill>
                  <a:schemeClr val="tx1">
                    <a:lumMod val="50000"/>
                    <a:lumOff val="50000"/>
                  </a:schemeClr>
                </a:solidFill>
                <a:latin typeface="Segoe UI" panose="020B0502040204020203" pitchFamily="34" charset="0"/>
                <a:cs typeface="Segoe UI" panose="020B0502040204020203" pitchFamily="34" charset="0"/>
              </a:rPr>
              <a:t>amet</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consectetur</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adipiscing</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elit</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Curabitur</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elementum</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posuere</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pretium</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Quisque</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nibh</a:t>
            </a:r>
            <a:r>
              <a:rPr lang="en-US" dirty="0">
                <a:solidFill>
                  <a:schemeClr val="tx1">
                    <a:lumMod val="50000"/>
                    <a:lumOff val="50000"/>
                  </a:schemeClr>
                </a:solidFill>
                <a:latin typeface="Segoe UI" panose="020B0502040204020203" pitchFamily="34" charset="0"/>
                <a:cs typeface="Segoe UI" panose="020B0502040204020203" pitchFamily="34" charset="0"/>
              </a:rPr>
              <a:t> dolor, </a:t>
            </a:r>
            <a:r>
              <a:rPr lang="en-US" dirty="0" err="1">
                <a:solidFill>
                  <a:schemeClr val="tx1">
                    <a:lumMod val="50000"/>
                    <a:lumOff val="50000"/>
                  </a:schemeClr>
                </a:solidFill>
                <a:latin typeface="Segoe UI" panose="020B0502040204020203" pitchFamily="34" charset="0"/>
                <a:cs typeface="Segoe UI" panose="020B0502040204020203" pitchFamily="34" charset="0"/>
              </a:rPr>
              <a:t>dignissim</a:t>
            </a:r>
            <a:r>
              <a:rPr lang="en-US" dirty="0">
                <a:solidFill>
                  <a:schemeClr val="tx1">
                    <a:lumMod val="50000"/>
                    <a:lumOff val="50000"/>
                  </a:schemeClr>
                </a:solidFill>
                <a:latin typeface="Segoe UI" panose="020B0502040204020203" pitchFamily="34" charset="0"/>
                <a:cs typeface="Segoe UI" panose="020B0502040204020203" pitchFamily="34" charset="0"/>
              </a:rPr>
              <a:t> ac </a:t>
            </a:r>
            <a:r>
              <a:rPr lang="en-US" dirty="0" err="1">
                <a:solidFill>
                  <a:schemeClr val="tx1">
                    <a:lumMod val="50000"/>
                    <a:lumOff val="50000"/>
                  </a:schemeClr>
                </a:solidFill>
                <a:latin typeface="Segoe UI" panose="020B0502040204020203" pitchFamily="34" charset="0"/>
                <a:cs typeface="Segoe UI" panose="020B0502040204020203" pitchFamily="34" charset="0"/>
              </a:rPr>
              <a:t>dignissim</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ut</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luctus</a:t>
            </a:r>
            <a:r>
              <a:rPr lang="en-US" dirty="0">
                <a:solidFill>
                  <a:schemeClr val="tx1">
                    <a:lumMod val="50000"/>
                    <a:lumOff val="50000"/>
                  </a:schemeClr>
                </a:solidFill>
                <a:latin typeface="Segoe UI" panose="020B0502040204020203" pitchFamily="34" charset="0"/>
                <a:cs typeface="Segoe UI" panose="020B0502040204020203" pitchFamily="34" charset="0"/>
              </a:rPr>
              <a:t> ac </a:t>
            </a:r>
            <a:r>
              <a:rPr lang="en-US" dirty="0" err="1">
                <a:solidFill>
                  <a:schemeClr val="tx1">
                    <a:lumMod val="50000"/>
                    <a:lumOff val="50000"/>
                  </a:schemeClr>
                </a:solidFill>
                <a:latin typeface="Segoe UI" panose="020B0502040204020203" pitchFamily="34" charset="0"/>
                <a:cs typeface="Segoe UI" panose="020B0502040204020203" pitchFamily="34" charset="0"/>
              </a:rPr>
              <a:t>urna</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Aliquam</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aliquet</a:t>
            </a:r>
            <a:r>
              <a:rPr lang="en-US" dirty="0">
                <a:solidFill>
                  <a:schemeClr val="tx1">
                    <a:lumMod val="50000"/>
                    <a:lumOff val="50000"/>
                  </a:schemeClr>
                </a:solidFill>
                <a:latin typeface="Segoe UI" panose="020B0502040204020203" pitchFamily="34" charset="0"/>
                <a:cs typeface="Segoe UI" panose="020B0502040204020203" pitchFamily="34" charset="0"/>
              </a:rPr>
              <a:t> non </a:t>
            </a:r>
            <a:r>
              <a:rPr lang="en-US" dirty="0" err="1">
                <a:solidFill>
                  <a:schemeClr val="tx1">
                    <a:lumMod val="50000"/>
                    <a:lumOff val="50000"/>
                  </a:schemeClr>
                </a:solidFill>
                <a:latin typeface="Segoe UI" panose="020B0502040204020203" pitchFamily="34" charset="0"/>
                <a:cs typeface="Segoe UI" panose="020B0502040204020203" pitchFamily="34" charset="0"/>
              </a:rPr>
              <a:t>massa</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quis</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tincidunt</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Mauris</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ullamcorper</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justo</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tristique</a:t>
            </a:r>
            <a:r>
              <a:rPr lang="en-US" dirty="0">
                <a:solidFill>
                  <a:schemeClr val="tx1">
                    <a:lumMod val="50000"/>
                    <a:lumOff val="50000"/>
                  </a:schemeClr>
                </a:solidFill>
                <a:latin typeface="Segoe UI" panose="020B0502040204020203" pitchFamily="34" charset="0"/>
                <a:cs typeface="Segoe UI" panose="020B0502040204020203" pitchFamily="34" charset="0"/>
              </a:rPr>
              <a:t> dui </a:t>
            </a:r>
            <a:r>
              <a:rPr lang="en-US" dirty="0" err="1">
                <a:solidFill>
                  <a:schemeClr val="tx1">
                    <a:lumMod val="50000"/>
                    <a:lumOff val="50000"/>
                  </a:schemeClr>
                </a:solidFill>
                <a:latin typeface="Segoe UI" panose="020B0502040204020203" pitchFamily="34" charset="0"/>
                <a:cs typeface="Segoe UI" panose="020B0502040204020203" pitchFamily="34" charset="0"/>
              </a:rPr>
              <a:t>posuere</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tincidunt</a:t>
            </a:r>
            <a:r>
              <a:rPr lang="en-US" dirty="0">
                <a:solidFill>
                  <a:schemeClr val="tx1">
                    <a:lumMod val="50000"/>
                    <a:lumOff val="50000"/>
                  </a:schemeClr>
                </a:solidFill>
                <a:latin typeface="Segoe UI" panose="020B0502040204020203" pitchFamily="34" charset="0"/>
                <a:cs typeface="Segoe UI" panose="020B0502040204020203" pitchFamily="34" charset="0"/>
              </a:rPr>
              <a:t>. In </a:t>
            </a:r>
            <a:r>
              <a:rPr lang="en-US" dirty="0" err="1">
                <a:solidFill>
                  <a:schemeClr val="tx1">
                    <a:lumMod val="50000"/>
                    <a:lumOff val="50000"/>
                  </a:schemeClr>
                </a:solidFill>
                <a:latin typeface="Segoe UI" panose="020B0502040204020203" pitchFamily="34" charset="0"/>
                <a:cs typeface="Segoe UI" panose="020B0502040204020203" pitchFamily="34" charset="0"/>
              </a:rPr>
              <a:t>nec</a:t>
            </a:r>
            <a:r>
              <a:rPr lang="en-US" dirty="0">
                <a:solidFill>
                  <a:schemeClr val="tx1">
                    <a:lumMod val="50000"/>
                    <a:lumOff val="50000"/>
                  </a:schemeClr>
                </a:solidFill>
                <a:latin typeface="Segoe UI" panose="020B0502040204020203" pitchFamily="34" charset="0"/>
                <a:cs typeface="Segoe UI" panose="020B0502040204020203" pitchFamily="34" charset="0"/>
              </a:rPr>
              <a:t> lacus </a:t>
            </a:r>
            <a:r>
              <a:rPr lang="en-US" dirty="0" err="1">
                <a:solidFill>
                  <a:schemeClr val="tx1">
                    <a:lumMod val="50000"/>
                    <a:lumOff val="50000"/>
                  </a:schemeClr>
                </a:solidFill>
                <a:latin typeface="Segoe UI" panose="020B0502040204020203" pitchFamily="34" charset="0"/>
                <a:cs typeface="Segoe UI" panose="020B0502040204020203" pitchFamily="34" charset="0"/>
              </a:rPr>
              <a:t>laoreet</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orci</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varius</a:t>
            </a:r>
            <a:r>
              <a:rPr lang="en-US" dirty="0">
                <a:solidFill>
                  <a:schemeClr val="tx1">
                    <a:lumMod val="50000"/>
                    <a:lumOff val="50000"/>
                  </a:schemeClr>
                </a:solidFill>
                <a:latin typeface="Segoe UI" panose="020B0502040204020203" pitchFamily="34" charset="0"/>
                <a:cs typeface="Segoe UI" panose="020B0502040204020203" pitchFamily="34" charset="0"/>
              </a:rPr>
              <a:t> </a:t>
            </a:r>
            <a:r>
              <a:rPr lang="en-US" dirty="0" err="1">
                <a:solidFill>
                  <a:schemeClr val="tx1">
                    <a:lumMod val="50000"/>
                    <a:lumOff val="50000"/>
                  </a:schemeClr>
                </a:solidFill>
                <a:latin typeface="Segoe UI" panose="020B0502040204020203" pitchFamily="34" charset="0"/>
                <a:cs typeface="Segoe UI" panose="020B0502040204020203" pitchFamily="34" charset="0"/>
              </a:rPr>
              <a:t>imperdiet</a:t>
            </a:r>
            <a:r>
              <a:rPr lang="en-US" dirty="0">
                <a:solidFill>
                  <a:schemeClr val="tx1">
                    <a:lumMod val="50000"/>
                    <a:lumOff val="50000"/>
                  </a:schemeClr>
                </a:solidFill>
                <a:latin typeface="Segoe UI" panose="020B0502040204020203" pitchFamily="34" charset="0"/>
                <a:cs typeface="Segoe UI" panose="020B0502040204020203" pitchFamily="34" charset="0"/>
              </a:rPr>
              <a:t> sit </a:t>
            </a:r>
            <a:r>
              <a:rPr lang="en-US" dirty="0" err="1">
                <a:solidFill>
                  <a:schemeClr val="tx1">
                    <a:lumMod val="50000"/>
                    <a:lumOff val="50000"/>
                  </a:schemeClr>
                </a:solidFill>
                <a:latin typeface="Segoe UI" panose="020B0502040204020203" pitchFamily="34" charset="0"/>
                <a:cs typeface="Segoe UI" panose="020B0502040204020203" pitchFamily="34" charset="0"/>
              </a:rPr>
              <a:t>amet</a:t>
            </a:r>
            <a:r>
              <a:rPr lang="en-US" dirty="0">
                <a:solidFill>
                  <a:schemeClr val="tx1">
                    <a:lumMod val="50000"/>
                    <a:lumOff val="50000"/>
                  </a:schemeClr>
                </a:solidFill>
                <a:latin typeface="Segoe UI" panose="020B0502040204020203" pitchFamily="34" charset="0"/>
                <a:cs typeface="Segoe UI" panose="020B0502040204020203" pitchFamily="34" charset="0"/>
              </a:rPr>
              <a:t> in </a:t>
            </a:r>
            <a:r>
              <a:rPr lang="en-US" dirty="0" err="1">
                <a:solidFill>
                  <a:schemeClr val="tx1">
                    <a:lumMod val="50000"/>
                    <a:lumOff val="50000"/>
                  </a:schemeClr>
                </a:solidFill>
                <a:latin typeface="Segoe UI" panose="020B0502040204020203" pitchFamily="34" charset="0"/>
                <a:cs typeface="Segoe UI" panose="020B0502040204020203" pitchFamily="34" charset="0"/>
              </a:rPr>
              <a:t>augue</a:t>
            </a:r>
            <a:r>
              <a:rPr lang="en-US" dirty="0">
                <a:solidFill>
                  <a:schemeClr val="tx1">
                    <a:lumMod val="50000"/>
                    <a:lumOff val="50000"/>
                  </a:schemeClr>
                </a:solidFill>
                <a:latin typeface="Segoe UI" panose="020B0502040204020203" pitchFamily="34" charset="0"/>
                <a:cs typeface="Segoe UI" panose="020B0502040204020203" pitchFamily="34" charset="0"/>
              </a:rPr>
              <a:t>. </a:t>
            </a:r>
          </a:p>
        </p:txBody>
      </p:sp>
      <p:sp>
        <p:nvSpPr>
          <p:cNvPr id="2"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2382ED71-2160-44D1-B1CC-5739C0A272CB}"/>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274359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7AD461E-4140-402E-AD71-A6D627E94E26}"/>
              </a:ext>
            </a:extLst>
          </p:cNvPr>
          <p:cNvSpPr/>
          <p:nvPr/>
        </p:nvSpPr>
        <p:spPr>
          <a:xfrm flipV="1">
            <a:off x="0" y="349648"/>
            <a:ext cx="604478" cy="608293"/>
          </a:xfrm>
          <a:custGeom>
            <a:avLst/>
            <a:gdLst>
              <a:gd name="connsiteX0" fmla="*/ 0 w 604478"/>
              <a:gd name="connsiteY0" fmla="*/ 608293 h 608293"/>
              <a:gd name="connsiteX1" fmla="*/ 323929 w 604478"/>
              <a:gd name="connsiteY1" fmla="*/ 608293 h 608293"/>
              <a:gd name="connsiteX2" fmla="*/ 604478 w 604478"/>
              <a:gd name="connsiteY2" fmla="*/ 608293 h 608293"/>
              <a:gd name="connsiteX3" fmla="*/ 323929 w 604478"/>
              <a:gd name="connsiteY3" fmla="*/ 0 h 608293"/>
              <a:gd name="connsiteX4" fmla="*/ 0 w 604478"/>
              <a:gd name="connsiteY4" fmla="*/ 0 h 608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478" h="608293">
                <a:moveTo>
                  <a:pt x="0" y="608293"/>
                </a:moveTo>
                <a:lnTo>
                  <a:pt x="323929" y="608293"/>
                </a:lnTo>
                <a:lnTo>
                  <a:pt x="604478" y="608293"/>
                </a:lnTo>
                <a:lnTo>
                  <a:pt x="323929" y="0"/>
                </a:lnTo>
                <a:lnTo>
                  <a:pt x="0" y="0"/>
                </a:ln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0864BD0-8AF4-40F7-BD12-4F822E8937F0}"/>
              </a:ext>
            </a:extLst>
          </p:cNvPr>
          <p:cNvSpPr/>
          <p:nvPr/>
        </p:nvSpPr>
        <p:spPr>
          <a:xfrm flipH="1" flipV="1">
            <a:off x="406508" y="356847"/>
            <a:ext cx="478517" cy="601094"/>
          </a:xfrm>
          <a:prstGeom prst="parallelogram">
            <a:avLst>
              <a:gd name="adj" fmla="val 59142"/>
            </a:avLst>
          </a:prstGeom>
          <a:gradFill flip="none" rotWithShape="1">
            <a:gsLst>
              <a:gs pos="0">
                <a:srgbClr val="FC0404"/>
              </a:gs>
              <a:gs pos="100000">
                <a:srgbClr val="FC0404">
                  <a:alpha val="4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6" name="平行四边形 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A1BE890-8309-49F7-856B-2DA19D92EC54}"/>
              </a:ext>
            </a:extLst>
          </p:cNvPr>
          <p:cNvSpPr/>
          <p:nvPr/>
        </p:nvSpPr>
        <p:spPr>
          <a:xfrm flipH="1" flipV="1">
            <a:off x="683753" y="356847"/>
            <a:ext cx="478517" cy="601094"/>
          </a:xfrm>
          <a:prstGeom prst="parallelogram">
            <a:avLst>
              <a:gd name="adj" fmla="val 59142"/>
            </a:avLst>
          </a:prstGeom>
          <a:gradFill flip="none" rotWithShape="1">
            <a:gsLst>
              <a:gs pos="0">
                <a:srgbClr val="1489E6"/>
              </a:gs>
              <a:gs pos="100000">
                <a:srgbClr val="1489E6">
                  <a:alpha val="4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13" name="文本框 1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D5C9417-7E12-43FA-95A4-A17EF361636F}"/>
              </a:ext>
            </a:extLst>
          </p:cNvPr>
          <p:cNvSpPr txBox="1"/>
          <p:nvPr/>
        </p:nvSpPr>
        <p:spPr>
          <a:xfrm>
            <a:off x="1168975" y="292958"/>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当前形式分析</a:t>
            </a:r>
          </a:p>
        </p:txBody>
      </p:sp>
      <p:sp>
        <p:nvSpPr>
          <p:cNvPr id="14" name="矩形 1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9418D92-7CC7-4B63-999D-070F1AC2EBE4}"/>
              </a:ext>
            </a:extLst>
          </p:cNvPr>
          <p:cNvSpPr/>
          <p:nvPr/>
        </p:nvSpPr>
        <p:spPr>
          <a:xfrm>
            <a:off x="1168975" y="753628"/>
            <a:ext cx="2181495" cy="276999"/>
          </a:xfrm>
          <a:prstGeom prst="rect">
            <a:avLst/>
          </a:prstGeom>
        </p:spPr>
        <p:txBody>
          <a:bodyPr wrap="none">
            <a:spAutoFit/>
          </a:bodyPr>
          <a:lstStyle/>
          <a:p>
            <a:r>
              <a:rPr lang="en-US" altLang="zh-CN"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CURRENT FORMAL ANALYSIS</a:t>
            </a:r>
            <a:endParaRPr lang="zh-CN" altLang="en-US"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endParaRPr>
          </a:p>
        </p:txBody>
      </p:sp>
      <p:graphicFrame>
        <p:nvGraphicFramePr>
          <p:cNvPr id="23" name="Chart 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04C5EF7-733A-4F41-9BE3-7197E699B9C2}"/>
              </a:ext>
            </a:extLst>
          </p:cNvPr>
          <p:cNvGraphicFramePr/>
          <p:nvPr>
            <p:extLst>
              <p:ext uri="{D42A27DB-BD31-4B8C-83A1-F6EECF244321}">
                <p14:modId xmlns:p14="http://schemas.microsoft.com/office/powerpoint/2010/main" val="1559542311"/>
              </p:ext>
            </p:extLst>
          </p:nvPr>
        </p:nvGraphicFramePr>
        <p:xfrm>
          <a:off x="731838" y="1418611"/>
          <a:ext cx="5843037" cy="4818677"/>
        </p:xfrm>
        <a:graphic>
          <a:graphicData uri="http://schemas.openxmlformats.org/drawingml/2006/chart">
            <c:chart xmlns:c="http://schemas.openxmlformats.org/drawingml/2006/chart" xmlns:r="http://schemas.openxmlformats.org/officeDocument/2006/relationships" r:id="rId3"/>
          </a:graphicData>
        </a:graphic>
      </p:graphicFrame>
      <p:sp>
        <p:nvSpPr>
          <p:cNvPr id="24" name="TextBox 1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DDDC1EA-B209-4CA9-917F-96CD019D0B7F}"/>
              </a:ext>
            </a:extLst>
          </p:cNvPr>
          <p:cNvSpPr txBox="1"/>
          <p:nvPr/>
        </p:nvSpPr>
        <p:spPr>
          <a:xfrm>
            <a:off x="7165426" y="1936898"/>
            <a:ext cx="4016924"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da-DK" altLang="zh-CN" sz="2800" b="1" dirty="0">
                <a:gradFill>
                  <a:gsLst>
                    <a:gs pos="0">
                      <a:srgbClr val="FC0404"/>
                    </a:gs>
                    <a:gs pos="100000">
                      <a:srgbClr val="FC0404">
                        <a:alpha val="42000"/>
                      </a:srgbClr>
                    </a:gs>
                  </a:gsLst>
                  <a:lin ang="0" scaled="1"/>
                </a:gradFill>
                <a:latin typeface="Montserrat" panose="02000505000000020004" pitchFamily="2" charset="0"/>
                <a:ea typeface="微软雅黑" panose="020B0503020204020204" pitchFamily="34" charset="-122"/>
                <a:cs typeface="Arial" panose="020B0604020202020204" pitchFamily="34" charset="0"/>
              </a:rPr>
              <a:t>LOREM IPSUM </a:t>
            </a:r>
          </a:p>
          <a:p>
            <a:pPr lvl="0">
              <a:defRPr/>
            </a:pPr>
            <a:r>
              <a:rPr lang="da-DK" altLang="zh-CN" sz="2800" b="1" dirty="0">
                <a:gradFill>
                  <a:gsLst>
                    <a:gs pos="0">
                      <a:schemeClr val="tx1">
                        <a:lumMod val="75000"/>
                        <a:lumOff val="25000"/>
                      </a:schemeClr>
                    </a:gs>
                    <a:gs pos="100000">
                      <a:schemeClr val="tx1">
                        <a:lumMod val="75000"/>
                        <a:lumOff val="25000"/>
                        <a:alpha val="48000"/>
                      </a:schemeClr>
                    </a:gs>
                  </a:gsLst>
                  <a:lin ang="5400000" scaled="1"/>
                </a:gradFill>
                <a:latin typeface="Montserrat" panose="02000505000000020004" pitchFamily="2" charset="0"/>
                <a:ea typeface="微软雅黑" panose="020B0503020204020204" pitchFamily="34" charset="-122"/>
              </a:rPr>
              <a:t>DOLOR SIT AMET</a:t>
            </a:r>
            <a:endParaRPr lang="zh-CN" altLang="en-US" sz="2800" b="1" dirty="0">
              <a:gradFill>
                <a:gsLst>
                  <a:gs pos="0">
                    <a:schemeClr val="tx1">
                      <a:lumMod val="75000"/>
                      <a:lumOff val="25000"/>
                    </a:schemeClr>
                  </a:gs>
                  <a:gs pos="100000">
                    <a:schemeClr val="tx1">
                      <a:lumMod val="75000"/>
                      <a:lumOff val="25000"/>
                      <a:alpha val="48000"/>
                    </a:schemeClr>
                  </a:gs>
                </a:gsLst>
                <a:lin ang="5400000" scaled="1"/>
              </a:gradFill>
              <a:latin typeface="Montserrat" panose="02000505000000020004" pitchFamily="2" charset="0"/>
              <a:ea typeface="微软雅黑" panose="020B0503020204020204" pitchFamily="34" charset="-122"/>
            </a:endParaRPr>
          </a:p>
        </p:txBody>
      </p:sp>
      <p:sp>
        <p:nvSpPr>
          <p:cNvPr id="25" name="TextBox 1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A9B80E4-87EF-4D26-828D-D12B04B7F99A}"/>
              </a:ext>
            </a:extLst>
          </p:cNvPr>
          <p:cNvSpPr txBox="1"/>
          <p:nvPr/>
        </p:nvSpPr>
        <p:spPr>
          <a:xfrm>
            <a:off x="7165424" y="3010576"/>
            <a:ext cx="4016925" cy="11797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magna sed pulvinar ultricies, purus lectus malesuada libero, sit amet commodo magna eros quis urna. Lorem ipsum dolor sit amet, consectetuer adipiscing elit. </a:t>
            </a:r>
          </a:p>
        </p:txBody>
      </p:sp>
      <p:sp>
        <p:nvSpPr>
          <p:cNvPr id="26" name="TextBox 1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023F956F-43EC-454C-B977-ECABED3A3E9B}"/>
              </a:ext>
            </a:extLst>
          </p:cNvPr>
          <p:cNvSpPr txBox="1"/>
          <p:nvPr/>
        </p:nvSpPr>
        <p:spPr>
          <a:xfrm>
            <a:off x="7165424" y="4429464"/>
            <a:ext cx="4016925" cy="11797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magna sed pulvinar ultricies, purus lectus malesuada libero, sit amet commodo magna eros quis urna. Lorem ipsum dolor sit amet, consectetuer adipiscing elit. </a:t>
            </a:r>
          </a:p>
        </p:txBody>
      </p:sp>
      <p:sp>
        <p:nvSpPr>
          <p:cNvPr id="2"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D5CEAAF0-560D-433E-A884-9851DAACB9D4}"/>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1833056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27AD461E-4140-402E-AD71-A6D627E94E26}"/>
              </a:ext>
            </a:extLst>
          </p:cNvPr>
          <p:cNvSpPr/>
          <p:nvPr/>
        </p:nvSpPr>
        <p:spPr>
          <a:xfrm flipV="1">
            <a:off x="0" y="349648"/>
            <a:ext cx="604478" cy="608293"/>
          </a:xfrm>
          <a:custGeom>
            <a:avLst/>
            <a:gdLst>
              <a:gd name="connsiteX0" fmla="*/ 0 w 604478"/>
              <a:gd name="connsiteY0" fmla="*/ 608293 h 608293"/>
              <a:gd name="connsiteX1" fmla="*/ 323929 w 604478"/>
              <a:gd name="connsiteY1" fmla="*/ 608293 h 608293"/>
              <a:gd name="connsiteX2" fmla="*/ 604478 w 604478"/>
              <a:gd name="connsiteY2" fmla="*/ 608293 h 608293"/>
              <a:gd name="connsiteX3" fmla="*/ 323929 w 604478"/>
              <a:gd name="connsiteY3" fmla="*/ 0 h 608293"/>
              <a:gd name="connsiteX4" fmla="*/ 0 w 604478"/>
              <a:gd name="connsiteY4" fmla="*/ 0 h 608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478" h="608293">
                <a:moveTo>
                  <a:pt x="0" y="608293"/>
                </a:moveTo>
                <a:lnTo>
                  <a:pt x="323929" y="608293"/>
                </a:lnTo>
                <a:lnTo>
                  <a:pt x="604478" y="608293"/>
                </a:lnTo>
                <a:lnTo>
                  <a:pt x="323929" y="0"/>
                </a:lnTo>
                <a:lnTo>
                  <a:pt x="0" y="0"/>
                </a:lnTo>
                <a:close/>
              </a:path>
            </a:pathLst>
          </a:custGeom>
          <a:solidFill>
            <a:srgbClr val="E9ECF1"/>
          </a:solidFill>
          <a:ln>
            <a:noFill/>
          </a:ln>
          <a:effectLst>
            <a:outerShdw blurRad="1270000" sx="103000" sy="103000" algn="ctr" rotWithShape="0">
              <a:schemeClr val="bg1">
                <a:lumMod val="65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0864BD0-8AF4-40F7-BD12-4F822E8937F0}"/>
              </a:ext>
            </a:extLst>
          </p:cNvPr>
          <p:cNvSpPr/>
          <p:nvPr/>
        </p:nvSpPr>
        <p:spPr>
          <a:xfrm flipH="1" flipV="1">
            <a:off x="406508" y="356847"/>
            <a:ext cx="478517" cy="601094"/>
          </a:xfrm>
          <a:prstGeom prst="parallelogram">
            <a:avLst>
              <a:gd name="adj" fmla="val 59142"/>
            </a:avLst>
          </a:prstGeom>
          <a:gradFill flip="none" rotWithShape="1">
            <a:gsLst>
              <a:gs pos="0">
                <a:srgbClr val="FC0404"/>
              </a:gs>
              <a:gs pos="100000">
                <a:srgbClr val="FC0404">
                  <a:alpha val="4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6" name="平行四边形 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A1BE890-8309-49F7-856B-2DA19D92EC54}"/>
              </a:ext>
            </a:extLst>
          </p:cNvPr>
          <p:cNvSpPr/>
          <p:nvPr/>
        </p:nvSpPr>
        <p:spPr>
          <a:xfrm flipH="1" flipV="1">
            <a:off x="683753" y="356847"/>
            <a:ext cx="478517" cy="601094"/>
          </a:xfrm>
          <a:prstGeom prst="parallelogram">
            <a:avLst>
              <a:gd name="adj" fmla="val 59142"/>
            </a:avLst>
          </a:prstGeom>
          <a:gradFill flip="none" rotWithShape="1">
            <a:gsLst>
              <a:gs pos="0">
                <a:srgbClr val="1489E6"/>
              </a:gs>
              <a:gs pos="100000">
                <a:srgbClr val="1489E6">
                  <a:alpha val="4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b="1">
              <a:latin typeface="TTTGB Medium" panose="020C06030202040F0204" pitchFamily="34" charset="-122"/>
              <a:ea typeface="TTTGB Medium" panose="020C06030202040F0204" pitchFamily="34" charset="-122"/>
            </a:endParaRPr>
          </a:p>
        </p:txBody>
      </p:sp>
      <p:sp>
        <p:nvSpPr>
          <p:cNvPr id="13" name="文本框 1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D5C9417-7E12-43FA-95A4-A17EF361636F}"/>
              </a:ext>
            </a:extLst>
          </p:cNvPr>
          <p:cNvSpPr txBox="1"/>
          <p:nvPr/>
        </p:nvSpPr>
        <p:spPr>
          <a:xfrm>
            <a:off x="1168975" y="292958"/>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1489E6"/>
                    </a:gs>
                    <a:gs pos="100000">
                      <a:srgbClr val="1489E6">
                        <a:alpha val="42000"/>
                      </a:srgbClr>
                    </a:gs>
                  </a:gsLst>
                  <a:lin ang="0" scaled="1"/>
                </a:gradFill>
                <a:latin typeface="微软雅黑" panose="020B0503020204020204" pitchFamily="34" charset="-122"/>
                <a:ea typeface="微软雅黑" panose="020B0503020204020204" pitchFamily="34" charset="-122"/>
                <a:cs typeface="Arial" panose="020B0604020202020204" pitchFamily="34" charset="0"/>
              </a:rPr>
              <a:t>下步工作重点</a:t>
            </a:r>
          </a:p>
        </p:txBody>
      </p:sp>
      <p:sp>
        <p:nvSpPr>
          <p:cNvPr id="14" name="矩形 1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9418D92-7CC7-4B63-999D-070F1AC2EBE4}"/>
              </a:ext>
            </a:extLst>
          </p:cNvPr>
          <p:cNvSpPr/>
          <p:nvPr/>
        </p:nvSpPr>
        <p:spPr>
          <a:xfrm>
            <a:off x="1168975" y="753628"/>
            <a:ext cx="1436483" cy="276999"/>
          </a:xfrm>
          <a:prstGeom prst="rect">
            <a:avLst/>
          </a:prstGeom>
        </p:spPr>
        <p:txBody>
          <a:bodyPr wrap="none">
            <a:spAutoFit/>
          </a:bodyPr>
          <a:lstStyle/>
          <a:p>
            <a:r>
              <a:rPr lang="en-US" altLang="zh-CN" sz="1200" dirty="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rPr>
              <a:t>NEXT STEP FOCUS</a:t>
            </a:r>
          </a:p>
        </p:txBody>
      </p:sp>
      <p:sp>
        <p:nvSpPr>
          <p:cNvPr id="7" name="任意多边形 5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E5142935-2158-4B5E-BEEA-89091CA26C6B}"/>
              </a:ext>
            </a:extLst>
          </p:cNvPr>
          <p:cNvSpPr/>
          <p:nvPr/>
        </p:nvSpPr>
        <p:spPr>
          <a:xfrm>
            <a:off x="827579" y="1813590"/>
            <a:ext cx="2310146" cy="1641419"/>
          </a:xfrm>
          <a:custGeom>
            <a:avLst/>
            <a:gdLst>
              <a:gd name="connsiteX0" fmla="*/ 0 w 2286000"/>
              <a:gd name="connsiteY0" fmla="*/ 0 h 1624263"/>
              <a:gd name="connsiteX1" fmla="*/ 2286000 w 2286000"/>
              <a:gd name="connsiteY1" fmla="*/ 0 h 1624263"/>
              <a:gd name="connsiteX2" fmla="*/ 2286000 w 2286000"/>
              <a:gd name="connsiteY2" fmla="*/ 1624263 h 1624263"/>
              <a:gd name="connsiteX3" fmla="*/ 0 w 2286000"/>
              <a:gd name="connsiteY3" fmla="*/ 1624263 h 1624263"/>
            </a:gdLst>
            <a:ahLst/>
            <a:cxnLst>
              <a:cxn ang="0">
                <a:pos x="connsiteX0" y="connsiteY0"/>
              </a:cxn>
              <a:cxn ang="0">
                <a:pos x="connsiteX1" y="connsiteY1"/>
              </a:cxn>
              <a:cxn ang="0">
                <a:pos x="connsiteX2" y="connsiteY2"/>
              </a:cxn>
              <a:cxn ang="0">
                <a:pos x="connsiteX3" y="connsiteY3"/>
              </a:cxn>
            </a:cxnLst>
            <a:rect l="l" t="t" r="r" b="b"/>
            <a:pathLst>
              <a:path w="2286000" h="1624263">
                <a:moveTo>
                  <a:pt x="0" y="0"/>
                </a:moveTo>
                <a:lnTo>
                  <a:pt x="2286000" y="0"/>
                </a:lnTo>
                <a:lnTo>
                  <a:pt x="2286000" y="1624263"/>
                </a:lnTo>
                <a:lnTo>
                  <a:pt x="0" y="1624263"/>
                </a:lnTo>
                <a:close/>
              </a:path>
            </a:pathLst>
          </a:cu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62B403C-62AD-4E98-905A-CB8E7F52B33C}"/>
              </a:ext>
            </a:extLst>
          </p:cNvPr>
          <p:cNvSpPr/>
          <p:nvPr/>
        </p:nvSpPr>
        <p:spPr>
          <a:xfrm>
            <a:off x="731839" y="1747482"/>
            <a:ext cx="2501625" cy="1773637"/>
          </a:xfrm>
          <a:prstGeom prst="rect">
            <a:avLst/>
          </a:prstGeom>
          <a:noFill/>
          <a:ln w="12700" cap="flat" cmpd="sng" algn="ctr">
            <a:solidFill>
              <a:srgbClr val="3096E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9" name="矩形 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E5D51CB-BB99-4FE9-9FA5-F2C06EC4AFCF}"/>
              </a:ext>
            </a:extLst>
          </p:cNvPr>
          <p:cNvSpPr/>
          <p:nvPr/>
        </p:nvSpPr>
        <p:spPr>
          <a:xfrm>
            <a:off x="3458116" y="2363520"/>
            <a:ext cx="2501625" cy="1773637"/>
          </a:xfrm>
          <a:prstGeom prst="rect">
            <a:avLst/>
          </a:prstGeom>
          <a:noFill/>
          <a:ln w="12700" cap="flat" cmpd="sng" algn="ctr">
            <a:solidFill>
              <a:srgbClr val="FA191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10" name="矩形 9"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D36FC254-E25B-452D-AC3A-F10C9E40000F}"/>
              </a:ext>
            </a:extLst>
          </p:cNvPr>
          <p:cNvSpPr/>
          <p:nvPr/>
        </p:nvSpPr>
        <p:spPr>
          <a:xfrm>
            <a:off x="6184393" y="1747482"/>
            <a:ext cx="2501625" cy="1773637"/>
          </a:xfrm>
          <a:prstGeom prst="rect">
            <a:avLst/>
          </a:prstGeom>
          <a:noFill/>
          <a:ln w="12700" cap="flat" cmpd="sng" algn="ctr">
            <a:solidFill>
              <a:srgbClr val="3096E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11" name="矩形 1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3CDB9F6-E5DF-4C0F-B149-9C0B67091A4F}"/>
              </a:ext>
            </a:extLst>
          </p:cNvPr>
          <p:cNvSpPr/>
          <p:nvPr/>
        </p:nvSpPr>
        <p:spPr>
          <a:xfrm>
            <a:off x="8910670" y="2363520"/>
            <a:ext cx="2501625" cy="1773637"/>
          </a:xfrm>
          <a:prstGeom prst="rect">
            <a:avLst/>
          </a:prstGeom>
          <a:noFill/>
          <a:ln w="12700" cap="flat" cmpd="sng" algn="ctr">
            <a:solidFill>
              <a:srgbClr val="FA191A"/>
            </a:solidFill>
            <a:prstDash val="solid"/>
            <a:miter lim="800000"/>
          </a:ln>
          <a:effectLst/>
        </p:spPr>
        <p:txBody>
          <a:bodyPr rtlCol="0" anchor="ctr"/>
          <a:lstStyle/>
          <a:p>
            <a:pPr algn="ctr"/>
            <a:endParaRPr lang="zh-CN" altLang="en-US" kern="0">
              <a:solidFill>
                <a:prstClr val="white"/>
              </a:solidFill>
              <a:latin typeface="Calibri"/>
              <a:ea typeface="微软雅黑"/>
            </a:endParaRPr>
          </a:p>
        </p:txBody>
      </p:sp>
      <p:sp>
        <p:nvSpPr>
          <p:cNvPr id="12" name="矩形 1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B9BFDA30-E158-4BBA-936D-1603D102FCD3}"/>
              </a:ext>
            </a:extLst>
          </p:cNvPr>
          <p:cNvSpPr/>
          <p:nvPr/>
        </p:nvSpPr>
        <p:spPr>
          <a:xfrm>
            <a:off x="731839" y="3563932"/>
            <a:ext cx="2501625" cy="403263"/>
          </a:xfrm>
          <a:prstGeom prst="rect">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solidFill>
                <a:schemeClr val="lt1"/>
              </a:solidFill>
            </a:endParaRPr>
          </a:p>
        </p:txBody>
      </p:sp>
      <p:sp>
        <p:nvSpPr>
          <p:cNvPr id="15" name="矩形 1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6AE6CEDE-4679-420C-A793-051788CDABCC}"/>
              </a:ext>
            </a:extLst>
          </p:cNvPr>
          <p:cNvSpPr/>
          <p:nvPr/>
        </p:nvSpPr>
        <p:spPr>
          <a:xfrm>
            <a:off x="1399224" y="3572735"/>
            <a:ext cx="1166855" cy="385656"/>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17" name="矩形 16"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A94A603-4E4D-449C-A58C-ADA448255F4C}"/>
              </a:ext>
            </a:extLst>
          </p:cNvPr>
          <p:cNvSpPr/>
          <p:nvPr/>
        </p:nvSpPr>
        <p:spPr>
          <a:xfrm>
            <a:off x="731839" y="4074411"/>
            <a:ext cx="2405886" cy="800977"/>
          </a:xfrm>
          <a:prstGeom prst="rect">
            <a:avLst/>
          </a:prstGeom>
        </p:spPr>
        <p:txBody>
          <a:bodyPr wrap="square">
            <a:spAutoFit/>
          </a:bodyPr>
          <a:lstStyle/>
          <a:p>
            <a:pPr lvl="0" algn="ctr" fontAlgn="base">
              <a:spcBef>
                <a:spcPct val="0"/>
              </a:spcBef>
              <a:spcAft>
                <a:spcPct val="0"/>
              </a:spcAft>
            </a:pP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Lorem ipsum dolor sit amet,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consectetuer</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adipiscing elit. Maecenas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porttitor</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congue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massa</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Fusce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posuere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p>
        </p:txBody>
      </p:sp>
      <p:sp>
        <p:nvSpPr>
          <p:cNvPr id="18" name="矩形 1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4FE53A0-38A0-44D5-97C5-D8555F0D7B31}"/>
              </a:ext>
            </a:extLst>
          </p:cNvPr>
          <p:cNvSpPr/>
          <p:nvPr/>
        </p:nvSpPr>
        <p:spPr>
          <a:xfrm>
            <a:off x="3505985" y="4690451"/>
            <a:ext cx="2405886" cy="800977"/>
          </a:xfrm>
          <a:prstGeom prst="rect">
            <a:avLst/>
          </a:prstGeom>
        </p:spPr>
        <p:txBody>
          <a:bodyPr wrap="square">
            <a:spAutoFit/>
          </a:bodyPr>
          <a:lstStyle/>
          <a:p>
            <a:pPr algn="ctr" fontAlgn="base">
              <a:spcBef>
                <a:spcPct val="0"/>
              </a:spcBef>
              <a:spcAft>
                <a:spcPct val="0"/>
              </a:spcAft>
            </a:pP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Lorem ipsum dolor sit amet,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consectetuer</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adipiscing elit. Maecenas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porttitor</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congue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massa</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Fusce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posuere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p>
        </p:txBody>
      </p:sp>
      <p:sp>
        <p:nvSpPr>
          <p:cNvPr id="19" name="矩形 1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A25D622C-BF4A-42F9-BD36-56DA0D3A746F}"/>
              </a:ext>
            </a:extLst>
          </p:cNvPr>
          <p:cNvSpPr/>
          <p:nvPr/>
        </p:nvSpPr>
        <p:spPr>
          <a:xfrm>
            <a:off x="6280131" y="4074411"/>
            <a:ext cx="2405886" cy="800977"/>
          </a:xfrm>
          <a:prstGeom prst="rect">
            <a:avLst/>
          </a:prstGeom>
        </p:spPr>
        <p:txBody>
          <a:bodyPr wrap="square">
            <a:spAutoFit/>
          </a:bodyPr>
          <a:lstStyle/>
          <a:p>
            <a:pPr algn="ctr" fontAlgn="base">
              <a:spcBef>
                <a:spcPct val="0"/>
              </a:spcBef>
              <a:spcAft>
                <a:spcPct val="0"/>
              </a:spcAft>
            </a:pP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Lorem ipsum dolor sit amet,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consectetuer</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adipiscing elit. Maecenas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porttitor</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congue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massa</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Fusce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posuere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p>
        </p:txBody>
      </p:sp>
      <p:sp>
        <p:nvSpPr>
          <p:cNvPr id="20" name="矩形 19"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BE1414D-2684-4601-8E43-9B355A292C5C}"/>
              </a:ext>
            </a:extLst>
          </p:cNvPr>
          <p:cNvSpPr/>
          <p:nvPr/>
        </p:nvSpPr>
        <p:spPr>
          <a:xfrm>
            <a:off x="9054277" y="4690451"/>
            <a:ext cx="2405886" cy="800977"/>
          </a:xfrm>
          <a:prstGeom prst="rect">
            <a:avLst/>
          </a:prstGeom>
        </p:spPr>
        <p:txBody>
          <a:bodyPr wrap="square">
            <a:spAutoFit/>
          </a:bodyPr>
          <a:lstStyle/>
          <a:p>
            <a:pPr algn="ctr" fontAlgn="base">
              <a:spcBef>
                <a:spcPct val="0"/>
              </a:spcBef>
              <a:spcAft>
                <a:spcPct val="0"/>
              </a:spcAft>
            </a:pP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Lorem ipsum dolor sit amet,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consectetuer</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adipiscing elit. Maecenas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porttitor</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congue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massa</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Fusce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r>
              <a:rPr lang="en-US" altLang="zh-CN" sz="1200" dirty="0" err="1">
                <a:solidFill>
                  <a:schemeClr val="tx1">
                    <a:lumMod val="50000"/>
                    <a:lumOff val="50000"/>
                  </a:schemeClr>
                </a:solidFill>
                <a:latin typeface="Segoe UI" panose="020B0502040204020203" pitchFamily="34" charset="0"/>
                <a:cs typeface="Segoe UI" panose="020B0502040204020203" pitchFamily="34" charset="0"/>
                <a:sym typeface="Lato Regular" charset="0"/>
              </a:rPr>
              <a:t>posuere</a:t>
            </a: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 </a:t>
            </a:r>
          </a:p>
        </p:txBody>
      </p:sp>
      <p:sp>
        <p:nvSpPr>
          <p:cNvPr id="21" name="矩形 2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B334C76B-088A-4FC8-966D-53194A796634}"/>
              </a:ext>
            </a:extLst>
          </p:cNvPr>
          <p:cNvSpPr/>
          <p:nvPr/>
        </p:nvSpPr>
        <p:spPr>
          <a:xfrm>
            <a:off x="3458116" y="4179970"/>
            <a:ext cx="2501625" cy="403263"/>
          </a:xfrm>
          <a:prstGeom prst="rect">
            <a:avLst/>
          </a:pr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solidFill>
                <a:schemeClr val="lt1"/>
              </a:solidFill>
            </a:endParaRPr>
          </a:p>
        </p:txBody>
      </p:sp>
      <p:sp>
        <p:nvSpPr>
          <p:cNvPr id="22" name="矩形 2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0B17C13-5D6B-497F-B34D-FFF1478D7DEA}"/>
              </a:ext>
            </a:extLst>
          </p:cNvPr>
          <p:cNvSpPr/>
          <p:nvPr/>
        </p:nvSpPr>
        <p:spPr>
          <a:xfrm>
            <a:off x="4125501" y="4188773"/>
            <a:ext cx="1166855" cy="385656"/>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23" name="矩形 22"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B6D33FC7-2AB5-47D4-A62E-FEC0365A2B0D}"/>
              </a:ext>
            </a:extLst>
          </p:cNvPr>
          <p:cNvSpPr/>
          <p:nvPr/>
        </p:nvSpPr>
        <p:spPr>
          <a:xfrm>
            <a:off x="6184391" y="3563932"/>
            <a:ext cx="2501625" cy="403263"/>
          </a:xfrm>
          <a:prstGeom prst="rect">
            <a:avLst/>
          </a:prstGeom>
          <a:gradFill flip="none" rotWithShape="1">
            <a:gsLst>
              <a:gs pos="0">
                <a:srgbClr val="1489E6"/>
              </a:gs>
              <a:gs pos="100000">
                <a:srgbClr val="54A8ED"/>
              </a:gs>
            </a:gsLst>
            <a:lin ang="135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solidFill>
                <a:schemeClr val="lt1"/>
              </a:solidFill>
            </a:endParaRPr>
          </a:p>
        </p:txBody>
      </p:sp>
      <p:sp>
        <p:nvSpPr>
          <p:cNvPr id="24" name="矩形 23"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2852F4D-43A9-447E-8DFF-1C655B50FEB0}"/>
              </a:ext>
            </a:extLst>
          </p:cNvPr>
          <p:cNvSpPr/>
          <p:nvPr/>
        </p:nvSpPr>
        <p:spPr>
          <a:xfrm>
            <a:off x="6851776" y="3572735"/>
            <a:ext cx="1166855" cy="385656"/>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25" name="矩形 2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1D713DC1-9E53-4824-8B13-4ABCAF460549}"/>
              </a:ext>
            </a:extLst>
          </p:cNvPr>
          <p:cNvSpPr/>
          <p:nvPr/>
        </p:nvSpPr>
        <p:spPr>
          <a:xfrm>
            <a:off x="8910667" y="4179970"/>
            <a:ext cx="2501625" cy="403263"/>
          </a:xfrm>
          <a:prstGeom prst="rect">
            <a:avLst/>
          </a:prstGeom>
          <a:gradFill>
            <a:gsLst>
              <a:gs pos="0">
                <a:srgbClr val="FD5858"/>
              </a:gs>
              <a:gs pos="100000">
                <a:srgbClr val="FC040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solidFill>
                <a:schemeClr val="lt1"/>
              </a:solidFill>
            </a:endParaRPr>
          </a:p>
        </p:txBody>
      </p:sp>
      <p:sp>
        <p:nvSpPr>
          <p:cNvPr id="26" name="矩形 25"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863E209D-84FA-49BF-8C46-5E37CD5B78ED}"/>
              </a:ext>
            </a:extLst>
          </p:cNvPr>
          <p:cNvSpPr/>
          <p:nvPr/>
        </p:nvSpPr>
        <p:spPr>
          <a:xfrm>
            <a:off x="9578052" y="4188773"/>
            <a:ext cx="1166855" cy="385656"/>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27" name="任意多边形 57"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916E54E3-3488-4966-8959-9D8DDB794896}"/>
              </a:ext>
            </a:extLst>
          </p:cNvPr>
          <p:cNvSpPr/>
          <p:nvPr/>
        </p:nvSpPr>
        <p:spPr>
          <a:xfrm>
            <a:off x="3553855" y="2429629"/>
            <a:ext cx="2310146" cy="1641419"/>
          </a:xfrm>
          <a:custGeom>
            <a:avLst/>
            <a:gdLst>
              <a:gd name="connsiteX0" fmla="*/ 0 w 2286000"/>
              <a:gd name="connsiteY0" fmla="*/ 0 h 1624263"/>
              <a:gd name="connsiteX1" fmla="*/ 2286000 w 2286000"/>
              <a:gd name="connsiteY1" fmla="*/ 0 h 1624263"/>
              <a:gd name="connsiteX2" fmla="*/ 2286000 w 2286000"/>
              <a:gd name="connsiteY2" fmla="*/ 1624263 h 1624263"/>
              <a:gd name="connsiteX3" fmla="*/ 0 w 2286000"/>
              <a:gd name="connsiteY3" fmla="*/ 1624263 h 1624263"/>
            </a:gdLst>
            <a:ahLst/>
            <a:cxnLst>
              <a:cxn ang="0">
                <a:pos x="connsiteX0" y="connsiteY0"/>
              </a:cxn>
              <a:cxn ang="0">
                <a:pos x="connsiteX1" y="connsiteY1"/>
              </a:cxn>
              <a:cxn ang="0">
                <a:pos x="connsiteX2" y="connsiteY2"/>
              </a:cxn>
              <a:cxn ang="0">
                <a:pos x="connsiteX3" y="connsiteY3"/>
              </a:cxn>
            </a:cxnLst>
            <a:rect l="l" t="t" r="r" b="b"/>
            <a:pathLst>
              <a:path w="2286000" h="1624263">
                <a:moveTo>
                  <a:pt x="0" y="0"/>
                </a:moveTo>
                <a:lnTo>
                  <a:pt x="2286000" y="0"/>
                </a:lnTo>
                <a:lnTo>
                  <a:pt x="2286000" y="1624263"/>
                </a:lnTo>
                <a:lnTo>
                  <a:pt x="0" y="1624263"/>
                </a:lnTo>
                <a:close/>
              </a:path>
            </a:pathLst>
          </a:cu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58"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F2A61FD0-2C0B-450A-BA8A-41518B8C5141}"/>
              </a:ext>
            </a:extLst>
          </p:cNvPr>
          <p:cNvSpPr/>
          <p:nvPr/>
        </p:nvSpPr>
        <p:spPr>
          <a:xfrm>
            <a:off x="6280133" y="1813590"/>
            <a:ext cx="2310146" cy="1641419"/>
          </a:xfrm>
          <a:custGeom>
            <a:avLst/>
            <a:gdLst>
              <a:gd name="connsiteX0" fmla="*/ 0 w 2286000"/>
              <a:gd name="connsiteY0" fmla="*/ 0 h 1624263"/>
              <a:gd name="connsiteX1" fmla="*/ 2286000 w 2286000"/>
              <a:gd name="connsiteY1" fmla="*/ 0 h 1624263"/>
              <a:gd name="connsiteX2" fmla="*/ 2286000 w 2286000"/>
              <a:gd name="connsiteY2" fmla="*/ 1624263 h 1624263"/>
              <a:gd name="connsiteX3" fmla="*/ 0 w 2286000"/>
              <a:gd name="connsiteY3" fmla="*/ 1624263 h 1624263"/>
            </a:gdLst>
            <a:ahLst/>
            <a:cxnLst>
              <a:cxn ang="0">
                <a:pos x="connsiteX0" y="connsiteY0"/>
              </a:cxn>
              <a:cxn ang="0">
                <a:pos x="connsiteX1" y="connsiteY1"/>
              </a:cxn>
              <a:cxn ang="0">
                <a:pos x="connsiteX2" y="connsiteY2"/>
              </a:cxn>
              <a:cxn ang="0">
                <a:pos x="connsiteX3" y="connsiteY3"/>
              </a:cxn>
            </a:cxnLst>
            <a:rect l="l" t="t" r="r" b="b"/>
            <a:pathLst>
              <a:path w="2286000" h="1624263">
                <a:moveTo>
                  <a:pt x="0" y="0"/>
                </a:moveTo>
                <a:lnTo>
                  <a:pt x="2286000" y="0"/>
                </a:lnTo>
                <a:lnTo>
                  <a:pt x="2286000" y="1624263"/>
                </a:lnTo>
                <a:lnTo>
                  <a:pt x="0" y="1624263"/>
                </a:lnTo>
                <a:close/>
              </a:path>
            </a:pathLst>
          </a:cu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59"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59F74002-8D00-4D9B-AC61-C21A7372F1A2}"/>
              </a:ext>
            </a:extLst>
          </p:cNvPr>
          <p:cNvSpPr/>
          <p:nvPr/>
        </p:nvSpPr>
        <p:spPr>
          <a:xfrm>
            <a:off x="9006409" y="2429629"/>
            <a:ext cx="2310146" cy="1641419"/>
          </a:xfrm>
          <a:custGeom>
            <a:avLst/>
            <a:gdLst>
              <a:gd name="connsiteX0" fmla="*/ 0 w 2286000"/>
              <a:gd name="connsiteY0" fmla="*/ 0 h 1624263"/>
              <a:gd name="connsiteX1" fmla="*/ 2286000 w 2286000"/>
              <a:gd name="connsiteY1" fmla="*/ 0 h 1624263"/>
              <a:gd name="connsiteX2" fmla="*/ 2286000 w 2286000"/>
              <a:gd name="connsiteY2" fmla="*/ 1624263 h 1624263"/>
              <a:gd name="connsiteX3" fmla="*/ 0 w 2286000"/>
              <a:gd name="connsiteY3" fmla="*/ 1624263 h 1624263"/>
            </a:gdLst>
            <a:ahLst/>
            <a:cxnLst>
              <a:cxn ang="0">
                <a:pos x="connsiteX0" y="connsiteY0"/>
              </a:cxn>
              <a:cxn ang="0">
                <a:pos x="connsiteX1" y="connsiteY1"/>
              </a:cxn>
              <a:cxn ang="0">
                <a:pos x="connsiteX2" y="connsiteY2"/>
              </a:cxn>
              <a:cxn ang="0">
                <a:pos x="connsiteX3" y="connsiteY3"/>
              </a:cxn>
            </a:cxnLst>
            <a:rect l="l" t="t" r="r" b="b"/>
            <a:pathLst>
              <a:path w="2286000" h="1624263">
                <a:moveTo>
                  <a:pt x="0" y="0"/>
                </a:moveTo>
                <a:lnTo>
                  <a:pt x="2286000" y="0"/>
                </a:lnTo>
                <a:lnTo>
                  <a:pt x="2286000" y="1624263"/>
                </a:lnTo>
                <a:lnTo>
                  <a:pt x="0" y="1624263"/>
                </a:lnTo>
                <a:close/>
              </a:path>
            </a:pathLst>
          </a:custGeom>
          <a:blipFill>
            <a:blip r:embed="rId6"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e7d195523061f1c0" descr="e7d195523061f1c0dc554706afe4c72a60a25314cbaece805811E654B44695D34D35691164BB3D154CCFD5D798F6FEAD99EAA8F1ADC3D4AFA5BC9ED0BB3A4B45073A038AC38E89AB54D31AA59602B9F167B38FFBE79EAC6F1F3F9165A75ED70765EF2509BF32B12CECEEFCD7B4ED5332629B29BD55F04BF4363A85BBB9A0CF8D0C7DACC3920FCDAE" hidden="1">
            <a:extLst>
              <a:ext uri="{FF2B5EF4-FFF2-40B4-BE49-F238E27FC236}">
                <a16:creationId xmlns:a16="http://schemas.microsoft.com/office/drawing/2014/main" xmlns="" id="{E0EB4E67-9041-4A6F-9F22-25521FC72F68}"/>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e7d195523061f1c0dc554706afe4c72a60a25314cbaece805811E654B44695D34D35691164BB3D154CCFD5D798F6FEAD99EAA8F1ADC3D4AFA5BC9ED0BB3A4B45073A038AC38E89AB54D31AA59602B9F167B38FFBE79EAC6F1F3F9165A75ED70765EF2509BF32B12CECEEFCD7B4ED5332629B29BD55F04BF4363A85BBB9A0CF8D0C7DACC3920FCDAE</a:t>
            </a:r>
            <a:endParaRPr lang="zh-CN" altLang="en-US" sz="100"/>
          </a:p>
        </p:txBody>
      </p:sp>
    </p:spTree>
    <p:extLst>
      <p:ext uri="{BB962C8B-B14F-4D97-AF65-F5344CB8AC3E}">
        <p14:creationId xmlns:p14="http://schemas.microsoft.com/office/powerpoint/2010/main" val="19335043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12.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uavedigital">
    <a:dk1>
      <a:srgbClr val="242527"/>
    </a:dk1>
    <a:lt1>
      <a:srgbClr val="FFFFFF"/>
    </a:lt1>
    <a:dk2>
      <a:srgbClr val="FC4A1A"/>
    </a:dk2>
    <a:lt2>
      <a:srgbClr val="FFFFFF"/>
    </a:lt2>
    <a:accent1>
      <a:srgbClr val="F7B733"/>
    </a:accent1>
    <a:accent2>
      <a:srgbClr val="535353"/>
    </a:accent2>
    <a:accent3>
      <a:srgbClr val="A7A7A7"/>
    </a:accent3>
    <a:accent4>
      <a:srgbClr val="D2DDD9"/>
    </a:accent4>
    <a:accent5>
      <a:srgbClr val="3F3F3F"/>
    </a:accent5>
    <a:accent6>
      <a:srgbClr val="2C2C2C"/>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e7d195523061f1c0dc554706afe4c72a60a25314cbaece805811E654B44695D34D35691164BB3D154CCFD5D798F6FEAD99EAA8F1ADC3D4AFA5BC9ED0BB3A4B45073A038AC38E89AB54D31AA59602B9F167B38FFBE79EAC6F1F3F9165A75ED70765EF2509BF32B12CECEEFCD7B4ED5332629B29BD55F04BF4363A85BBB9A0CF8D0C7DACC3920FCDAE</_7b1dac89e7d195523061f1c0316ecb71>
</e7d195523061f1c0>
</file>

<file path=customXml/itemProps1.xml><?xml version="1.0" encoding="utf-8"?>
<ds:datastoreItem xmlns:ds="http://schemas.openxmlformats.org/officeDocument/2006/customXml" ds:itemID="{F384ABEB-D6EE-4968-99E1-8D7F6A4219BA}">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otalTime>183</TotalTime>
  <Words>837</Words>
  <Application>Microsoft Office PowerPoint</Application>
  <PresentationFormat>宽屏</PresentationFormat>
  <Paragraphs>105</Paragraphs>
  <Slides>11</Slides>
  <Notes>10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11</vt:i4>
      </vt:variant>
    </vt:vector>
  </HeadingPairs>
  <TitlesOfParts>
    <vt:vector size="23" baseType="lpstr">
      <vt:lpstr>Gill Sans</vt:lpstr>
      <vt:lpstr>Lato Regular</vt:lpstr>
      <vt:lpstr>Montserrat</vt:lpstr>
      <vt:lpstr>TTTGB Medium</vt:lpstr>
      <vt:lpstr>等线</vt:lpstr>
      <vt:lpstr>等线 Light</vt:lpstr>
      <vt:lpstr>微软雅黑</vt:lpstr>
      <vt:lpstr>义启粗黑体</vt:lpstr>
      <vt:lpstr>Arial</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短酷PPT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短酷PPT</dc:creator>
  <cp:keywords>51PPT模板网</cp:keywords>
  <dc:description>短酷PPT</dc:description>
  <cp:lastModifiedBy>阳光 男孩</cp:lastModifiedBy>
  <cp:revision>146</cp:revision>
  <dcterms:created xsi:type="dcterms:W3CDTF">2019-03-06T04:51:41Z</dcterms:created>
  <dcterms:modified xsi:type="dcterms:W3CDTF">2019-12-01T11:45:53Z</dcterms:modified>
</cp:coreProperties>
</file>