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7"/>
  </p:notesMasterIdLst>
  <p:sldIdLst>
    <p:sldId id="2391" r:id="rId2"/>
    <p:sldId id="2323" r:id="rId3"/>
    <p:sldId id="2343" r:id="rId4"/>
    <p:sldId id="2420" r:id="rId5"/>
    <p:sldId id="2395" r:id="rId6"/>
    <p:sldId id="2426" r:id="rId7"/>
    <p:sldId id="2432" r:id="rId8"/>
    <p:sldId id="2433" r:id="rId9"/>
    <p:sldId id="2434" r:id="rId10"/>
    <p:sldId id="2424" r:id="rId11"/>
    <p:sldId id="2346" r:id="rId12"/>
    <p:sldId id="2402" r:id="rId13"/>
    <p:sldId id="2427" r:id="rId14"/>
    <p:sldId id="2398" r:id="rId15"/>
    <p:sldId id="2399" r:id="rId16"/>
    <p:sldId id="2410" r:id="rId17"/>
    <p:sldId id="2468" r:id="rId18"/>
    <p:sldId id="2476" r:id="rId19"/>
    <p:sldId id="2469" r:id="rId20"/>
    <p:sldId id="2477" r:id="rId21"/>
    <p:sldId id="2478" r:id="rId22"/>
    <p:sldId id="2479" r:id="rId23"/>
    <p:sldId id="2460" r:id="rId24"/>
    <p:sldId id="2483" r:id="rId25"/>
    <p:sldId id="2484" r:id="rId26"/>
  </p:sldIdLst>
  <p:sldSz cx="24377650" cy="13716000"/>
  <p:notesSz cx="6858000" cy="9144000"/>
  <p:defaultTex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8136" userDrawn="1">
          <p15:clr>
            <a:srgbClr val="A4A3A4"/>
          </p15:clr>
        </p15:guide>
        <p15:guide id="4" pos="14350" userDrawn="1">
          <p15:clr>
            <a:srgbClr val="A4A3A4"/>
          </p15:clr>
        </p15:guide>
        <p15:guide id="6" pos="1006" userDrawn="1">
          <p15:clr>
            <a:srgbClr val="A4A3A4"/>
          </p15:clr>
        </p15:guide>
        <p15:guide id="8" orient="horz" pos="504" userDrawn="1">
          <p15:clr>
            <a:srgbClr val="A4A3A4"/>
          </p15:clr>
        </p15:guide>
        <p15:guide id="10" pos="7678" userDrawn="1">
          <p15:clr>
            <a:srgbClr val="A4A3A4"/>
          </p15:clr>
        </p15:guide>
        <p15:guide id="11" orient="horz" pos="4320"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scaleToFitPaper="1"/>
  <p:clrMru>
    <a:srgbClr val="291808"/>
    <a:srgbClr val="040302"/>
    <a:srgbClr val="002452"/>
    <a:srgbClr val="E3E4E6"/>
    <a:srgbClr val="583F52"/>
    <a:srgbClr val="000C28"/>
    <a:srgbClr val="000820"/>
    <a:srgbClr val="001334"/>
    <a:srgbClr val="F52552"/>
    <a:srgbClr val="FFC737"/>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FABFCF23-3B69-468F-B69F-88F6DE6A72F2}" styleName="Medium Style 1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 styleId="{10A1B5D5-9B99-4C35-A422-299274C87663}" styleName="Medium Style 1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1FECB4D8-DB02-4DC6-A0A2-4F2EBAE1DC90}" styleName="Medium Style 1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1E171933-4619-4E11-9A3F-F7608DF75F80}" styleName="Medium Style 1 - Accent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a:noFill/>
            </a:ln>
          </a:insideV>
        </a:tcBdr>
        <a:fill>
          <a:solidFill>
            <a:schemeClr val="lt1"/>
          </a:solidFill>
        </a:fill>
      </a:tcStyle>
    </a:wholeTbl>
    <a:band1H>
      <a:tcStyle>
        <a:tcBdr/>
        <a:fill>
          <a:solidFill>
            <a:schemeClr val="accent4">
              <a:tint val="20000"/>
            </a:schemeClr>
          </a:solidFill>
        </a:fill>
      </a:tcStyle>
    </a:band1H>
    <a:band1V>
      <a:tcStyle>
        <a:tcBdr/>
        <a:fill>
          <a:solidFill>
            <a:schemeClr val="accent4">
              <a:tint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solidFill>
            <a:schemeClr val="lt1"/>
          </a:solidFill>
        </a:fill>
      </a:tcStyle>
    </a:lastRow>
    <a:firstRow>
      <a:tcTxStyle b="on">
        <a:fontRef idx="minor">
          <a:scrgbClr r="0" g="0" b="0"/>
        </a:fontRef>
        <a:schemeClr val="lt1"/>
      </a:tcTxStyle>
      <a:tcStyle>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786" autoAdjust="0"/>
    <p:restoredTop sz="96202" autoAdjust="0"/>
  </p:normalViewPr>
  <p:slideViewPr>
    <p:cSldViewPr snapToGrid="0" snapToObjects="1">
      <p:cViewPr varScale="1">
        <p:scale>
          <a:sx n="45" d="100"/>
          <a:sy n="45" d="100"/>
        </p:scale>
        <p:origin x="858" y="66"/>
      </p:cViewPr>
      <p:guideLst>
        <p:guide orient="horz" pos="8136"/>
        <p:guide pos="14350"/>
        <p:guide pos="1006"/>
        <p:guide orient="horz" pos="504"/>
        <p:guide pos="7678"/>
        <p:guide orient="horz" pos="4320"/>
      </p:guideLst>
    </p:cSldViewPr>
  </p:slideViewPr>
  <p:notesTextViewPr>
    <p:cViewPr>
      <p:scale>
        <a:sx n="100" d="100"/>
        <a:sy n="100" d="100"/>
      </p:scale>
      <p:origin x="0" y="0"/>
    </p:cViewPr>
  </p:notesTextViewPr>
  <p:sorterViewPr>
    <p:cViewPr>
      <p:scale>
        <a:sx n="52" d="100"/>
        <a:sy n="52" d="100"/>
      </p:scale>
      <p:origin x="0" y="0"/>
    </p:cViewPr>
  </p:sorterViewPr>
  <p:notesViewPr>
    <p:cSldViewPr snapToGrid="0" snapToObjects="1" showGuides="1">
      <p:cViewPr varScale="1">
        <p:scale>
          <a:sx n="66" d="100"/>
          <a:sy n="66" d="100"/>
        </p:scale>
        <p:origin x="0" y="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Calibri Light"/>
              </a:defRPr>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Calibri Light"/>
              </a:defRPr>
            </a:lvl1pPr>
          </a:lstStyle>
          <a:p>
            <a:fld id="{EFC10EE1-B198-C942-8235-326C972CBB30}" type="datetimeFigureOut">
              <a:rPr lang="en-US" smtClean="0"/>
              <a:pPr/>
              <a:t>12/2/2019</a:t>
            </a:fld>
            <a:endParaRPr lang="en-US" dirty="0"/>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atin typeface="Calibri Light"/>
              </a:defRPr>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atin typeface="Calibri Light"/>
              </a:defRPr>
            </a:lvl1pPr>
          </a:lstStyle>
          <a:p>
            <a:fld id="{006BE02D-20C0-F840-AFAC-BEA99C74FDC2}" type="slidenum">
              <a:rPr lang="en-US" smtClean="0"/>
              <a:pPr/>
              <a:t>‹#›</a:t>
            </a:fld>
            <a:endParaRPr lang="en-US" dirty="0"/>
          </a:p>
        </p:txBody>
      </p:sp>
    </p:spTree>
    <p:extLst>
      <p:ext uri="{BB962C8B-B14F-4D97-AF65-F5344CB8AC3E}">
        <p14:creationId xmlns:p14="http://schemas.microsoft.com/office/powerpoint/2010/main" val="3463289142"/>
      </p:ext>
    </p:extLst>
  </p:cSld>
  <p:clrMap bg1="lt1" tx1="dk1" bg2="lt2" tx2="dk2" accent1="accent1" accent2="accent2" accent3="accent3" accent4="accent4" accent5="accent5" accent6="accent6" hlink="hlink" folHlink="folHlink"/>
  <p:notesStyle>
    <a:lvl1pPr marL="0" algn="l" defTabSz="914217" rtl="0" eaLnBrk="1" latinLnBrk="0" hangingPunct="1">
      <a:defRPr sz="2400" kern="1200">
        <a:solidFill>
          <a:schemeClr val="tx1"/>
        </a:solidFill>
        <a:latin typeface="Calibri Light"/>
        <a:ea typeface="+mn-ea"/>
        <a:cs typeface="+mn-cs"/>
      </a:defRPr>
    </a:lvl1pPr>
    <a:lvl2pPr marL="914217" algn="l" defTabSz="914217" rtl="0" eaLnBrk="1" latinLnBrk="0" hangingPunct="1">
      <a:defRPr sz="2400" kern="1200">
        <a:solidFill>
          <a:schemeClr val="tx1"/>
        </a:solidFill>
        <a:latin typeface="Calibri Light"/>
        <a:ea typeface="+mn-ea"/>
        <a:cs typeface="+mn-cs"/>
      </a:defRPr>
    </a:lvl2pPr>
    <a:lvl3pPr marL="1828434" algn="l" defTabSz="914217" rtl="0" eaLnBrk="1" latinLnBrk="0" hangingPunct="1">
      <a:defRPr sz="2400" kern="1200">
        <a:solidFill>
          <a:schemeClr val="tx1"/>
        </a:solidFill>
        <a:latin typeface="Calibri Light"/>
        <a:ea typeface="+mn-ea"/>
        <a:cs typeface="+mn-cs"/>
      </a:defRPr>
    </a:lvl3pPr>
    <a:lvl4pPr marL="2742651" algn="l" defTabSz="914217" rtl="0" eaLnBrk="1" latinLnBrk="0" hangingPunct="1">
      <a:defRPr sz="2400" kern="1200">
        <a:solidFill>
          <a:schemeClr val="tx1"/>
        </a:solidFill>
        <a:latin typeface="Calibri Light"/>
        <a:ea typeface="+mn-ea"/>
        <a:cs typeface="+mn-cs"/>
      </a:defRPr>
    </a:lvl4pPr>
    <a:lvl5pPr marL="3656868" algn="l" defTabSz="914217" rtl="0" eaLnBrk="1" latinLnBrk="0" hangingPunct="1">
      <a:defRPr sz="2400" kern="1200">
        <a:solidFill>
          <a:schemeClr val="tx1"/>
        </a:solidFill>
        <a:latin typeface="Calibri Light"/>
        <a:ea typeface="+mn-ea"/>
        <a:cs typeface="+mn-cs"/>
      </a:defRPr>
    </a:lvl5pPr>
    <a:lvl6pPr marL="4571086" algn="l" defTabSz="914217" rtl="0" eaLnBrk="1" latinLnBrk="0" hangingPunct="1">
      <a:defRPr sz="2400" kern="1200">
        <a:solidFill>
          <a:schemeClr val="tx1"/>
        </a:solidFill>
        <a:latin typeface="+mn-lt"/>
        <a:ea typeface="+mn-ea"/>
        <a:cs typeface="+mn-cs"/>
      </a:defRPr>
    </a:lvl6pPr>
    <a:lvl7pPr marL="5485303" algn="l" defTabSz="914217" rtl="0" eaLnBrk="1" latinLnBrk="0" hangingPunct="1">
      <a:defRPr sz="2400" kern="1200">
        <a:solidFill>
          <a:schemeClr val="tx1"/>
        </a:solidFill>
        <a:latin typeface="+mn-lt"/>
        <a:ea typeface="+mn-ea"/>
        <a:cs typeface="+mn-cs"/>
      </a:defRPr>
    </a:lvl7pPr>
    <a:lvl8pPr marL="6399520" algn="l" defTabSz="914217" rtl="0" eaLnBrk="1" latinLnBrk="0" hangingPunct="1">
      <a:defRPr sz="2400" kern="1200">
        <a:solidFill>
          <a:schemeClr val="tx1"/>
        </a:solidFill>
        <a:latin typeface="+mn-lt"/>
        <a:ea typeface="+mn-ea"/>
        <a:cs typeface="+mn-cs"/>
      </a:defRPr>
    </a:lvl8pPr>
    <a:lvl9pPr marL="7313737" algn="l" defTabSz="914217" rtl="0" eaLnBrk="1" latinLnBrk="0" hangingPunct="1">
      <a:defRPr sz="24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06BE02D-20C0-F840-AFAC-BEA99C74FDC2}" type="slidenum">
              <a:rPr lang="en-US" smtClean="0"/>
              <a:pPr/>
              <a:t>1</a:t>
            </a:fld>
            <a:endParaRPr lang="en-US" dirty="0"/>
          </a:p>
        </p:txBody>
      </p:sp>
    </p:spTree>
    <p:extLst>
      <p:ext uri="{BB962C8B-B14F-4D97-AF65-F5344CB8AC3E}">
        <p14:creationId xmlns:p14="http://schemas.microsoft.com/office/powerpoint/2010/main" val="132856489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06BE02D-20C0-F840-AFAC-BEA99C74FDC2}" type="slidenum">
              <a:rPr lang="en-US" smtClean="0"/>
              <a:pPr/>
              <a:t>13</a:t>
            </a:fld>
            <a:endParaRPr lang="en-US" dirty="0"/>
          </a:p>
        </p:txBody>
      </p:sp>
    </p:spTree>
    <p:extLst>
      <p:ext uri="{BB962C8B-B14F-4D97-AF65-F5344CB8AC3E}">
        <p14:creationId xmlns:p14="http://schemas.microsoft.com/office/powerpoint/2010/main" val="76427893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06BE02D-20C0-F840-AFAC-BEA99C74FDC2}" type="slidenum">
              <a:rPr lang="en-US" smtClean="0"/>
              <a:pPr/>
              <a:t>14</a:t>
            </a:fld>
            <a:endParaRPr lang="en-US" dirty="0"/>
          </a:p>
        </p:txBody>
      </p:sp>
    </p:spTree>
    <p:extLst>
      <p:ext uri="{BB962C8B-B14F-4D97-AF65-F5344CB8AC3E}">
        <p14:creationId xmlns:p14="http://schemas.microsoft.com/office/powerpoint/2010/main" val="43595432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06BE02D-20C0-F840-AFAC-BEA99C74FDC2}" type="slidenum">
              <a:rPr lang="en-US" smtClean="0"/>
              <a:pPr/>
              <a:t>15</a:t>
            </a:fld>
            <a:endParaRPr lang="en-US" dirty="0"/>
          </a:p>
        </p:txBody>
      </p:sp>
    </p:spTree>
    <p:extLst>
      <p:ext uri="{BB962C8B-B14F-4D97-AF65-F5344CB8AC3E}">
        <p14:creationId xmlns:p14="http://schemas.microsoft.com/office/powerpoint/2010/main" val="47650245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06BE02D-20C0-F840-AFAC-BEA99C74FDC2}" type="slidenum">
              <a:rPr lang="en-US" smtClean="0"/>
              <a:pPr/>
              <a:t>17</a:t>
            </a:fld>
            <a:endParaRPr lang="en-US" dirty="0"/>
          </a:p>
        </p:txBody>
      </p:sp>
    </p:spTree>
    <p:extLst>
      <p:ext uri="{BB962C8B-B14F-4D97-AF65-F5344CB8AC3E}">
        <p14:creationId xmlns:p14="http://schemas.microsoft.com/office/powerpoint/2010/main" val="117566664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06BE02D-20C0-F840-AFAC-BEA99C74FDC2}" type="slidenum">
              <a:rPr lang="en-US" smtClean="0"/>
              <a:pPr/>
              <a:t>18</a:t>
            </a:fld>
            <a:endParaRPr lang="en-US" dirty="0"/>
          </a:p>
        </p:txBody>
      </p:sp>
    </p:spTree>
    <p:extLst>
      <p:ext uri="{BB962C8B-B14F-4D97-AF65-F5344CB8AC3E}">
        <p14:creationId xmlns:p14="http://schemas.microsoft.com/office/powerpoint/2010/main" val="183729733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06BE02D-20C0-F840-AFAC-BEA99C74FDC2}" type="slidenum">
              <a:rPr lang="en-US" smtClean="0"/>
              <a:pPr/>
              <a:t>19</a:t>
            </a:fld>
            <a:endParaRPr lang="en-US" dirty="0"/>
          </a:p>
        </p:txBody>
      </p:sp>
    </p:spTree>
    <p:extLst>
      <p:ext uri="{BB962C8B-B14F-4D97-AF65-F5344CB8AC3E}">
        <p14:creationId xmlns:p14="http://schemas.microsoft.com/office/powerpoint/2010/main" val="64075751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06BE02D-20C0-F840-AFAC-BEA99C74FDC2}" type="slidenum">
              <a:rPr lang="en-US" smtClean="0"/>
              <a:pPr/>
              <a:t>24</a:t>
            </a:fld>
            <a:endParaRPr lang="en-US" dirty="0"/>
          </a:p>
        </p:txBody>
      </p:sp>
    </p:spTree>
    <p:extLst>
      <p:ext uri="{BB962C8B-B14F-4D97-AF65-F5344CB8AC3E}">
        <p14:creationId xmlns:p14="http://schemas.microsoft.com/office/powerpoint/2010/main" val="132731980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06BE02D-20C0-F840-AFAC-BEA99C74FDC2}" type="slidenum">
              <a:rPr lang="en-US" smtClean="0"/>
              <a:pPr/>
              <a:t>2</a:t>
            </a:fld>
            <a:endParaRPr lang="en-US" dirty="0"/>
          </a:p>
        </p:txBody>
      </p:sp>
    </p:spTree>
    <p:extLst>
      <p:ext uri="{BB962C8B-B14F-4D97-AF65-F5344CB8AC3E}">
        <p14:creationId xmlns:p14="http://schemas.microsoft.com/office/powerpoint/2010/main" val="117700019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06BE02D-20C0-F840-AFAC-BEA99C74FDC2}" type="slidenum">
              <a:rPr lang="en-US" smtClean="0"/>
              <a:pPr/>
              <a:t>3</a:t>
            </a:fld>
            <a:endParaRPr lang="en-US" dirty="0"/>
          </a:p>
        </p:txBody>
      </p:sp>
    </p:spTree>
    <p:extLst>
      <p:ext uri="{BB962C8B-B14F-4D97-AF65-F5344CB8AC3E}">
        <p14:creationId xmlns:p14="http://schemas.microsoft.com/office/powerpoint/2010/main" val="123827395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06BE02D-20C0-F840-AFAC-BEA99C74FDC2}" type="slidenum">
              <a:rPr lang="en-US" smtClean="0"/>
              <a:pPr/>
              <a:t>5</a:t>
            </a:fld>
            <a:endParaRPr lang="en-US" dirty="0"/>
          </a:p>
        </p:txBody>
      </p:sp>
    </p:spTree>
    <p:extLst>
      <p:ext uri="{BB962C8B-B14F-4D97-AF65-F5344CB8AC3E}">
        <p14:creationId xmlns:p14="http://schemas.microsoft.com/office/powerpoint/2010/main" val="34781337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06BE02D-20C0-F840-AFAC-BEA99C74FDC2}" type="slidenum">
              <a:rPr lang="en-US" smtClean="0"/>
              <a:pPr/>
              <a:t>7</a:t>
            </a:fld>
            <a:endParaRPr lang="en-US" dirty="0"/>
          </a:p>
        </p:txBody>
      </p:sp>
    </p:spTree>
    <p:extLst>
      <p:ext uri="{BB962C8B-B14F-4D97-AF65-F5344CB8AC3E}">
        <p14:creationId xmlns:p14="http://schemas.microsoft.com/office/powerpoint/2010/main" val="189422396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06BE02D-20C0-F840-AFAC-BEA99C74FDC2}" type="slidenum">
              <a:rPr lang="en-US" smtClean="0"/>
              <a:pPr/>
              <a:t>8</a:t>
            </a:fld>
            <a:endParaRPr lang="en-US" dirty="0"/>
          </a:p>
        </p:txBody>
      </p:sp>
    </p:spTree>
    <p:extLst>
      <p:ext uri="{BB962C8B-B14F-4D97-AF65-F5344CB8AC3E}">
        <p14:creationId xmlns:p14="http://schemas.microsoft.com/office/powerpoint/2010/main" val="44939312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06BE02D-20C0-F840-AFAC-BEA99C74FDC2}" type="slidenum">
              <a:rPr lang="en-US" smtClean="0"/>
              <a:pPr/>
              <a:t>9</a:t>
            </a:fld>
            <a:endParaRPr lang="en-US" dirty="0"/>
          </a:p>
        </p:txBody>
      </p:sp>
    </p:spTree>
    <p:extLst>
      <p:ext uri="{BB962C8B-B14F-4D97-AF65-F5344CB8AC3E}">
        <p14:creationId xmlns:p14="http://schemas.microsoft.com/office/powerpoint/2010/main" val="13713570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06BE02D-20C0-F840-AFAC-BEA99C74FDC2}" type="slidenum">
              <a:rPr lang="en-US" smtClean="0"/>
              <a:pPr/>
              <a:t>11</a:t>
            </a:fld>
            <a:endParaRPr lang="en-US" dirty="0"/>
          </a:p>
        </p:txBody>
      </p:sp>
    </p:spTree>
    <p:extLst>
      <p:ext uri="{BB962C8B-B14F-4D97-AF65-F5344CB8AC3E}">
        <p14:creationId xmlns:p14="http://schemas.microsoft.com/office/powerpoint/2010/main" val="5948267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06BE02D-20C0-F840-AFAC-BEA99C74FDC2}" type="slidenum">
              <a:rPr lang="en-US" smtClean="0"/>
              <a:pPr/>
              <a:t>12</a:t>
            </a:fld>
            <a:endParaRPr lang="en-US" dirty="0"/>
          </a:p>
        </p:txBody>
      </p:sp>
    </p:spTree>
    <p:extLst>
      <p:ext uri="{BB962C8B-B14F-4D97-AF65-F5344CB8AC3E}">
        <p14:creationId xmlns:p14="http://schemas.microsoft.com/office/powerpoint/2010/main" val="132077283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General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2099736512"/>
      </p:ext>
    </p:extLst>
  </p:cSld>
  <p:clrMapOvr>
    <a:masterClrMapping/>
  </p:clrMapOvr>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Portfolio 1">
    <p:spTree>
      <p:nvGrpSpPr>
        <p:cNvPr id="1" name=""/>
        <p:cNvGrpSpPr/>
        <p:nvPr/>
      </p:nvGrpSpPr>
      <p:grpSpPr>
        <a:xfrm>
          <a:off x="0" y="0"/>
          <a:ext cx="0" cy="0"/>
          <a:chOff x="0" y="0"/>
          <a:chExt cx="0" cy="0"/>
        </a:xfrm>
      </p:grpSpPr>
      <p:sp>
        <p:nvSpPr>
          <p:cNvPr id="6" name="Picture Placeholder 13"/>
          <p:cNvSpPr>
            <a:spLocks noGrp="1"/>
          </p:cNvSpPr>
          <p:nvPr>
            <p:ph type="pic" sz="quarter" idx="22"/>
          </p:nvPr>
        </p:nvSpPr>
        <p:spPr>
          <a:xfrm>
            <a:off x="15558891" y="4393580"/>
            <a:ext cx="8818759" cy="9322420"/>
          </a:xfrm>
          <a:prstGeom prst="rect">
            <a:avLst/>
          </a:prstGeom>
          <a:effectLst/>
        </p:spPr>
        <p:txBody>
          <a:bodyPr>
            <a:normAutofit/>
          </a:bodyPr>
          <a:lstStyle>
            <a:lvl1pPr marL="0" indent="0">
              <a:buNone/>
              <a:defRPr sz="2600" b="0" i="0">
                <a:ln>
                  <a:noFill/>
                </a:ln>
                <a:solidFill>
                  <a:schemeClr val="bg1">
                    <a:lumMod val="85000"/>
                  </a:schemeClr>
                </a:solidFill>
                <a:latin typeface="Poppins Light" charset="0"/>
                <a:ea typeface="Poppins Light" charset="0"/>
                <a:cs typeface="Poppins Light" charset="0"/>
              </a:defRPr>
            </a:lvl1pPr>
          </a:lstStyle>
          <a:p>
            <a:endParaRPr lang="en-US" dirty="0"/>
          </a:p>
        </p:txBody>
      </p:sp>
      <p:sp>
        <p:nvSpPr>
          <p:cNvPr id="7" name="Picture Placeholder 13"/>
          <p:cNvSpPr>
            <a:spLocks noGrp="1"/>
          </p:cNvSpPr>
          <p:nvPr>
            <p:ph type="pic" sz="quarter" idx="23"/>
          </p:nvPr>
        </p:nvSpPr>
        <p:spPr>
          <a:xfrm>
            <a:off x="0" y="4393580"/>
            <a:ext cx="8876371" cy="9322420"/>
          </a:xfrm>
          <a:prstGeom prst="rect">
            <a:avLst/>
          </a:prstGeom>
          <a:effectLst/>
        </p:spPr>
        <p:txBody>
          <a:bodyPr>
            <a:normAutofit/>
          </a:bodyPr>
          <a:lstStyle>
            <a:lvl1pPr marL="0" indent="0">
              <a:buNone/>
              <a:defRPr sz="2600" b="0" i="0">
                <a:ln>
                  <a:noFill/>
                </a:ln>
                <a:solidFill>
                  <a:schemeClr val="bg1">
                    <a:lumMod val="85000"/>
                  </a:schemeClr>
                </a:solidFill>
                <a:latin typeface="Poppins Light" charset="0"/>
                <a:ea typeface="Poppins Light" charset="0"/>
                <a:cs typeface="Poppins Light" charset="0"/>
              </a:defRPr>
            </a:lvl1pPr>
          </a:lstStyle>
          <a:p>
            <a:endParaRPr lang="en-US" dirty="0"/>
          </a:p>
        </p:txBody>
      </p:sp>
    </p:spTree>
    <p:extLst>
      <p:ext uri="{BB962C8B-B14F-4D97-AF65-F5344CB8AC3E}">
        <p14:creationId xmlns:p14="http://schemas.microsoft.com/office/powerpoint/2010/main" val="1836858450"/>
      </p:ext>
    </p:extLst>
  </p:cSld>
  <p:clrMapOvr>
    <a:masterClrMapping/>
  </p:clrMapOvr>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Vision">
    <p:spTree>
      <p:nvGrpSpPr>
        <p:cNvPr id="1" name=""/>
        <p:cNvGrpSpPr/>
        <p:nvPr/>
      </p:nvGrpSpPr>
      <p:grpSpPr>
        <a:xfrm>
          <a:off x="0" y="0"/>
          <a:ext cx="0" cy="0"/>
          <a:chOff x="0" y="0"/>
          <a:chExt cx="0" cy="0"/>
        </a:xfrm>
      </p:grpSpPr>
      <p:sp>
        <p:nvSpPr>
          <p:cNvPr id="7" name="Picture Placeholder 13"/>
          <p:cNvSpPr>
            <a:spLocks noGrp="1"/>
          </p:cNvSpPr>
          <p:nvPr>
            <p:ph type="pic" sz="quarter" idx="23"/>
          </p:nvPr>
        </p:nvSpPr>
        <p:spPr>
          <a:xfrm>
            <a:off x="0" y="4810976"/>
            <a:ext cx="9925672" cy="8905024"/>
          </a:xfrm>
          <a:prstGeom prst="rect">
            <a:avLst/>
          </a:prstGeom>
          <a:effectLst/>
        </p:spPr>
        <p:txBody>
          <a:bodyPr>
            <a:normAutofit/>
          </a:bodyPr>
          <a:lstStyle>
            <a:lvl1pPr marL="0" indent="0">
              <a:buNone/>
              <a:defRPr sz="2600" b="0" i="0">
                <a:ln>
                  <a:noFill/>
                </a:ln>
                <a:solidFill>
                  <a:schemeClr val="bg1">
                    <a:lumMod val="85000"/>
                  </a:schemeClr>
                </a:solidFill>
                <a:latin typeface="Poppins Light" charset="0"/>
                <a:ea typeface="Poppins Light" charset="0"/>
                <a:cs typeface="Poppins Light" charset="0"/>
              </a:defRPr>
            </a:lvl1pPr>
          </a:lstStyle>
          <a:p>
            <a:endParaRPr lang="en-US" dirty="0"/>
          </a:p>
        </p:txBody>
      </p:sp>
      <p:sp>
        <p:nvSpPr>
          <p:cNvPr id="8" name="Picture Placeholder 13"/>
          <p:cNvSpPr>
            <a:spLocks noGrp="1"/>
          </p:cNvSpPr>
          <p:nvPr>
            <p:ph type="pic" sz="quarter" idx="24"/>
          </p:nvPr>
        </p:nvSpPr>
        <p:spPr>
          <a:xfrm>
            <a:off x="19560324" y="9679258"/>
            <a:ext cx="4817326" cy="4036742"/>
          </a:xfrm>
          <a:prstGeom prst="rect">
            <a:avLst/>
          </a:prstGeom>
          <a:effectLst/>
        </p:spPr>
        <p:txBody>
          <a:bodyPr>
            <a:normAutofit/>
          </a:bodyPr>
          <a:lstStyle>
            <a:lvl1pPr marL="0" indent="0">
              <a:buNone/>
              <a:defRPr sz="2600" b="0" i="0">
                <a:ln>
                  <a:noFill/>
                </a:ln>
                <a:solidFill>
                  <a:schemeClr val="bg1">
                    <a:lumMod val="85000"/>
                  </a:schemeClr>
                </a:solidFill>
                <a:latin typeface="Poppins Light" charset="0"/>
                <a:ea typeface="Poppins Light" charset="0"/>
                <a:cs typeface="Poppins Light" charset="0"/>
              </a:defRPr>
            </a:lvl1pPr>
          </a:lstStyle>
          <a:p>
            <a:endParaRPr lang="en-US" dirty="0"/>
          </a:p>
        </p:txBody>
      </p:sp>
      <p:sp>
        <p:nvSpPr>
          <p:cNvPr id="9" name="Picture Placeholder 13"/>
          <p:cNvSpPr>
            <a:spLocks noGrp="1"/>
          </p:cNvSpPr>
          <p:nvPr>
            <p:ph type="pic" sz="quarter" idx="25"/>
          </p:nvPr>
        </p:nvSpPr>
        <p:spPr>
          <a:xfrm>
            <a:off x="9925672" y="9679258"/>
            <a:ext cx="4817326" cy="4036742"/>
          </a:xfrm>
          <a:prstGeom prst="rect">
            <a:avLst/>
          </a:prstGeom>
          <a:effectLst/>
        </p:spPr>
        <p:txBody>
          <a:bodyPr>
            <a:normAutofit/>
          </a:bodyPr>
          <a:lstStyle>
            <a:lvl1pPr marL="0" indent="0">
              <a:buNone/>
              <a:defRPr sz="2600" b="0" i="0">
                <a:ln>
                  <a:noFill/>
                </a:ln>
                <a:solidFill>
                  <a:schemeClr val="bg1">
                    <a:lumMod val="85000"/>
                  </a:schemeClr>
                </a:solidFill>
                <a:latin typeface="Poppins Light" charset="0"/>
                <a:ea typeface="Poppins Light" charset="0"/>
                <a:cs typeface="Poppins Light" charset="0"/>
              </a:defRPr>
            </a:lvl1pPr>
          </a:lstStyle>
          <a:p>
            <a:endParaRPr lang="en-US" dirty="0"/>
          </a:p>
        </p:txBody>
      </p:sp>
      <p:sp>
        <p:nvSpPr>
          <p:cNvPr id="13" name="Picture Placeholder 13"/>
          <p:cNvSpPr>
            <a:spLocks noGrp="1"/>
          </p:cNvSpPr>
          <p:nvPr>
            <p:ph type="pic" sz="quarter" idx="26"/>
          </p:nvPr>
        </p:nvSpPr>
        <p:spPr>
          <a:xfrm>
            <a:off x="14742998" y="9679258"/>
            <a:ext cx="4817326" cy="4036742"/>
          </a:xfrm>
          <a:prstGeom prst="rect">
            <a:avLst/>
          </a:prstGeom>
          <a:effectLst/>
        </p:spPr>
        <p:txBody>
          <a:bodyPr>
            <a:normAutofit/>
          </a:bodyPr>
          <a:lstStyle>
            <a:lvl1pPr marL="0" indent="0">
              <a:buNone/>
              <a:defRPr sz="2600" b="0" i="0">
                <a:ln>
                  <a:noFill/>
                </a:ln>
                <a:solidFill>
                  <a:schemeClr val="bg1">
                    <a:lumMod val="85000"/>
                  </a:schemeClr>
                </a:solidFill>
                <a:latin typeface="Poppins Light" charset="0"/>
                <a:ea typeface="Poppins Light" charset="0"/>
                <a:cs typeface="Poppins Light" charset="0"/>
              </a:defRPr>
            </a:lvl1pPr>
          </a:lstStyle>
          <a:p>
            <a:endParaRPr lang="en-US" dirty="0"/>
          </a:p>
        </p:txBody>
      </p:sp>
      <p:sp>
        <p:nvSpPr>
          <p:cNvPr id="14" name="Picture Placeholder 13"/>
          <p:cNvSpPr>
            <a:spLocks noGrp="1"/>
          </p:cNvSpPr>
          <p:nvPr>
            <p:ph type="pic" sz="quarter" idx="27"/>
          </p:nvPr>
        </p:nvSpPr>
        <p:spPr>
          <a:xfrm>
            <a:off x="9925672" y="-12701"/>
            <a:ext cx="14451978" cy="9691959"/>
          </a:xfrm>
          <a:prstGeom prst="rect">
            <a:avLst/>
          </a:prstGeom>
          <a:effectLst/>
        </p:spPr>
        <p:txBody>
          <a:bodyPr>
            <a:normAutofit/>
          </a:bodyPr>
          <a:lstStyle>
            <a:lvl1pPr marL="0" indent="0">
              <a:buNone/>
              <a:defRPr sz="2600" b="0" i="0">
                <a:ln>
                  <a:noFill/>
                </a:ln>
                <a:solidFill>
                  <a:schemeClr val="bg1">
                    <a:lumMod val="85000"/>
                  </a:schemeClr>
                </a:solidFill>
                <a:latin typeface="Poppins Light" charset="0"/>
                <a:ea typeface="Poppins Light" charset="0"/>
                <a:cs typeface="Poppins Light" charset="0"/>
              </a:defRPr>
            </a:lvl1pPr>
          </a:lstStyle>
          <a:p>
            <a:endParaRPr lang="en-US" dirty="0"/>
          </a:p>
        </p:txBody>
      </p:sp>
    </p:spTree>
    <p:extLst>
      <p:ext uri="{BB962C8B-B14F-4D97-AF65-F5344CB8AC3E}">
        <p14:creationId xmlns:p14="http://schemas.microsoft.com/office/powerpoint/2010/main" val="161368235"/>
      </p:ext>
    </p:extLst>
  </p:cSld>
  <p:clrMapOvr>
    <a:masterClrMapping/>
  </p:clrMapOvr>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Masonry Right 2">
    <p:spTree>
      <p:nvGrpSpPr>
        <p:cNvPr id="1" name=""/>
        <p:cNvGrpSpPr/>
        <p:nvPr/>
      </p:nvGrpSpPr>
      <p:grpSpPr>
        <a:xfrm>
          <a:off x="0" y="0"/>
          <a:ext cx="0" cy="0"/>
          <a:chOff x="0" y="0"/>
          <a:chExt cx="0" cy="0"/>
        </a:xfrm>
      </p:grpSpPr>
      <p:sp>
        <p:nvSpPr>
          <p:cNvPr id="15" name="Picture Placeholder 13"/>
          <p:cNvSpPr>
            <a:spLocks noGrp="1"/>
          </p:cNvSpPr>
          <p:nvPr>
            <p:ph type="pic" sz="quarter" idx="20"/>
          </p:nvPr>
        </p:nvSpPr>
        <p:spPr>
          <a:xfrm>
            <a:off x="18064976" y="6913756"/>
            <a:ext cx="6312674" cy="6802244"/>
          </a:xfrm>
          <a:prstGeom prst="rect">
            <a:avLst/>
          </a:prstGeom>
          <a:effectLst/>
        </p:spPr>
        <p:txBody>
          <a:bodyPr>
            <a:normAutofit/>
          </a:bodyPr>
          <a:lstStyle>
            <a:lvl1pPr marL="0" indent="0">
              <a:buNone/>
              <a:defRPr sz="2600" b="0" i="0">
                <a:ln>
                  <a:noFill/>
                </a:ln>
                <a:solidFill>
                  <a:schemeClr val="bg1">
                    <a:lumMod val="85000"/>
                  </a:schemeClr>
                </a:solidFill>
                <a:latin typeface="Poppins Light" charset="0"/>
                <a:ea typeface="Poppins Light" charset="0"/>
                <a:cs typeface="Poppins Light" charset="0"/>
              </a:defRPr>
            </a:lvl1pPr>
          </a:lstStyle>
          <a:p>
            <a:endParaRPr lang="en-US" dirty="0"/>
          </a:p>
        </p:txBody>
      </p:sp>
      <p:sp>
        <p:nvSpPr>
          <p:cNvPr id="3" name="Picture Placeholder 13"/>
          <p:cNvSpPr>
            <a:spLocks noGrp="1"/>
          </p:cNvSpPr>
          <p:nvPr>
            <p:ph type="pic" sz="quarter" idx="21"/>
          </p:nvPr>
        </p:nvSpPr>
        <p:spPr>
          <a:xfrm>
            <a:off x="12188824" y="0"/>
            <a:ext cx="5608522" cy="13716000"/>
          </a:xfrm>
          <a:prstGeom prst="rect">
            <a:avLst/>
          </a:prstGeom>
          <a:effectLst/>
        </p:spPr>
        <p:txBody>
          <a:bodyPr>
            <a:normAutofit/>
          </a:bodyPr>
          <a:lstStyle>
            <a:lvl1pPr marL="0" indent="0">
              <a:buNone/>
              <a:defRPr sz="2600" b="0" i="0">
                <a:ln>
                  <a:noFill/>
                </a:ln>
                <a:solidFill>
                  <a:schemeClr val="bg1">
                    <a:lumMod val="85000"/>
                  </a:schemeClr>
                </a:solidFill>
                <a:latin typeface="Poppins Light" charset="0"/>
                <a:ea typeface="Poppins Light" charset="0"/>
                <a:cs typeface="Poppins Light" charset="0"/>
              </a:defRPr>
            </a:lvl1pPr>
          </a:lstStyle>
          <a:p>
            <a:endParaRPr lang="en-US" dirty="0"/>
          </a:p>
        </p:txBody>
      </p:sp>
      <p:sp>
        <p:nvSpPr>
          <p:cNvPr id="4" name="Picture Placeholder 13"/>
          <p:cNvSpPr>
            <a:spLocks noGrp="1"/>
          </p:cNvSpPr>
          <p:nvPr>
            <p:ph type="pic" sz="quarter" idx="22"/>
          </p:nvPr>
        </p:nvSpPr>
        <p:spPr>
          <a:xfrm>
            <a:off x="18064976" y="1"/>
            <a:ext cx="6312674" cy="6646126"/>
          </a:xfrm>
          <a:prstGeom prst="rect">
            <a:avLst/>
          </a:prstGeom>
          <a:effectLst/>
        </p:spPr>
        <p:txBody>
          <a:bodyPr>
            <a:normAutofit/>
          </a:bodyPr>
          <a:lstStyle>
            <a:lvl1pPr marL="0" indent="0">
              <a:buNone/>
              <a:defRPr sz="2600" b="0" i="0">
                <a:ln>
                  <a:noFill/>
                </a:ln>
                <a:solidFill>
                  <a:schemeClr val="bg1">
                    <a:lumMod val="85000"/>
                  </a:schemeClr>
                </a:solidFill>
                <a:latin typeface="Poppins Light" charset="0"/>
                <a:ea typeface="Poppins Light" charset="0"/>
                <a:cs typeface="Poppins Light" charset="0"/>
              </a:defRPr>
            </a:lvl1pPr>
          </a:lstStyle>
          <a:p>
            <a:endParaRPr lang="en-US" dirty="0"/>
          </a:p>
        </p:txBody>
      </p:sp>
    </p:spTree>
    <p:extLst>
      <p:ext uri="{BB962C8B-B14F-4D97-AF65-F5344CB8AC3E}">
        <p14:creationId xmlns:p14="http://schemas.microsoft.com/office/powerpoint/2010/main" val="156811549"/>
      </p:ext>
    </p:extLst>
  </p:cSld>
  <p:clrMapOvr>
    <a:masterClrMapping/>
  </p:clrMapOvr>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Masonry Left 2">
    <p:spTree>
      <p:nvGrpSpPr>
        <p:cNvPr id="1" name=""/>
        <p:cNvGrpSpPr/>
        <p:nvPr/>
      </p:nvGrpSpPr>
      <p:grpSpPr>
        <a:xfrm>
          <a:off x="0" y="0"/>
          <a:ext cx="0" cy="0"/>
          <a:chOff x="0" y="0"/>
          <a:chExt cx="0" cy="0"/>
        </a:xfrm>
      </p:grpSpPr>
      <p:sp>
        <p:nvSpPr>
          <p:cNvPr id="15" name="Picture Placeholder 13"/>
          <p:cNvSpPr>
            <a:spLocks noGrp="1"/>
          </p:cNvSpPr>
          <p:nvPr>
            <p:ph type="pic" sz="quarter" idx="20"/>
          </p:nvPr>
        </p:nvSpPr>
        <p:spPr>
          <a:xfrm>
            <a:off x="0" y="6913756"/>
            <a:ext cx="6312674" cy="6802244"/>
          </a:xfrm>
          <a:prstGeom prst="rect">
            <a:avLst/>
          </a:prstGeom>
          <a:effectLst/>
        </p:spPr>
        <p:txBody>
          <a:bodyPr>
            <a:normAutofit/>
          </a:bodyPr>
          <a:lstStyle>
            <a:lvl1pPr marL="0" indent="0">
              <a:buNone/>
              <a:defRPr sz="2600" b="0" i="0">
                <a:ln>
                  <a:noFill/>
                </a:ln>
                <a:solidFill>
                  <a:schemeClr val="bg1">
                    <a:lumMod val="85000"/>
                  </a:schemeClr>
                </a:solidFill>
                <a:latin typeface="Poppins Light" charset="0"/>
                <a:ea typeface="Poppins Light" charset="0"/>
                <a:cs typeface="Poppins Light" charset="0"/>
              </a:defRPr>
            </a:lvl1pPr>
          </a:lstStyle>
          <a:p>
            <a:endParaRPr lang="en-US" dirty="0"/>
          </a:p>
        </p:txBody>
      </p:sp>
      <p:sp>
        <p:nvSpPr>
          <p:cNvPr id="3" name="Picture Placeholder 13"/>
          <p:cNvSpPr>
            <a:spLocks noGrp="1"/>
          </p:cNvSpPr>
          <p:nvPr>
            <p:ph type="pic" sz="quarter" idx="21"/>
          </p:nvPr>
        </p:nvSpPr>
        <p:spPr>
          <a:xfrm>
            <a:off x="6613214" y="0"/>
            <a:ext cx="5608522" cy="13716000"/>
          </a:xfrm>
          <a:prstGeom prst="rect">
            <a:avLst/>
          </a:prstGeom>
          <a:effectLst/>
        </p:spPr>
        <p:txBody>
          <a:bodyPr>
            <a:normAutofit/>
          </a:bodyPr>
          <a:lstStyle>
            <a:lvl1pPr marL="0" indent="0">
              <a:buNone/>
              <a:defRPr sz="2600" b="0" i="0">
                <a:ln>
                  <a:noFill/>
                </a:ln>
                <a:solidFill>
                  <a:schemeClr val="bg1">
                    <a:lumMod val="85000"/>
                  </a:schemeClr>
                </a:solidFill>
                <a:latin typeface="Poppins Light" charset="0"/>
                <a:ea typeface="Poppins Light" charset="0"/>
                <a:cs typeface="Poppins Light" charset="0"/>
              </a:defRPr>
            </a:lvl1pPr>
          </a:lstStyle>
          <a:p>
            <a:endParaRPr lang="en-US" dirty="0"/>
          </a:p>
        </p:txBody>
      </p:sp>
      <p:sp>
        <p:nvSpPr>
          <p:cNvPr id="4" name="Picture Placeholder 13"/>
          <p:cNvSpPr>
            <a:spLocks noGrp="1"/>
          </p:cNvSpPr>
          <p:nvPr>
            <p:ph type="pic" sz="quarter" idx="22"/>
          </p:nvPr>
        </p:nvSpPr>
        <p:spPr>
          <a:xfrm>
            <a:off x="0" y="1"/>
            <a:ext cx="6312674" cy="6646126"/>
          </a:xfrm>
          <a:prstGeom prst="rect">
            <a:avLst/>
          </a:prstGeom>
          <a:effectLst/>
        </p:spPr>
        <p:txBody>
          <a:bodyPr>
            <a:normAutofit/>
          </a:bodyPr>
          <a:lstStyle>
            <a:lvl1pPr marL="0" indent="0">
              <a:buNone/>
              <a:defRPr sz="2600" b="0" i="0">
                <a:ln>
                  <a:noFill/>
                </a:ln>
                <a:solidFill>
                  <a:schemeClr val="bg1">
                    <a:lumMod val="85000"/>
                  </a:schemeClr>
                </a:solidFill>
                <a:latin typeface="Poppins Light" charset="0"/>
                <a:ea typeface="Poppins Light" charset="0"/>
                <a:cs typeface="Poppins Light" charset="0"/>
              </a:defRPr>
            </a:lvl1pPr>
          </a:lstStyle>
          <a:p>
            <a:endParaRPr lang="en-US" dirty="0"/>
          </a:p>
        </p:txBody>
      </p:sp>
    </p:spTree>
    <p:extLst>
      <p:ext uri="{BB962C8B-B14F-4D97-AF65-F5344CB8AC3E}">
        <p14:creationId xmlns:p14="http://schemas.microsoft.com/office/powerpoint/2010/main" val="2108582148"/>
      </p:ext>
    </p:extLst>
  </p:cSld>
  <p:clrMapOvr>
    <a:masterClrMapping/>
  </p:clrMapOvr>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Laptop3">
    <p:spTree>
      <p:nvGrpSpPr>
        <p:cNvPr id="1" name=""/>
        <p:cNvGrpSpPr/>
        <p:nvPr/>
      </p:nvGrpSpPr>
      <p:grpSpPr>
        <a:xfrm>
          <a:off x="0" y="0"/>
          <a:ext cx="0" cy="0"/>
          <a:chOff x="0" y="0"/>
          <a:chExt cx="0" cy="0"/>
        </a:xfrm>
      </p:grpSpPr>
      <p:sp>
        <p:nvSpPr>
          <p:cNvPr id="17" name="Picture Placeholder 13"/>
          <p:cNvSpPr>
            <a:spLocks noGrp="1"/>
          </p:cNvSpPr>
          <p:nvPr>
            <p:ph type="pic" sz="quarter" idx="20"/>
          </p:nvPr>
        </p:nvSpPr>
        <p:spPr>
          <a:xfrm>
            <a:off x="12997993" y="4747807"/>
            <a:ext cx="8273194" cy="5221224"/>
          </a:xfrm>
          <a:prstGeom prst="rect">
            <a:avLst/>
          </a:prstGeom>
          <a:effectLst/>
        </p:spPr>
        <p:txBody>
          <a:bodyPr>
            <a:normAutofit/>
          </a:bodyPr>
          <a:lstStyle>
            <a:lvl1pPr marL="0" indent="0">
              <a:buNone/>
              <a:defRPr sz="2600" b="0" i="0">
                <a:ln>
                  <a:noFill/>
                </a:ln>
                <a:solidFill>
                  <a:schemeClr val="bg1">
                    <a:lumMod val="85000"/>
                  </a:schemeClr>
                </a:solidFill>
                <a:latin typeface="Poppins Light" charset="0"/>
                <a:ea typeface="Poppins Light" charset="0"/>
                <a:cs typeface="Poppins Light" charset="0"/>
              </a:defRPr>
            </a:lvl1pPr>
          </a:lstStyle>
          <a:p>
            <a:endParaRPr lang="en-US" dirty="0"/>
          </a:p>
        </p:txBody>
      </p:sp>
    </p:spTree>
    <p:extLst>
      <p:ext uri="{BB962C8B-B14F-4D97-AF65-F5344CB8AC3E}">
        <p14:creationId xmlns:p14="http://schemas.microsoft.com/office/powerpoint/2010/main" val="118770908"/>
      </p:ext>
    </p:extLst>
  </p:cSld>
  <p:clrMapOvr>
    <a:masterClrMapping/>
  </p:clrMapOvr>
  <p:transition/>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Responsive devices mockup">
    <p:spTree>
      <p:nvGrpSpPr>
        <p:cNvPr id="1" name=""/>
        <p:cNvGrpSpPr/>
        <p:nvPr/>
      </p:nvGrpSpPr>
      <p:grpSpPr>
        <a:xfrm>
          <a:off x="0" y="0"/>
          <a:ext cx="0" cy="0"/>
          <a:chOff x="0" y="0"/>
          <a:chExt cx="0" cy="0"/>
        </a:xfrm>
      </p:grpSpPr>
      <p:sp>
        <p:nvSpPr>
          <p:cNvPr id="68" name="Picture Placeholder 13"/>
          <p:cNvSpPr>
            <a:spLocks noGrp="1"/>
          </p:cNvSpPr>
          <p:nvPr>
            <p:ph type="pic" sz="quarter" idx="19"/>
          </p:nvPr>
        </p:nvSpPr>
        <p:spPr>
          <a:xfrm>
            <a:off x="14143769" y="9189265"/>
            <a:ext cx="1053950" cy="1850160"/>
          </a:xfrm>
          <a:prstGeom prst="rect">
            <a:avLst/>
          </a:prstGeom>
          <a:effectLst/>
        </p:spPr>
        <p:txBody>
          <a:bodyPr>
            <a:normAutofit/>
          </a:bodyPr>
          <a:lstStyle>
            <a:lvl1pPr marL="0" indent="0">
              <a:buNone/>
              <a:defRPr sz="1300" b="0" i="0">
                <a:ln>
                  <a:noFill/>
                </a:ln>
                <a:solidFill>
                  <a:schemeClr val="bg1">
                    <a:lumMod val="85000"/>
                  </a:schemeClr>
                </a:solidFill>
                <a:latin typeface="Poppins Light" charset="0"/>
                <a:ea typeface="Poppins Light" charset="0"/>
                <a:cs typeface="Poppins Light" charset="0"/>
              </a:defRPr>
            </a:lvl1pPr>
          </a:lstStyle>
          <a:p>
            <a:endParaRPr lang="en-US" dirty="0"/>
          </a:p>
        </p:txBody>
      </p:sp>
      <p:sp>
        <p:nvSpPr>
          <p:cNvPr id="69" name="Picture Placeholder 13"/>
          <p:cNvSpPr>
            <a:spLocks noGrp="1"/>
          </p:cNvSpPr>
          <p:nvPr>
            <p:ph type="pic" sz="quarter" idx="20"/>
          </p:nvPr>
        </p:nvSpPr>
        <p:spPr>
          <a:xfrm>
            <a:off x="8325424" y="5132239"/>
            <a:ext cx="7585329" cy="4259729"/>
          </a:xfrm>
          <a:prstGeom prst="rect">
            <a:avLst/>
          </a:prstGeom>
          <a:effectLst/>
        </p:spPr>
        <p:txBody>
          <a:bodyPr>
            <a:normAutofit/>
          </a:bodyPr>
          <a:lstStyle>
            <a:lvl1pPr marL="0" indent="0">
              <a:buNone/>
              <a:defRPr sz="2600" b="0" i="0">
                <a:ln>
                  <a:noFill/>
                </a:ln>
                <a:solidFill>
                  <a:schemeClr val="bg1">
                    <a:lumMod val="85000"/>
                  </a:schemeClr>
                </a:solidFill>
                <a:latin typeface="Poppins Light" charset="0"/>
                <a:ea typeface="Poppins Light" charset="0"/>
                <a:cs typeface="Poppins Light" charset="0"/>
              </a:defRPr>
            </a:lvl1pPr>
          </a:lstStyle>
          <a:p>
            <a:endParaRPr lang="en-US" dirty="0"/>
          </a:p>
        </p:txBody>
      </p:sp>
      <p:sp>
        <p:nvSpPr>
          <p:cNvPr id="70" name="Picture Placeholder 13"/>
          <p:cNvSpPr>
            <a:spLocks noGrp="1"/>
          </p:cNvSpPr>
          <p:nvPr>
            <p:ph type="pic" sz="quarter" idx="21"/>
          </p:nvPr>
        </p:nvSpPr>
        <p:spPr>
          <a:xfrm>
            <a:off x="15573121" y="7739989"/>
            <a:ext cx="2476398" cy="3299436"/>
          </a:xfrm>
          <a:prstGeom prst="rect">
            <a:avLst/>
          </a:prstGeom>
          <a:effectLst/>
        </p:spPr>
        <p:txBody>
          <a:bodyPr>
            <a:normAutofit/>
          </a:bodyPr>
          <a:lstStyle>
            <a:lvl1pPr marL="0" indent="0">
              <a:buNone/>
              <a:defRPr sz="2600" b="0" i="0">
                <a:ln>
                  <a:noFill/>
                </a:ln>
                <a:solidFill>
                  <a:schemeClr val="bg1">
                    <a:lumMod val="85000"/>
                  </a:schemeClr>
                </a:solidFill>
                <a:latin typeface="Poppins Light" charset="0"/>
                <a:ea typeface="Poppins Light" charset="0"/>
                <a:cs typeface="Poppins Light" charset="0"/>
              </a:defRPr>
            </a:lvl1pPr>
          </a:lstStyle>
          <a:p>
            <a:endParaRPr lang="en-US" dirty="0"/>
          </a:p>
        </p:txBody>
      </p:sp>
      <p:sp>
        <p:nvSpPr>
          <p:cNvPr id="71" name="Picture Placeholder 13"/>
          <p:cNvSpPr>
            <a:spLocks noGrp="1"/>
          </p:cNvSpPr>
          <p:nvPr>
            <p:ph type="pic" sz="quarter" idx="22"/>
          </p:nvPr>
        </p:nvSpPr>
        <p:spPr>
          <a:xfrm>
            <a:off x="5535540" y="7896877"/>
            <a:ext cx="4862771" cy="3077014"/>
          </a:xfrm>
          <a:prstGeom prst="rect">
            <a:avLst/>
          </a:prstGeom>
          <a:effectLst/>
        </p:spPr>
        <p:txBody>
          <a:bodyPr>
            <a:normAutofit/>
          </a:bodyPr>
          <a:lstStyle>
            <a:lvl1pPr marL="0" indent="0">
              <a:buNone/>
              <a:defRPr sz="2600" b="0" i="0">
                <a:ln>
                  <a:noFill/>
                </a:ln>
                <a:solidFill>
                  <a:schemeClr val="bg1">
                    <a:lumMod val="85000"/>
                  </a:schemeClr>
                </a:solidFill>
                <a:latin typeface="Poppins Light" charset="0"/>
                <a:ea typeface="Poppins Light" charset="0"/>
                <a:cs typeface="Poppins Light" charset="0"/>
              </a:defRPr>
            </a:lvl1pPr>
          </a:lstStyle>
          <a:p>
            <a:endParaRPr lang="en-US" dirty="0"/>
          </a:p>
        </p:txBody>
      </p:sp>
    </p:spTree>
    <p:extLst>
      <p:ext uri="{BB962C8B-B14F-4D97-AF65-F5344CB8AC3E}">
        <p14:creationId xmlns:p14="http://schemas.microsoft.com/office/powerpoint/2010/main" val="1401276029"/>
      </p:ext>
    </p:extLst>
  </p:cSld>
  <p:clrMapOvr>
    <a:masterClrMapping/>
  </p:clrMapOvr>
  <p:transition/>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App Review">
    <p:spTree>
      <p:nvGrpSpPr>
        <p:cNvPr id="1" name=""/>
        <p:cNvGrpSpPr/>
        <p:nvPr/>
      </p:nvGrpSpPr>
      <p:grpSpPr>
        <a:xfrm>
          <a:off x="0" y="0"/>
          <a:ext cx="0" cy="0"/>
          <a:chOff x="0" y="0"/>
          <a:chExt cx="0" cy="0"/>
        </a:xfrm>
      </p:grpSpPr>
      <p:sp>
        <p:nvSpPr>
          <p:cNvPr id="7" name="Picture Placeholder 13"/>
          <p:cNvSpPr>
            <a:spLocks noGrp="1"/>
          </p:cNvSpPr>
          <p:nvPr>
            <p:ph type="pic" sz="quarter" idx="22"/>
          </p:nvPr>
        </p:nvSpPr>
        <p:spPr>
          <a:xfrm>
            <a:off x="4576535" y="3414086"/>
            <a:ext cx="3853787" cy="6822733"/>
          </a:xfrm>
          <a:prstGeom prst="rect">
            <a:avLst/>
          </a:prstGeom>
          <a:effectLst/>
        </p:spPr>
        <p:txBody>
          <a:bodyPr>
            <a:normAutofit/>
          </a:bodyPr>
          <a:lstStyle>
            <a:lvl1pPr marL="0" indent="0">
              <a:buNone/>
              <a:defRPr sz="2600" b="0" i="0">
                <a:ln>
                  <a:noFill/>
                </a:ln>
                <a:solidFill>
                  <a:schemeClr val="bg1">
                    <a:lumMod val="85000"/>
                  </a:schemeClr>
                </a:solidFill>
                <a:latin typeface="Poppins Light" charset="0"/>
                <a:ea typeface="Poppins Light" charset="0"/>
                <a:cs typeface="Poppins Light" charset="0"/>
              </a:defRPr>
            </a:lvl1pPr>
          </a:lstStyle>
          <a:p>
            <a:endParaRPr lang="en-US" dirty="0"/>
          </a:p>
        </p:txBody>
      </p:sp>
    </p:spTree>
    <p:extLst>
      <p:ext uri="{BB962C8B-B14F-4D97-AF65-F5344CB8AC3E}">
        <p14:creationId xmlns:p14="http://schemas.microsoft.com/office/powerpoint/2010/main" val="1209171146"/>
      </p:ext>
    </p:extLst>
  </p:cSld>
  <p:clrMapOvr>
    <a:masterClrMapping/>
  </p:clrMapOvr>
  <p:transition/>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Iphone of 3">
    <p:spTree>
      <p:nvGrpSpPr>
        <p:cNvPr id="1" name=""/>
        <p:cNvGrpSpPr/>
        <p:nvPr/>
      </p:nvGrpSpPr>
      <p:grpSpPr>
        <a:xfrm>
          <a:off x="0" y="0"/>
          <a:ext cx="0" cy="0"/>
          <a:chOff x="0" y="0"/>
          <a:chExt cx="0" cy="0"/>
        </a:xfrm>
      </p:grpSpPr>
      <p:sp>
        <p:nvSpPr>
          <p:cNvPr id="9" name="Picture Placeholder 13"/>
          <p:cNvSpPr>
            <a:spLocks noGrp="1"/>
          </p:cNvSpPr>
          <p:nvPr>
            <p:ph type="pic" sz="quarter" idx="20"/>
          </p:nvPr>
        </p:nvSpPr>
        <p:spPr>
          <a:xfrm>
            <a:off x="16591438" y="4389587"/>
            <a:ext cx="3854271" cy="6806237"/>
          </a:xfrm>
          <a:prstGeom prst="rect">
            <a:avLst/>
          </a:prstGeom>
          <a:effectLst/>
        </p:spPr>
        <p:txBody>
          <a:bodyPr>
            <a:normAutofit/>
          </a:bodyPr>
          <a:lstStyle>
            <a:lvl1pPr marL="0" indent="0">
              <a:buNone/>
              <a:defRPr sz="2600" b="0" i="0">
                <a:ln>
                  <a:noFill/>
                </a:ln>
                <a:solidFill>
                  <a:schemeClr val="bg1">
                    <a:lumMod val="85000"/>
                  </a:schemeClr>
                </a:solidFill>
                <a:latin typeface="Poppins Light" charset="0"/>
                <a:ea typeface="Poppins Light" charset="0"/>
                <a:cs typeface="Poppins Light" charset="0"/>
              </a:defRPr>
            </a:lvl1pPr>
          </a:lstStyle>
          <a:p>
            <a:endParaRPr lang="en-US" dirty="0"/>
          </a:p>
        </p:txBody>
      </p:sp>
      <p:sp>
        <p:nvSpPr>
          <p:cNvPr id="10" name="Picture Placeholder 13"/>
          <p:cNvSpPr>
            <a:spLocks noGrp="1"/>
          </p:cNvSpPr>
          <p:nvPr>
            <p:ph type="pic" sz="quarter" idx="21"/>
          </p:nvPr>
        </p:nvSpPr>
        <p:spPr>
          <a:xfrm>
            <a:off x="3906978" y="4389587"/>
            <a:ext cx="3854271" cy="6806237"/>
          </a:xfrm>
          <a:prstGeom prst="rect">
            <a:avLst/>
          </a:prstGeom>
          <a:effectLst/>
        </p:spPr>
        <p:txBody>
          <a:bodyPr>
            <a:normAutofit/>
          </a:bodyPr>
          <a:lstStyle>
            <a:lvl1pPr marL="0" indent="0">
              <a:buNone/>
              <a:defRPr sz="2600" b="0" i="0">
                <a:ln>
                  <a:noFill/>
                </a:ln>
                <a:solidFill>
                  <a:schemeClr val="bg1">
                    <a:lumMod val="85000"/>
                  </a:schemeClr>
                </a:solidFill>
                <a:latin typeface="Poppins Light" charset="0"/>
                <a:ea typeface="Poppins Light" charset="0"/>
                <a:cs typeface="Poppins Light" charset="0"/>
              </a:defRPr>
            </a:lvl1pPr>
          </a:lstStyle>
          <a:p>
            <a:endParaRPr lang="en-US" dirty="0"/>
          </a:p>
        </p:txBody>
      </p:sp>
      <p:sp>
        <p:nvSpPr>
          <p:cNvPr id="11" name="Picture Placeholder 13"/>
          <p:cNvSpPr>
            <a:spLocks noGrp="1"/>
          </p:cNvSpPr>
          <p:nvPr>
            <p:ph type="pic" sz="quarter" idx="22"/>
          </p:nvPr>
        </p:nvSpPr>
        <p:spPr>
          <a:xfrm>
            <a:off x="10246542" y="4389587"/>
            <a:ext cx="3854271" cy="6806237"/>
          </a:xfrm>
          <a:prstGeom prst="rect">
            <a:avLst/>
          </a:prstGeom>
          <a:effectLst/>
        </p:spPr>
        <p:txBody>
          <a:bodyPr>
            <a:normAutofit/>
          </a:bodyPr>
          <a:lstStyle>
            <a:lvl1pPr marL="0" indent="0">
              <a:buNone/>
              <a:defRPr sz="2600" b="0" i="0">
                <a:ln>
                  <a:noFill/>
                </a:ln>
                <a:solidFill>
                  <a:schemeClr val="bg1">
                    <a:lumMod val="85000"/>
                  </a:schemeClr>
                </a:solidFill>
                <a:latin typeface="Poppins Light" charset="0"/>
                <a:ea typeface="Poppins Light" charset="0"/>
                <a:cs typeface="Poppins Light" charset="0"/>
              </a:defRPr>
            </a:lvl1pPr>
          </a:lstStyle>
          <a:p>
            <a:endParaRPr lang="en-US" dirty="0"/>
          </a:p>
        </p:txBody>
      </p:sp>
    </p:spTree>
    <p:extLst>
      <p:ext uri="{BB962C8B-B14F-4D97-AF65-F5344CB8AC3E}">
        <p14:creationId xmlns:p14="http://schemas.microsoft.com/office/powerpoint/2010/main" val="1403893767"/>
      </p:ext>
    </p:extLst>
  </p:cSld>
  <p:clrMapOvr>
    <a:masterClrMapping/>
  </p:clrMapOvr>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Projects 2">
    <p:spTree>
      <p:nvGrpSpPr>
        <p:cNvPr id="1" name=""/>
        <p:cNvGrpSpPr/>
        <p:nvPr/>
      </p:nvGrpSpPr>
      <p:grpSpPr>
        <a:xfrm>
          <a:off x="0" y="0"/>
          <a:ext cx="0" cy="0"/>
          <a:chOff x="0" y="0"/>
          <a:chExt cx="0" cy="0"/>
        </a:xfrm>
      </p:grpSpPr>
      <p:sp>
        <p:nvSpPr>
          <p:cNvPr id="6" name="Picture Placeholder 13"/>
          <p:cNvSpPr>
            <a:spLocks noGrp="1"/>
          </p:cNvSpPr>
          <p:nvPr>
            <p:ph type="pic" sz="quarter" idx="17"/>
          </p:nvPr>
        </p:nvSpPr>
        <p:spPr>
          <a:xfrm>
            <a:off x="1581848" y="6832600"/>
            <a:ext cx="5149152" cy="6883400"/>
          </a:xfrm>
          <a:prstGeom prst="rect">
            <a:avLst/>
          </a:prstGeom>
          <a:effectLst/>
        </p:spPr>
        <p:txBody>
          <a:bodyPr>
            <a:normAutofit/>
          </a:bodyPr>
          <a:lstStyle>
            <a:lvl1pPr marL="0" indent="0">
              <a:buNone/>
              <a:defRPr sz="2600" b="0" i="0">
                <a:ln>
                  <a:noFill/>
                </a:ln>
                <a:solidFill>
                  <a:schemeClr val="bg1">
                    <a:lumMod val="85000"/>
                  </a:schemeClr>
                </a:solidFill>
                <a:latin typeface="Poppins Light" charset="0"/>
                <a:ea typeface="Poppins Light" charset="0"/>
                <a:cs typeface="Poppins Light" charset="0"/>
              </a:defRPr>
            </a:lvl1pPr>
          </a:lstStyle>
          <a:p>
            <a:endParaRPr lang="en-US" dirty="0"/>
          </a:p>
        </p:txBody>
      </p:sp>
      <p:sp>
        <p:nvSpPr>
          <p:cNvPr id="7" name="Picture Placeholder 13"/>
          <p:cNvSpPr>
            <a:spLocks noGrp="1"/>
          </p:cNvSpPr>
          <p:nvPr>
            <p:ph type="pic" sz="quarter" idx="18"/>
          </p:nvPr>
        </p:nvSpPr>
        <p:spPr>
          <a:xfrm>
            <a:off x="4156424" y="4572000"/>
            <a:ext cx="5149152" cy="6883400"/>
          </a:xfrm>
          <a:prstGeom prst="rect">
            <a:avLst/>
          </a:prstGeom>
          <a:effectLst/>
        </p:spPr>
        <p:txBody>
          <a:bodyPr>
            <a:normAutofit/>
          </a:bodyPr>
          <a:lstStyle>
            <a:lvl1pPr marL="0" indent="0">
              <a:buNone/>
              <a:defRPr sz="2600" b="0" i="0">
                <a:ln>
                  <a:noFill/>
                </a:ln>
                <a:solidFill>
                  <a:schemeClr val="bg1">
                    <a:lumMod val="85000"/>
                  </a:schemeClr>
                </a:solidFill>
                <a:latin typeface="Poppins Light" charset="0"/>
                <a:ea typeface="Poppins Light" charset="0"/>
                <a:cs typeface="Poppins Light" charset="0"/>
              </a:defRPr>
            </a:lvl1pPr>
          </a:lstStyle>
          <a:p>
            <a:endParaRPr lang="en-US" dirty="0"/>
          </a:p>
        </p:txBody>
      </p:sp>
    </p:spTree>
    <p:extLst>
      <p:ext uri="{BB962C8B-B14F-4D97-AF65-F5344CB8AC3E}">
        <p14:creationId xmlns:p14="http://schemas.microsoft.com/office/powerpoint/2010/main" val="1799023926"/>
      </p:ext>
    </p:extLst>
  </p:cSld>
  <p:clrMapOvr>
    <a:masterClrMapping/>
  </p:clrMapOvr>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Right Project">
    <p:spTree>
      <p:nvGrpSpPr>
        <p:cNvPr id="1" name=""/>
        <p:cNvGrpSpPr/>
        <p:nvPr/>
      </p:nvGrpSpPr>
      <p:grpSpPr>
        <a:xfrm>
          <a:off x="0" y="0"/>
          <a:ext cx="0" cy="0"/>
          <a:chOff x="0" y="0"/>
          <a:chExt cx="0" cy="0"/>
        </a:xfrm>
      </p:grpSpPr>
      <p:sp>
        <p:nvSpPr>
          <p:cNvPr id="6" name="Picture Placeholder 13"/>
          <p:cNvSpPr>
            <a:spLocks noGrp="1"/>
          </p:cNvSpPr>
          <p:nvPr>
            <p:ph type="pic" sz="quarter" idx="17"/>
          </p:nvPr>
        </p:nvSpPr>
        <p:spPr>
          <a:xfrm>
            <a:off x="16235102" y="6191976"/>
            <a:ext cx="4505508" cy="6023472"/>
          </a:xfrm>
          <a:prstGeom prst="rect">
            <a:avLst/>
          </a:prstGeom>
          <a:effectLst/>
        </p:spPr>
        <p:txBody>
          <a:bodyPr>
            <a:normAutofit/>
          </a:bodyPr>
          <a:lstStyle>
            <a:lvl1pPr marL="0" indent="0">
              <a:buNone/>
              <a:defRPr sz="2600" b="0" i="0">
                <a:ln>
                  <a:noFill/>
                </a:ln>
                <a:solidFill>
                  <a:schemeClr val="bg1">
                    <a:lumMod val="85000"/>
                  </a:schemeClr>
                </a:solidFill>
                <a:latin typeface="Poppins Light" charset="0"/>
                <a:ea typeface="Poppins Light" charset="0"/>
                <a:cs typeface="Poppins Light" charset="0"/>
              </a:defRPr>
            </a:lvl1pPr>
          </a:lstStyle>
          <a:p>
            <a:endParaRPr lang="en-US" dirty="0"/>
          </a:p>
        </p:txBody>
      </p:sp>
      <p:sp>
        <p:nvSpPr>
          <p:cNvPr id="10" name="Picture Placeholder 13"/>
          <p:cNvSpPr>
            <a:spLocks noGrp="1"/>
          </p:cNvSpPr>
          <p:nvPr>
            <p:ph type="pic" sz="quarter" idx="18"/>
          </p:nvPr>
        </p:nvSpPr>
        <p:spPr>
          <a:xfrm>
            <a:off x="13660712" y="3931376"/>
            <a:ext cx="4505508" cy="6023472"/>
          </a:xfrm>
          <a:prstGeom prst="rect">
            <a:avLst/>
          </a:prstGeom>
          <a:effectLst/>
        </p:spPr>
        <p:txBody>
          <a:bodyPr>
            <a:normAutofit/>
          </a:bodyPr>
          <a:lstStyle>
            <a:lvl1pPr marL="0" indent="0">
              <a:buNone/>
              <a:defRPr sz="2600" b="0" i="0">
                <a:ln>
                  <a:noFill/>
                </a:ln>
                <a:solidFill>
                  <a:schemeClr val="bg1">
                    <a:lumMod val="85000"/>
                  </a:schemeClr>
                </a:solidFill>
                <a:latin typeface="Poppins Light" charset="0"/>
                <a:ea typeface="Poppins Light" charset="0"/>
                <a:cs typeface="Poppins Light" charset="0"/>
              </a:defRPr>
            </a:lvl1pPr>
          </a:lstStyle>
          <a:p>
            <a:endParaRPr lang="en-US" dirty="0"/>
          </a:p>
        </p:txBody>
      </p:sp>
      <p:sp>
        <p:nvSpPr>
          <p:cNvPr id="11" name="Picture Placeholder 13"/>
          <p:cNvSpPr>
            <a:spLocks noGrp="1"/>
          </p:cNvSpPr>
          <p:nvPr>
            <p:ph type="pic" sz="quarter" idx="19"/>
          </p:nvPr>
        </p:nvSpPr>
        <p:spPr>
          <a:xfrm>
            <a:off x="17522576" y="2160561"/>
            <a:ext cx="4505508" cy="6023472"/>
          </a:xfrm>
          <a:prstGeom prst="rect">
            <a:avLst/>
          </a:prstGeom>
          <a:effectLst/>
        </p:spPr>
        <p:txBody>
          <a:bodyPr>
            <a:normAutofit/>
          </a:bodyPr>
          <a:lstStyle>
            <a:lvl1pPr marL="0" indent="0">
              <a:buNone/>
              <a:defRPr sz="2600" b="0" i="0">
                <a:ln>
                  <a:noFill/>
                </a:ln>
                <a:solidFill>
                  <a:schemeClr val="bg1">
                    <a:lumMod val="85000"/>
                  </a:schemeClr>
                </a:solidFill>
                <a:latin typeface="Poppins Light" charset="0"/>
                <a:ea typeface="Poppins Light" charset="0"/>
                <a:cs typeface="Poppins Light" charset="0"/>
              </a:defRPr>
            </a:lvl1pPr>
          </a:lstStyle>
          <a:p>
            <a:endParaRPr lang="en-US" dirty="0"/>
          </a:p>
        </p:txBody>
      </p:sp>
    </p:spTree>
    <p:extLst>
      <p:ext uri="{BB962C8B-B14F-4D97-AF65-F5344CB8AC3E}">
        <p14:creationId xmlns:p14="http://schemas.microsoft.com/office/powerpoint/2010/main" val="547419266"/>
      </p:ext>
    </p:extLst>
  </p:cSld>
  <p:clrMapOvr>
    <a:masterClrMapping/>
  </p:clrMapOvr>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Laptop Review">
    <p:spTree>
      <p:nvGrpSpPr>
        <p:cNvPr id="1" name=""/>
        <p:cNvGrpSpPr/>
        <p:nvPr/>
      </p:nvGrpSpPr>
      <p:grpSpPr>
        <a:xfrm>
          <a:off x="0" y="0"/>
          <a:ext cx="0" cy="0"/>
          <a:chOff x="0" y="0"/>
          <a:chExt cx="0" cy="0"/>
        </a:xfrm>
      </p:grpSpPr>
      <p:sp>
        <p:nvSpPr>
          <p:cNvPr id="15" name="Picture Placeholder 13"/>
          <p:cNvSpPr>
            <a:spLocks noGrp="1"/>
          </p:cNvSpPr>
          <p:nvPr>
            <p:ph type="pic" sz="quarter" idx="22"/>
          </p:nvPr>
        </p:nvSpPr>
        <p:spPr>
          <a:xfrm>
            <a:off x="14688237" y="3147155"/>
            <a:ext cx="11914451" cy="7526404"/>
          </a:xfrm>
          <a:prstGeom prst="rect">
            <a:avLst/>
          </a:prstGeom>
          <a:effectLst/>
        </p:spPr>
        <p:txBody>
          <a:bodyPr>
            <a:normAutofit/>
          </a:bodyPr>
          <a:lstStyle>
            <a:lvl1pPr marL="0" indent="0">
              <a:buNone/>
              <a:defRPr sz="2600" b="0" i="0">
                <a:ln>
                  <a:noFill/>
                </a:ln>
                <a:solidFill>
                  <a:schemeClr val="bg1">
                    <a:lumMod val="85000"/>
                  </a:schemeClr>
                </a:solidFill>
                <a:latin typeface="Poppins Light" charset="0"/>
                <a:ea typeface="Poppins Light" charset="0"/>
                <a:cs typeface="Poppins Light" charset="0"/>
              </a:defRPr>
            </a:lvl1pPr>
          </a:lstStyle>
          <a:p>
            <a:endParaRPr lang="en-US" dirty="0"/>
          </a:p>
        </p:txBody>
      </p:sp>
    </p:spTree>
    <p:extLst>
      <p:ext uri="{BB962C8B-B14F-4D97-AF65-F5344CB8AC3E}">
        <p14:creationId xmlns:p14="http://schemas.microsoft.com/office/powerpoint/2010/main" val="1742683155"/>
      </p:ext>
    </p:extLst>
  </p:cSld>
  <p:clrMapOvr>
    <a:masterClrMapping/>
  </p:clrMapOvr>
  <p:transition/>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Mission">
    <p:spTree>
      <p:nvGrpSpPr>
        <p:cNvPr id="1" name=""/>
        <p:cNvGrpSpPr/>
        <p:nvPr/>
      </p:nvGrpSpPr>
      <p:grpSpPr>
        <a:xfrm>
          <a:off x="0" y="0"/>
          <a:ext cx="0" cy="0"/>
          <a:chOff x="0" y="0"/>
          <a:chExt cx="0" cy="0"/>
        </a:xfrm>
      </p:grpSpPr>
      <p:sp>
        <p:nvSpPr>
          <p:cNvPr id="8" name="Picture Placeholder 13"/>
          <p:cNvSpPr>
            <a:spLocks noGrp="1"/>
          </p:cNvSpPr>
          <p:nvPr>
            <p:ph type="pic" sz="quarter" idx="16"/>
          </p:nvPr>
        </p:nvSpPr>
        <p:spPr>
          <a:xfrm>
            <a:off x="0" y="7289800"/>
            <a:ext cx="12188825" cy="6426200"/>
          </a:xfrm>
          <a:prstGeom prst="rect">
            <a:avLst/>
          </a:prstGeom>
          <a:effectLst/>
        </p:spPr>
        <p:txBody>
          <a:bodyPr>
            <a:normAutofit/>
          </a:bodyPr>
          <a:lstStyle>
            <a:lvl1pPr marL="0" indent="0">
              <a:buNone/>
              <a:defRPr sz="2600" b="0" i="0">
                <a:ln>
                  <a:noFill/>
                </a:ln>
                <a:solidFill>
                  <a:schemeClr val="bg1">
                    <a:lumMod val="85000"/>
                  </a:schemeClr>
                </a:solidFill>
                <a:latin typeface="Poppins Light" charset="0"/>
                <a:ea typeface="Poppins Light" charset="0"/>
                <a:cs typeface="Poppins Light" charset="0"/>
              </a:defRPr>
            </a:lvl1pPr>
          </a:lstStyle>
          <a:p>
            <a:endParaRPr lang="en-US" dirty="0"/>
          </a:p>
        </p:txBody>
      </p:sp>
      <p:sp>
        <p:nvSpPr>
          <p:cNvPr id="6" name="Picture Placeholder 13"/>
          <p:cNvSpPr>
            <a:spLocks noGrp="1"/>
          </p:cNvSpPr>
          <p:nvPr>
            <p:ph type="pic" sz="quarter" idx="17"/>
          </p:nvPr>
        </p:nvSpPr>
        <p:spPr>
          <a:xfrm>
            <a:off x="12188825" y="7289800"/>
            <a:ext cx="12188825" cy="6426200"/>
          </a:xfrm>
          <a:prstGeom prst="rect">
            <a:avLst/>
          </a:prstGeom>
          <a:effectLst/>
        </p:spPr>
        <p:txBody>
          <a:bodyPr>
            <a:normAutofit/>
          </a:bodyPr>
          <a:lstStyle>
            <a:lvl1pPr marL="0" indent="0">
              <a:buNone/>
              <a:defRPr sz="2600" b="0" i="0">
                <a:ln>
                  <a:noFill/>
                </a:ln>
                <a:solidFill>
                  <a:schemeClr val="bg1">
                    <a:lumMod val="85000"/>
                  </a:schemeClr>
                </a:solidFill>
                <a:latin typeface="Poppins Light" charset="0"/>
                <a:ea typeface="Poppins Light" charset="0"/>
                <a:cs typeface="Poppins Light" charset="0"/>
              </a:defRPr>
            </a:lvl1pPr>
          </a:lstStyle>
          <a:p>
            <a:endParaRPr lang="en-US" dirty="0"/>
          </a:p>
        </p:txBody>
      </p:sp>
    </p:spTree>
    <p:extLst>
      <p:ext uri="{BB962C8B-B14F-4D97-AF65-F5344CB8AC3E}">
        <p14:creationId xmlns:p14="http://schemas.microsoft.com/office/powerpoint/2010/main" val="70605983"/>
      </p:ext>
    </p:extLst>
  </p:cSld>
  <p:clrMapOvr>
    <a:masterClrMapping/>
  </p:clrMapOvr>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Project 4">
    <p:spTree>
      <p:nvGrpSpPr>
        <p:cNvPr id="1" name=""/>
        <p:cNvGrpSpPr/>
        <p:nvPr/>
      </p:nvGrpSpPr>
      <p:grpSpPr>
        <a:xfrm>
          <a:off x="0" y="0"/>
          <a:ext cx="0" cy="0"/>
          <a:chOff x="0" y="0"/>
          <a:chExt cx="0" cy="0"/>
        </a:xfrm>
      </p:grpSpPr>
      <p:sp>
        <p:nvSpPr>
          <p:cNvPr id="6" name="Picture Placeholder 13"/>
          <p:cNvSpPr>
            <a:spLocks noGrp="1"/>
          </p:cNvSpPr>
          <p:nvPr>
            <p:ph type="pic" sz="quarter" idx="17"/>
          </p:nvPr>
        </p:nvSpPr>
        <p:spPr>
          <a:xfrm>
            <a:off x="8308200" y="7292898"/>
            <a:ext cx="7761249" cy="6423102"/>
          </a:xfrm>
          <a:prstGeom prst="rect">
            <a:avLst/>
          </a:prstGeom>
          <a:effectLst/>
        </p:spPr>
        <p:txBody>
          <a:bodyPr>
            <a:normAutofit/>
          </a:bodyPr>
          <a:lstStyle>
            <a:lvl1pPr marL="0" indent="0">
              <a:buNone/>
              <a:defRPr sz="2600" b="0" i="0">
                <a:ln>
                  <a:noFill/>
                </a:ln>
                <a:solidFill>
                  <a:schemeClr val="bg1">
                    <a:lumMod val="85000"/>
                  </a:schemeClr>
                </a:solidFill>
                <a:latin typeface="Poppins Light" charset="0"/>
                <a:ea typeface="Poppins Light" charset="0"/>
                <a:cs typeface="Poppins Light" charset="0"/>
              </a:defRPr>
            </a:lvl1pPr>
          </a:lstStyle>
          <a:p>
            <a:endParaRPr lang="en-US" dirty="0"/>
          </a:p>
        </p:txBody>
      </p:sp>
      <p:sp>
        <p:nvSpPr>
          <p:cNvPr id="12" name="Picture Placeholder 13"/>
          <p:cNvSpPr>
            <a:spLocks noGrp="1"/>
          </p:cNvSpPr>
          <p:nvPr>
            <p:ph type="pic" sz="quarter" idx="18"/>
          </p:nvPr>
        </p:nvSpPr>
        <p:spPr>
          <a:xfrm>
            <a:off x="-1" y="7292898"/>
            <a:ext cx="7761249" cy="6423102"/>
          </a:xfrm>
          <a:prstGeom prst="rect">
            <a:avLst/>
          </a:prstGeom>
          <a:effectLst/>
        </p:spPr>
        <p:txBody>
          <a:bodyPr>
            <a:normAutofit/>
          </a:bodyPr>
          <a:lstStyle>
            <a:lvl1pPr marL="0" indent="0">
              <a:buNone/>
              <a:defRPr sz="2600" b="0" i="0">
                <a:ln>
                  <a:noFill/>
                </a:ln>
                <a:solidFill>
                  <a:schemeClr val="bg1">
                    <a:lumMod val="85000"/>
                  </a:schemeClr>
                </a:solidFill>
                <a:latin typeface="Poppins Light" charset="0"/>
                <a:ea typeface="Poppins Light" charset="0"/>
                <a:cs typeface="Poppins Light" charset="0"/>
              </a:defRPr>
            </a:lvl1pPr>
          </a:lstStyle>
          <a:p>
            <a:endParaRPr lang="en-US" dirty="0"/>
          </a:p>
        </p:txBody>
      </p:sp>
      <p:sp>
        <p:nvSpPr>
          <p:cNvPr id="13" name="Picture Placeholder 13"/>
          <p:cNvSpPr>
            <a:spLocks noGrp="1"/>
          </p:cNvSpPr>
          <p:nvPr>
            <p:ph type="pic" sz="quarter" idx="19"/>
          </p:nvPr>
        </p:nvSpPr>
        <p:spPr>
          <a:xfrm>
            <a:off x="16616401" y="7292898"/>
            <a:ext cx="7761249" cy="6423102"/>
          </a:xfrm>
          <a:prstGeom prst="rect">
            <a:avLst/>
          </a:prstGeom>
          <a:effectLst/>
        </p:spPr>
        <p:txBody>
          <a:bodyPr>
            <a:normAutofit/>
          </a:bodyPr>
          <a:lstStyle>
            <a:lvl1pPr marL="0" indent="0">
              <a:buNone/>
              <a:defRPr sz="2600" b="0" i="0">
                <a:ln>
                  <a:noFill/>
                </a:ln>
                <a:solidFill>
                  <a:schemeClr val="bg1">
                    <a:lumMod val="85000"/>
                  </a:schemeClr>
                </a:solidFill>
                <a:latin typeface="Poppins Light" charset="0"/>
                <a:ea typeface="Poppins Light" charset="0"/>
                <a:cs typeface="Poppins Light" charset="0"/>
              </a:defRPr>
            </a:lvl1pPr>
          </a:lstStyle>
          <a:p>
            <a:endParaRPr lang="en-US" dirty="0"/>
          </a:p>
        </p:txBody>
      </p:sp>
    </p:spTree>
    <p:extLst>
      <p:ext uri="{BB962C8B-B14F-4D97-AF65-F5344CB8AC3E}">
        <p14:creationId xmlns:p14="http://schemas.microsoft.com/office/powerpoint/2010/main" val="1147350279"/>
      </p:ext>
    </p:extLst>
  </p:cSld>
  <p:clrMapOvr>
    <a:masterClrMapping/>
  </p:clrMapOvr>
  <p:transition/>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Projects of 4">
    <p:spTree>
      <p:nvGrpSpPr>
        <p:cNvPr id="1" name=""/>
        <p:cNvGrpSpPr/>
        <p:nvPr/>
      </p:nvGrpSpPr>
      <p:grpSpPr>
        <a:xfrm>
          <a:off x="0" y="0"/>
          <a:ext cx="0" cy="0"/>
          <a:chOff x="0" y="0"/>
          <a:chExt cx="0" cy="0"/>
        </a:xfrm>
      </p:grpSpPr>
      <p:sp>
        <p:nvSpPr>
          <p:cNvPr id="12" name="Picture Placeholder 13"/>
          <p:cNvSpPr>
            <a:spLocks noGrp="1"/>
          </p:cNvSpPr>
          <p:nvPr>
            <p:ph type="pic" sz="quarter" idx="14"/>
          </p:nvPr>
        </p:nvSpPr>
        <p:spPr>
          <a:xfrm>
            <a:off x="19440896" y="7125817"/>
            <a:ext cx="4936754" cy="4471451"/>
          </a:xfrm>
          <a:prstGeom prst="rect">
            <a:avLst/>
          </a:prstGeom>
          <a:effectLst/>
        </p:spPr>
        <p:txBody>
          <a:bodyPr>
            <a:normAutofit/>
          </a:bodyPr>
          <a:lstStyle>
            <a:lvl1pPr marL="0" indent="0">
              <a:buNone/>
              <a:defRPr sz="2600" b="0" i="0">
                <a:ln>
                  <a:noFill/>
                </a:ln>
                <a:solidFill>
                  <a:schemeClr val="bg1">
                    <a:lumMod val="85000"/>
                  </a:schemeClr>
                </a:solidFill>
                <a:latin typeface="Poppins Light" charset="0"/>
                <a:ea typeface="Poppins Light" charset="0"/>
                <a:cs typeface="Poppins Light" charset="0"/>
              </a:defRPr>
            </a:lvl1pPr>
          </a:lstStyle>
          <a:p>
            <a:endParaRPr lang="en-US" dirty="0"/>
          </a:p>
        </p:txBody>
      </p:sp>
      <p:sp>
        <p:nvSpPr>
          <p:cNvPr id="13" name="Picture Placeholder 13"/>
          <p:cNvSpPr>
            <a:spLocks noGrp="1"/>
          </p:cNvSpPr>
          <p:nvPr>
            <p:ph type="pic" sz="quarter" idx="15"/>
          </p:nvPr>
        </p:nvSpPr>
        <p:spPr>
          <a:xfrm>
            <a:off x="4861918" y="7125817"/>
            <a:ext cx="4861942" cy="4471451"/>
          </a:xfrm>
          <a:prstGeom prst="rect">
            <a:avLst/>
          </a:prstGeom>
          <a:effectLst/>
        </p:spPr>
        <p:txBody>
          <a:bodyPr>
            <a:normAutofit/>
          </a:bodyPr>
          <a:lstStyle>
            <a:lvl1pPr marL="0" indent="0">
              <a:buNone/>
              <a:defRPr sz="2600" b="0" i="0">
                <a:ln>
                  <a:noFill/>
                </a:ln>
                <a:solidFill>
                  <a:schemeClr val="bg1">
                    <a:lumMod val="85000"/>
                  </a:schemeClr>
                </a:solidFill>
                <a:latin typeface="Poppins Light" charset="0"/>
                <a:ea typeface="Poppins Light" charset="0"/>
                <a:cs typeface="Poppins Light" charset="0"/>
              </a:defRPr>
            </a:lvl1pPr>
          </a:lstStyle>
          <a:p>
            <a:endParaRPr lang="en-US" dirty="0"/>
          </a:p>
        </p:txBody>
      </p:sp>
      <p:sp>
        <p:nvSpPr>
          <p:cNvPr id="14" name="Picture Placeholder 13"/>
          <p:cNvSpPr>
            <a:spLocks noGrp="1"/>
          </p:cNvSpPr>
          <p:nvPr>
            <p:ph type="pic" sz="quarter" idx="17"/>
          </p:nvPr>
        </p:nvSpPr>
        <p:spPr>
          <a:xfrm>
            <a:off x="-1" y="7125817"/>
            <a:ext cx="4861942" cy="4471451"/>
          </a:xfrm>
          <a:prstGeom prst="rect">
            <a:avLst/>
          </a:prstGeom>
          <a:effectLst/>
        </p:spPr>
        <p:txBody>
          <a:bodyPr>
            <a:normAutofit/>
          </a:bodyPr>
          <a:lstStyle>
            <a:lvl1pPr marL="0" indent="0">
              <a:buNone/>
              <a:defRPr sz="2600" b="0" i="0">
                <a:ln>
                  <a:noFill/>
                </a:ln>
                <a:solidFill>
                  <a:schemeClr val="bg1">
                    <a:lumMod val="85000"/>
                  </a:schemeClr>
                </a:solidFill>
                <a:latin typeface="Poppins Light" charset="0"/>
                <a:ea typeface="Poppins Light" charset="0"/>
                <a:cs typeface="Poppins Light" charset="0"/>
              </a:defRPr>
            </a:lvl1pPr>
          </a:lstStyle>
          <a:p>
            <a:endParaRPr lang="en-US" dirty="0"/>
          </a:p>
        </p:txBody>
      </p:sp>
      <p:sp>
        <p:nvSpPr>
          <p:cNvPr id="15" name="Picture Placeholder 13"/>
          <p:cNvSpPr>
            <a:spLocks noGrp="1"/>
          </p:cNvSpPr>
          <p:nvPr>
            <p:ph type="pic" sz="quarter" idx="18"/>
          </p:nvPr>
        </p:nvSpPr>
        <p:spPr>
          <a:xfrm>
            <a:off x="14582378" y="7125817"/>
            <a:ext cx="4861942" cy="4471451"/>
          </a:xfrm>
          <a:prstGeom prst="rect">
            <a:avLst/>
          </a:prstGeom>
          <a:effectLst/>
        </p:spPr>
        <p:txBody>
          <a:bodyPr>
            <a:normAutofit/>
          </a:bodyPr>
          <a:lstStyle>
            <a:lvl1pPr marL="0" indent="0">
              <a:buNone/>
              <a:defRPr sz="2600" b="0" i="0">
                <a:ln>
                  <a:noFill/>
                </a:ln>
                <a:solidFill>
                  <a:schemeClr val="bg1">
                    <a:lumMod val="85000"/>
                  </a:schemeClr>
                </a:solidFill>
                <a:latin typeface="Poppins Light" charset="0"/>
                <a:ea typeface="Poppins Light" charset="0"/>
                <a:cs typeface="Poppins Light" charset="0"/>
              </a:defRPr>
            </a:lvl1pPr>
          </a:lstStyle>
          <a:p>
            <a:endParaRPr lang="en-US" dirty="0"/>
          </a:p>
        </p:txBody>
      </p:sp>
      <p:sp>
        <p:nvSpPr>
          <p:cNvPr id="16" name="Picture Placeholder 13"/>
          <p:cNvSpPr>
            <a:spLocks noGrp="1"/>
          </p:cNvSpPr>
          <p:nvPr>
            <p:ph type="pic" sz="quarter" idx="19"/>
          </p:nvPr>
        </p:nvSpPr>
        <p:spPr>
          <a:xfrm>
            <a:off x="9723860" y="7125817"/>
            <a:ext cx="4861942" cy="4471451"/>
          </a:xfrm>
          <a:prstGeom prst="rect">
            <a:avLst/>
          </a:prstGeom>
          <a:effectLst/>
        </p:spPr>
        <p:txBody>
          <a:bodyPr>
            <a:normAutofit/>
          </a:bodyPr>
          <a:lstStyle>
            <a:lvl1pPr marL="0" indent="0">
              <a:buNone/>
              <a:defRPr sz="2600" b="0" i="0">
                <a:ln>
                  <a:noFill/>
                </a:ln>
                <a:solidFill>
                  <a:schemeClr val="bg1">
                    <a:lumMod val="85000"/>
                  </a:schemeClr>
                </a:solidFill>
                <a:latin typeface="Poppins Light" charset="0"/>
                <a:ea typeface="Poppins Light" charset="0"/>
                <a:cs typeface="Poppins Light" charset="0"/>
              </a:defRPr>
            </a:lvl1pPr>
          </a:lstStyle>
          <a:p>
            <a:endParaRPr lang="en-US" dirty="0"/>
          </a:p>
        </p:txBody>
      </p:sp>
    </p:spTree>
    <p:extLst>
      <p:ext uri="{BB962C8B-B14F-4D97-AF65-F5344CB8AC3E}">
        <p14:creationId xmlns:p14="http://schemas.microsoft.com/office/powerpoint/2010/main" val="885498808"/>
      </p:ext>
    </p:extLst>
  </p:cSld>
  <p:clrMapOvr>
    <a:masterClrMapping/>
  </p:clrMapOvr>
  <p:transition/>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Big Picture">
    <p:spTree>
      <p:nvGrpSpPr>
        <p:cNvPr id="1" name=""/>
        <p:cNvGrpSpPr/>
        <p:nvPr/>
      </p:nvGrpSpPr>
      <p:grpSpPr>
        <a:xfrm>
          <a:off x="0" y="0"/>
          <a:ext cx="0" cy="0"/>
          <a:chOff x="0" y="0"/>
          <a:chExt cx="0" cy="0"/>
        </a:xfrm>
      </p:grpSpPr>
      <p:sp>
        <p:nvSpPr>
          <p:cNvPr id="2" name="Picture Placeholder 13"/>
          <p:cNvSpPr>
            <a:spLocks noGrp="1"/>
          </p:cNvSpPr>
          <p:nvPr>
            <p:ph type="pic" sz="quarter" idx="13"/>
          </p:nvPr>
        </p:nvSpPr>
        <p:spPr>
          <a:xfrm>
            <a:off x="0" y="0"/>
            <a:ext cx="24377650" cy="13716000"/>
          </a:xfrm>
          <a:prstGeom prst="rect">
            <a:avLst/>
          </a:prstGeom>
          <a:effectLst/>
        </p:spPr>
        <p:txBody>
          <a:bodyPr>
            <a:normAutofit/>
          </a:bodyPr>
          <a:lstStyle>
            <a:lvl1pPr marL="0" indent="0">
              <a:buNone/>
              <a:defRPr sz="4200">
                <a:ln>
                  <a:noFill/>
                </a:ln>
                <a:solidFill>
                  <a:schemeClr val="bg1">
                    <a:lumMod val="85000"/>
                  </a:schemeClr>
                </a:solidFill>
                <a:latin typeface="Lato Light" charset="0"/>
                <a:ea typeface="Lato Light" charset="0"/>
                <a:cs typeface="Lato Light" charset="0"/>
              </a:defRPr>
            </a:lvl1pPr>
          </a:lstStyle>
          <a:p>
            <a:endParaRPr lang="en-US" dirty="0"/>
          </a:p>
        </p:txBody>
      </p:sp>
    </p:spTree>
    <p:extLst>
      <p:ext uri="{BB962C8B-B14F-4D97-AF65-F5344CB8AC3E}">
        <p14:creationId xmlns:p14="http://schemas.microsoft.com/office/powerpoint/2010/main" val="1766146081"/>
      </p:ext>
    </p:extLst>
  </p:cSld>
  <p:clrMapOvr>
    <a:masterClrMapping/>
  </p:clrMapOvr>
  <p:transition/>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Left Picture">
    <p:spTree>
      <p:nvGrpSpPr>
        <p:cNvPr id="1" name=""/>
        <p:cNvGrpSpPr/>
        <p:nvPr/>
      </p:nvGrpSpPr>
      <p:grpSpPr>
        <a:xfrm>
          <a:off x="0" y="0"/>
          <a:ext cx="0" cy="0"/>
          <a:chOff x="0" y="0"/>
          <a:chExt cx="0" cy="0"/>
        </a:xfrm>
      </p:grpSpPr>
      <p:sp>
        <p:nvSpPr>
          <p:cNvPr id="3" name="Rectangle 2"/>
          <p:cNvSpPr/>
          <p:nvPr userDrawn="1"/>
        </p:nvSpPr>
        <p:spPr>
          <a:xfrm>
            <a:off x="11285034" y="579864"/>
            <a:ext cx="1895707" cy="69137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Picture Placeholder 13"/>
          <p:cNvSpPr>
            <a:spLocks noGrp="1"/>
          </p:cNvSpPr>
          <p:nvPr>
            <p:ph type="pic" sz="quarter" idx="13"/>
          </p:nvPr>
        </p:nvSpPr>
        <p:spPr>
          <a:xfrm>
            <a:off x="0" y="0"/>
            <a:ext cx="12199434" cy="13716000"/>
          </a:xfrm>
          <a:prstGeom prst="rect">
            <a:avLst/>
          </a:prstGeom>
          <a:effectLst/>
        </p:spPr>
        <p:txBody>
          <a:bodyPr>
            <a:normAutofit/>
          </a:bodyPr>
          <a:lstStyle>
            <a:lvl1pPr marL="0" indent="0">
              <a:buNone/>
              <a:defRPr sz="4200">
                <a:ln>
                  <a:noFill/>
                </a:ln>
                <a:solidFill>
                  <a:schemeClr val="bg1">
                    <a:lumMod val="85000"/>
                  </a:schemeClr>
                </a:solidFill>
                <a:latin typeface="Lato Light" charset="0"/>
                <a:ea typeface="Lato Light" charset="0"/>
                <a:cs typeface="Lato Light" charset="0"/>
              </a:defRPr>
            </a:lvl1pPr>
          </a:lstStyle>
          <a:p>
            <a:endParaRPr lang="en-US" dirty="0"/>
          </a:p>
        </p:txBody>
      </p:sp>
    </p:spTree>
    <p:extLst>
      <p:ext uri="{BB962C8B-B14F-4D97-AF65-F5344CB8AC3E}">
        <p14:creationId xmlns:p14="http://schemas.microsoft.com/office/powerpoint/2010/main" val="1172063133"/>
      </p:ext>
    </p:extLst>
  </p:cSld>
  <p:clrMapOvr>
    <a:masterClrMapping/>
  </p:clrMapOvr>
  <p:transition/>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Projects of 3">
    <p:spTree>
      <p:nvGrpSpPr>
        <p:cNvPr id="1" name=""/>
        <p:cNvGrpSpPr/>
        <p:nvPr/>
      </p:nvGrpSpPr>
      <p:grpSpPr>
        <a:xfrm>
          <a:off x="0" y="0"/>
          <a:ext cx="0" cy="0"/>
          <a:chOff x="0" y="0"/>
          <a:chExt cx="0" cy="0"/>
        </a:xfrm>
      </p:grpSpPr>
      <p:sp>
        <p:nvSpPr>
          <p:cNvPr id="4" name="Picture Placeholder 13"/>
          <p:cNvSpPr>
            <a:spLocks noGrp="1"/>
          </p:cNvSpPr>
          <p:nvPr>
            <p:ph type="pic" sz="quarter" idx="13"/>
          </p:nvPr>
        </p:nvSpPr>
        <p:spPr>
          <a:xfrm>
            <a:off x="16229672" y="6869150"/>
            <a:ext cx="8147978" cy="6846850"/>
          </a:xfrm>
          <a:prstGeom prst="rect">
            <a:avLst/>
          </a:prstGeom>
          <a:effectLst/>
        </p:spPr>
        <p:txBody>
          <a:bodyPr>
            <a:normAutofit/>
          </a:bodyPr>
          <a:lstStyle>
            <a:lvl1pPr marL="0" indent="0">
              <a:buNone/>
              <a:defRPr sz="4200">
                <a:ln>
                  <a:noFill/>
                </a:ln>
                <a:solidFill>
                  <a:schemeClr val="bg1">
                    <a:lumMod val="85000"/>
                  </a:schemeClr>
                </a:solidFill>
                <a:latin typeface="Lato Light" charset="0"/>
                <a:ea typeface="Lato Light" charset="0"/>
                <a:cs typeface="Lato Light" charset="0"/>
              </a:defRPr>
            </a:lvl1pPr>
          </a:lstStyle>
          <a:p>
            <a:endParaRPr lang="en-US" dirty="0"/>
          </a:p>
        </p:txBody>
      </p:sp>
      <p:sp>
        <p:nvSpPr>
          <p:cNvPr id="9" name="Picture Placeholder 13"/>
          <p:cNvSpPr>
            <a:spLocks noGrp="1"/>
          </p:cNvSpPr>
          <p:nvPr>
            <p:ph type="pic" sz="quarter" idx="15"/>
          </p:nvPr>
        </p:nvSpPr>
        <p:spPr>
          <a:xfrm>
            <a:off x="-9817" y="6869150"/>
            <a:ext cx="8147978" cy="6846850"/>
          </a:xfrm>
          <a:prstGeom prst="rect">
            <a:avLst/>
          </a:prstGeom>
          <a:effectLst/>
        </p:spPr>
        <p:txBody>
          <a:bodyPr>
            <a:normAutofit/>
          </a:bodyPr>
          <a:lstStyle>
            <a:lvl1pPr marL="0" indent="0">
              <a:buNone/>
              <a:defRPr sz="4200">
                <a:ln>
                  <a:noFill/>
                </a:ln>
                <a:solidFill>
                  <a:schemeClr val="bg1">
                    <a:lumMod val="85000"/>
                  </a:schemeClr>
                </a:solidFill>
                <a:latin typeface="Lato Light" charset="0"/>
                <a:ea typeface="Lato Light" charset="0"/>
                <a:cs typeface="Lato Light" charset="0"/>
              </a:defRPr>
            </a:lvl1pPr>
          </a:lstStyle>
          <a:p>
            <a:endParaRPr lang="en-US" dirty="0"/>
          </a:p>
        </p:txBody>
      </p:sp>
      <p:sp>
        <p:nvSpPr>
          <p:cNvPr id="11" name="Picture Placeholder 13"/>
          <p:cNvSpPr>
            <a:spLocks noGrp="1"/>
          </p:cNvSpPr>
          <p:nvPr>
            <p:ph type="pic" sz="quarter" idx="16"/>
          </p:nvPr>
        </p:nvSpPr>
        <p:spPr>
          <a:xfrm>
            <a:off x="8133252" y="0"/>
            <a:ext cx="8096420" cy="6869150"/>
          </a:xfrm>
          <a:prstGeom prst="rect">
            <a:avLst/>
          </a:prstGeom>
          <a:effectLst/>
        </p:spPr>
        <p:txBody>
          <a:bodyPr>
            <a:normAutofit/>
          </a:bodyPr>
          <a:lstStyle>
            <a:lvl1pPr marL="0" indent="0">
              <a:buNone/>
              <a:defRPr sz="4200">
                <a:ln>
                  <a:noFill/>
                </a:ln>
                <a:solidFill>
                  <a:schemeClr val="bg1">
                    <a:lumMod val="85000"/>
                  </a:schemeClr>
                </a:solidFill>
                <a:latin typeface="Lato Light" charset="0"/>
                <a:ea typeface="Lato Light" charset="0"/>
                <a:cs typeface="Lato Light" charset="0"/>
              </a:defRPr>
            </a:lvl1pPr>
          </a:lstStyle>
          <a:p>
            <a:endParaRPr lang="en-US" dirty="0"/>
          </a:p>
        </p:txBody>
      </p:sp>
      <p:sp>
        <p:nvSpPr>
          <p:cNvPr id="5" name="Picture Placeholder 13"/>
          <p:cNvSpPr>
            <a:spLocks noGrp="1"/>
          </p:cNvSpPr>
          <p:nvPr>
            <p:ph type="pic" sz="quarter" idx="17"/>
          </p:nvPr>
        </p:nvSpPr>
        <p:spPr>
          <a:xfrm>
            <a:off x="16229672" y="-1"/>
            <a:ext cx="8147978" cy="6869151"/>
          </a:xfrm>
          <a:prstGeom prst="rect">
            <a:avLst/>
          </a:prstGeom>
          <a:effectLst/>
        </p:spPr>
        <p:txBody>
          <a:bodyPr>
            <a:normAutofit/>
          </a:bodyPr>
          <a:lstStyle>
            <a:lvl1pPr marL="0" indent="0">
              <a:buNone/>
              <a:defRPr sz="4200">
                <a:ln>
                  <a:noFill/>
                </a:ln>
                <a:solidFill>
                  <a:schemeClr val="bg1">
                    <a:lumMod val="85000"/>
                  </a:schemeClr>
                </a:solidFill>
                <a:latin typeface="Lato Light" charset="0"/>
                <a:ea typeface="Lato Light" charset="0"/>
                <a:cs typeface="Lato Light" charset="0"/>
              </a:defRPr>
            </a:lvl1pPr>
          </a:lstStyle>
          <a:p>
            <a:endParaRPr lang="en-US" dirty="0"/>
          </a:p>
        </p:txBody>
      </p:sp>
      <p:sp>
        <p:nvSpPr>
          <p:cNvPr id="6" name="Picture Placeholder 13"/>
          <p:cNvSpPr>
            <a:spLocks noGrp="1"/>
          </p:cNvSpPr>
          <p:nvPr>
            <p:ph type="pic" sz="quarter" idx="18"/>
          </p:nvPr>
        </p:nvSpPr>
        <p:spPr>
          <a:xfrm>
            <a:off x="-9817" y="-1"/>
            <a:ext cx="8147978" cy="6869151"/>
          </a:xfrm>
          <a:prstGeom prst="rect">
            <a:avLst/>
          </a:prstGeom>
          <a:effectLst/>
        </p:spPr>
        <p:txBody>
          <a:bodyPr>
            <a:normAutofit/>
          </a:bodyPr>
          <a:lstStyle>
            <a:lvl1pPr marL="0" indent="0">
              <a:buNone/>
              <a:defRPr sz="4200">
                <a:ln>
                  <a:noFill/>
                </a:ln>
                <a:solidFill>
                  <a:schemeClr val="bg1">
                    <a:lumMod val="85000"/>
                  </a:schemeClr>
                </a:solidFill>
                <a:latin typeface="Lato Light" charset="0"/>
                <a:ea typeface="Lato Light" charset="0"/>
                <a:cs typeface="Lato Light" charset="0"/>
              </a:defRPr>
            </a:lvl1pPr>
          </a:lstStyle>
          <a:p>
            <a:endParaRPr lang="en-US" dirty="0"/>
          </a:p>
        </p:txBody>
      </p:sp>
      <p:sp>
        <p:nvSpPr>
          <p:cNvPr id="7" name="Picture Placeholder 13"/>
          <p:cNvSpPr>
            <a:spLocks noGrp="1"/>
          </p:cNvSpPr>
          <p:nvPr>
            <p:ph type="pic" sz="quarter" idx="19"/>
          </p:nvPr>
        </p:nvSpPr>
        <p:spPr>
          <a:xfrm>
            <a:off x="8133252" y="6869150"/>
            <a:ext cx="8096420" cy="6846850"/>
          </a:xfrm>
          <a:prstGeom prst="rect">
            <a:avLst/>
          </a:prstGeom>
          <a:effectLst/>
        </p:spPr>
        <p:txBody>
          <a:bodyPr>
            <a:normAutofit/>
          </a:bodyPr>
          <a:lstStyle>
            <a:lvl1pPr marL="0" indent="0">
              <a:buNone/>
              <a:defRPr sz="4200">
                <a:ln>
                  <a:noFill/>
                </a:ln>
                <a:solidFill>
                  <a:schemeClr val="bg1">
                    <a:lumMod val="85000"/>
                  </a:schemeClr>
                </a:solidFill>
                <a:latin typeface="Lato Light" charset="0"/>
                <a:ea typeface="Lato Light" charset="0"/>
                <a:cs typeface="Lato Light" charset="0"/>
              </a:defRPr>
            </a:lvl1pPr>
          </a:lstStyle>
          <a:p>
            <a:endParaRPr lang="en-US" dirty="0"/>
          </a:p>
        </p:txBody>
      </p:sp>
    </p:spTree>
    <p:extLst>
      <p:ext uri="{BB962C8B-B14F-4D97-AF65-F5344CB8AC3E}">
        <p14:creationId xmlns:p14="http://schemas.microsoft.com/office/powerpoint/2010/main" val="2137929164"/>
      </p:ext>
    </p:extLst>
  </p:cSld>
  <p:clrMapOvr>
    <a:masterClrMapping/>
  </p:clrMapOvr>
  <p:transition/>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Right Picture">
    <p:spTree>
      <p:nvGrpSpPr>
        <p:cNvPr id="1" name=""/>
        <p:cNvGrpSpPr/>
        <p:nvPr/>
      </p:nvGrpSpPr>
      <p:grpSpPr>
        <a:xfrm>
          <a:off x="0" y="0"/>
          <a:ext cx="0" cy="0"/>
          <a:chOff x="0" y="0"/>
          <a:chExt cx="0" cy="0"/>
        </a:xfrm>
      </p:grpSpPr>
      <p:sp>
        <p:nvSpPr>
          <p:cNvPr id="3" name="Rectangle 2"/>
          <p:cNvSpPr/>
          <p:nvPr userDrawn="1"/>
        </p:nvSpPr>
        <p:spPr>
          <a:xfrm>
            <a:off x="11285034" y="579864"/>
            <a:ext cx="1895707" cy="69137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Picture Placeholder 13"/>
          <p:cNvSpPr>
            <a:spLocks noGrp="1"/>
          </p:cNvSpPr>
          <p:nvPr>
            <p:ph type="pic" sz="quarter" idx="13"/>
          </p:nvPr>
        </p:nvSpPr>
        <p:spPr>
          <a:xfrm>
            <a:off x="12178216" y="0"/>
            <a:ext cx="12199434" cy="13716000"/>
          </a:xfrm>
          <a:prstGeom prst="rect">
            <a:avLst/>
          </a:prstGeom>
          <a:effectLst/>
        </p:spPr>
        <p:txBody>
          <a:bodyPr>
            <a:normAutofit/>
          </a:bodyPr>
          <a:lstStyle>
            <a:lvl1pPr marL="0" indent="0">
              <a:buNone/>
              <a:defRPr sz="4200">
                <a:ln>
                  <a:noFill/>
                </a:ln>
                <a:solidFill>
                  <a:schemeClr val="bg1">
                    <a:lumMod val="85000"/>
                  </a:schemeClr>
                </a:solidFill>
                <a:latin typeface="Lato Light" charset="0"/>
                <a:ea typeface="Lato Light" charset="0"/>
                <a:cs typeface="Lato Light" charset="0"/>
              </a:defRPr>
            </a:lvl1pPr>
          </a:lstStyle>
          <a:p>
            <a:endParaRPr lang="en-US" dirty="0"/>
          </a:p>
        </p:txBody>
      </p:sp>
    </p:spTree>
    <p:extLst>
      <p:ext uri="{BB962C8B-B14F-4D97-AF65-F5344CB8AC3E}">
        <p14:creationId xmlns:p14="http://schemas.microsoft.com/office/powerpoint/2010/main" val="258219170"/>
      </p:ext>
    </p:extLst>
  </p:cSld>
  <p:clrMapOvr>
    <a:masterClrMapping/>
  </p:clrMapOvr>
  <p:transition/>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Partners Left">
    <p:spTree>
      <p:nvGrpSpPr>
        <p:cNvPr id="1" name=""/>
        <p:cNvGrpSpPr/>
        <p:nvPr/>
      </p:nvGrpSpPr>
      <p:grpSpPr>
        <a:xfrm>
          <a:off x="0" y="0"/>
          <a:ext cx="0" cy="0"/>
          <a:chOff x="0" y="0"/>
          <a:chExt cx="0" cy="0"/>
        </a:xfrm>
      </p:grpSpPr>
      <p:sp>
        <p:nvSpPr>
          <p:cNvPr id="11" name="Picture Placeholder 13"/>
          <p:cNvSpPr>
            <a:spLocks noGrp="1"/>
          </p:cNvSpPr>
          <p:nvPr>
            <p:ph type="pic" sz="quarter" idx="18"/>
          </p:nvPr>
        </p:nvSpPr>
        <p:spPr>
          <a:xfrm>
            <a:off x="8129246" y="7848315"/>
            <a:ext cx="3696257" cy="2129895"/>
          </a:xfrm>
          <a:prstGeom prst="rect">
            <a:avLst/>
          </a:prstGeom>
          <a:effectLst/>
        </p:spPr>
        <p:txBody>
          <a:bodyPr>
            <a:normAutofit/>
          </a:bodyPr>
          <a:lstStyle>
            <a:lvl1pPr marL="0" indent="0">
              <a:buNone/>
              <a:defRPr sz="2300" b="0" i="0">
                <a:ln>
                  <a:noFill/>
                </a:ln>
                <a:solidFill>
                  <a:schemeClr val="bg1">
                    <a:lumMod val="85000"/>
                  </a:schemeClr>
                </a:solidFill>
                <a:latin typeface="Poppins Light" charset="0"/>
                <a:ea typeface="Poppins Light" charset="0"/>
                <a:cs typeface="Poppins Light" charset="0"/>
              </a:defRPr>
            </a:lvl1pPr>
          </a:lstStyle>
          <a:p>
            <a:endParaRPr lang="en-US" dirty="0"/>
          </a:p>
        </p:txBody>
      </p:sp>
      <p:sp>
        <p:nvSpPr>
          <p:cNvPr id="12" name="Picture Placeholder 13"/>
          <p:cNvSpPr>
            <a:spLocks noGrp="1"/>
          </p:cNvSpPr>
          <p:nvPr>
            <p:ph type="pic" sz="quarter" idx="19"/>
          </p:nvPr>
        </p:nvSpPr>
        <p:spPr>
          <a:xfrm>
            <a:off x="3682977" y="7848315"/>
            <a:ext cx="3696257" cy="2129895"/>
          </a:xfrm>
          <a:prstGeom prst="rect">
            <a:avLst/>
          </a:prstGeom>
          <a:effectLst/>
        </p:spPr>
        <p:txBody>
          <a:bodyPr>
            <a:normAutofit/>
          </a:bodyPr>
          <a:lstStyle>
            <a:lvl1pPr marL="0" indent="0">
              <a:buNone/>
              <a:defRPr sz="2300" b="0" i="0">
                <a:ln>
                  <a:noFill/>
                </a:ln>
                <a:solidFill>
                  <a:schemeClr val="bg1">
                    <a:lumMod val="85000"/>
                  </a:schemeClr>
                </a:solidFill>
                <a:latin typeface="Poppins Light" charset="0"/>
                <a:ea typeface="Poppins Light" charset="0"/>
                <a:cs typeface="Poppins Light" charset="0"/>
              </a:defRPr>
            </a:lvl1pPr>
          </a:lstStyle>
          <a:p>
            <a:endParaRPr lang="en-US" dirty="0"/>
          </a:p>
        </p:txBody>
      </p:sp>
      <p:sp>
        <p:nvSpPr>
          <p:cNvPr id="15" name="Picture Placeholder 13"/>
          <p:cNvSpPr>
            <a:spLocks noGrp="1"/>
          </p:cNvSpPr>
          <p:nvPr>
            <p:ph type="pic" sz="quarter" idx="22"/>
          </p:nvPr>
        </p:nvSpPr>
        <p:spPr>
          <a:xfrm>
            <a:off x="17021784" y="7848316"/>
            <a:ext cx="3696257" cy="2129895"/>
          </a:xfrm>
          <a:prstGeom prst="rect">
            <a:avLst/>
          </a:prstGeom>
          <a:effectLst/>
        </p:spPr>
        <p:txBody>
          <a:bodyPr>
            <a:normAutofit/>
          </a:bodyPr>
          <a:lstStyle>
            <a:lvl1pPr marL="0" indent="0">
              <a:buNone/>
              <a:defRPr sz="2300" b="0" i="0">
                <a:ln>
                  <a:noFill/>
                </a:ln>
                <a:solidFill>
                  <a:schemeClr val="bg1">
                    <a:lumMod val="85000"/>
                  </a:schemeClr>
                </a:solidFill>
                <a:latin typeface="Poppins Light" charset="0"/>
                <a:ea typeface="Poppins Light" charset="0"/>
                <a:cs typeface="Poppins Light" charset="0"/>
              </a:defRPr>
            </a:lvl1pPr>
          </a:lstStyle>
          <a:p>
            <a:endParaRPr lang="en-US" dirty="0"/>
          </a:p>
        </p:txBody>
      </p:sp>
      <p:sp>
        <p:nvSpPr>
          <p:cNvPr id="16" name="Picture Placeholder 13"/>
          <p:cNvSpPr>
            <a:spLocks noGrp="1"/>
          </p:cNvSpPr>
          <p:nvPr>
            <p:ph type="pic" sz="quarter" idx="23"/>
          </p:nvPr>
        </p:nvSpPr>
        <p:spPr>
          <a:xfrm>
            <a:off x="12575515" y="7848316"/>
            <a:ext cx="3696257" cy="2129895"/>
          </a:xfrm>
          <a:prstGeom prst="rect">
            <a:avLst/>
          </a:prstGeom>
          <a:effectLst/>
        </p:spPr>
        <p:txBody>
          <a:bodyPr>
            <a:normAutofit/>
          </a:bodyPr>
          <a:lstStyle>
            <a:lvl1pPr marL="0" indent="0">
              <a:buNone/>
              <a:defRPr sz="2300" b="0" i="0">
                <a:ln>
                  <a:noFill/>
                </a:ln>
                <a:solidFill>
                  <a:schemeClr val="bg1">
                    <a:lumMod val="85000"/>
                  </a:schemeClr>
                </a:solidFill>
                <a:latin typeface="Poppins Light" charset="0"/>
                <a:ea typeface="Poppins Light" charset="0"/>
                <a:cs typeface="Poppins Light" charset="0"/>
              </a:defRPr>
            </a:lvl1pPr>
          </a:lstStyle>
          <a:p>
            <a:endParaRPr lang="en-US" dirty="0"/>
          </a:p>
        </p:txBody>
      </p:sp>
      <p:sp>
        <p:nvSpPr>
          <p:cNvPr id="19" name="Picture Placeholder 13"/>
          <p:cNvSpPr>
            <a:spLocks noGrp="1"/>
          </p:cNvSpPr>
          <p:nvPr>
            <p:ph type="pic" sz="quarter" idx="24"/>
          </p:nvPr>
        </p:nvSpPr>
        <p:spPr>
          <a:xfrm>
            <a:off x="8129246" y="5000537"/>
            <a:ext cx="3696257" cy="2129895"/>
          </a:xfrm>
          <a:prstGeom prst="rect">
            <a:avLst/>
          </a:prstGeom>
          <a:effectLst/>
        </p:spPr>
        <p:txBody>
          <a:bodyPr>
            <a:normAutofit/>
          </a:bodyPr>
          <a:lstStyle>
            <a:lvl1pPr marL="0" indent="0">
              <a:buNone/>
              <a:defRPr sz="2300" b="0" i="0">
                <a:ln>
                  <a:noFill/>
                </a:ln>
                <a:solidFill>
                  <a:schemeClr val="bg1">
                    <a:lumMod val="85000"/>
                  </a:schemeClr>
                </a:solidFill>
                <a:latin typeface="Poppins Light" charset="0"/>
                <a:ea typeface="Poppins Light" charset="0"/>
                <a:cs typeface="Poppins Light" charset="0"/>
              </a:defRPr>
            </a:lvl1pPr>
          </a:lstStyle>
          <a:p>
            <a:endParaRPr lang="en-US" dirty="0"/>
          </a:p>
        </p:txBody>
      </p:sp>
      <p:sp>
        <p:nvSpPr>
          <p:cNvPr id="20" name="Picture Placeholder 13"/>
          <p:cNvSpPr>
            <a:spLocks noGrp="1"/>
          </p:cNvSpPr>
          <p:nvPr>
            <p:ph type="pic" sz="quarter" idx="25"/>
          </p:nvPr>
        </p:nvSpPr>
        <p:spPr>
          <a:xfrm>
            <a:off x="3682977" y="5000537"/>
            <a:ext cx="3696257" cy="2129895"/>
          </a:xfrm>
          <a:prstGeom prst="rect">
            <a:avLst/>
          </a:prstGeom>
          <a:effectLst/>
        </p:spPr>
        <p:txBody>
          <a:bodyPr>
            <a:normAutofit/>
          </a:bodyPr>
          <a:lstStyle>
            <a:lvl1pPr marL="0" indent="0">
              <a:buNone/>
              <a:defRPr sz="2300" b="0" i="0">
                <a:ln>
                  <a:noFill/>
                </a:ln>
                <a:solidFill>
                  <a:schemeClr val="bg1">
                    <a:lumMod val="85000"/>
                  </a:schemeClr>
                </a:solidFill>
                <a:latin typeface="Poppins Light" charset="0"/>
                <a:ea typeface="Poppins Light" charset="0"/>
                <a:cs typeface="Poppins Light" charset="0"/>
              </a:defRPr>
            </a:lvl1pPr>
          </a:lstStyle>
          <a:p>
            <a:endParaRPr lang="en-US" dirty="0"/>
          </a:p>
        </p:txBody>
      </p:sp>
      <p:sp>
        <p:nvSpPr>
          <p:cNvPr id="21" name="Picture Placeholder 13"/>
          <p:cNvSpPr>
            <a:spLocks noGrp="1"/>
          </p:cNvSpPr>
          <p:nvPr>
            <p:ph type="pic" sz="quarter" idx="26"/>
          </p:nvPr>
        </p:nvSpPr>
        <p:spPr>
          <a:xfrm>
            <a:off x="17021784" y="5000538"/>
            <a:ext cx="3696257" cy="2129895"/>
          </a:xfrm>
          <a:prstGeom prst="rect">
            <a:avLst/>
          </a:prstGeom>
          <a:effectLst/>
        </p:spPr>
        <p:txBody>
          <a:bodyPr>
            <a:normAutofit/>
          </a:bodyPr>
          <a:lstStyle>
            <a:lvl1pPr marL="0" indent="0">
              <a:buNone/>
              <a:defRPr sz="2300" b="0" i="0">
                <a:ln>
                  <a:noFill/>
                </a:ln>
                <a:solidFill>
                  <a:schemeClr val="bg1">
                    <a:lumMod val="85000"/>
                  </a:schemeClr>
                </a:solidFill>
                <a:latin typeface="Poppins Light" charset="0"/>
                <a:ea typeface="Poppins Light" charset="0"/>
                <a:cs typeface="Poppins Light" charset="0"/>
              </a:defRPr>
            </a:lvl1pPr>
          </a:lstStyle>
          <a:p>
            <a:endParaRPr lang="en-US" dirty="0"/>
          </a:p>
        </p:txBody>
      </p:sp>
      <p:sp>
        <p:nvSpPr>
          <p:cNvPr id="22" name="Picture Placeholder 13"/>
          <p:cNvSpPr>
            <a:spLocks noGrp="1"/>
          </p:cNvSpPr>
          <p:nvPr>
            <p:ph type="pic" sz="quarter" idx="27"/>
          </p:nvPr>
        </p:nvSpPr>
        <p:spPr>
          <a:xfrm>
            <a:off x="12575515" y="5000538"/>
            <a:ext cx="3696257" cy="2129895"/>
          </a:xfrm>
          <a:prstGeom prst="rect">
            <a:avLst/>
          </a:prstGeom>
          <a:effectLst/>
        </p:spPr>
        <p:txBody>
          <a:bodyPr>
            <a:normAutofit/>
          </a:bodyPr>
          <a:lstStyle>
            <a:lvl1pPr marL="0" indent="0">
              <a:buNone/>
              <a:defRPr sz="2300" b="0" i="0">
                <a:ln>
                  <a:noFill/>
                </a:ln>
                <a:solidFill>
                  <a:schemeClr val="bg1">
                    <a:lumMod val="85000"/>
                  </a:schemeClr>
                </a:solidFill>
                <a:latin typeface="Poppins Light" charset="0"/>
                <a:ea typeface="Poppins Light" charset="0"/>
                <a:cs typeface="Poppins Light" charset="0"/>
              </a:defRPr>
            </a:lvl1pPr>
          </a:lstStyle>
          <a:p>
            <a:endParaRPr lang="en-US" dirty="0"/>
          </a:p>
        </p:txBody>
      </p:sp>
    </p:spTree>
    <p:extLst>
      <p:ext uri="{BB962C8B-B14F-4D97-AF65-F5344CB8AC3E}">
        <p14:creationId xmlns:p14="http://schemas.microsoft.com/office/powerpoint/2010/main" val="724637189"/>
      </p:ext>
    </p:extLst>
  </p:cSld>
  <p:clrMapOvr>
    <a:masterClrMapping/>
  </p:clrMapOvr>
  <p:transition/>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4_Meet the team 3">
    <p:spTree>
      <p:nvGrpSpPr>
        <p:cNvPr id="1" name=""/>
        <p:cNvGrpSpPr/>
        <p:nvPr/>
      </p:nvGrpSpPr>
      <p:grpSpPr>
        <a:xfrm>
          <a:off x="0" y="0"/>
          <a:ext cx="0" cy="0"/>
          <a:chOff x="0" y="0"/>
          <a:chExt cx="0" cy="0"/>
        </a:xfrm>
      </p:grpSpPr>
      <p:sp>
        <p:nvSpPr>
          <p:cNvPr id="22" name="Picture Placeholder 13"/>
          <p:cNvSpPr>
            <a:spLocks noGrp="1"/>
          </p:cNvSpPr>
          <p:nvPr>
            <p:ph type="pic" sz="quarter" idx="25"/>
          </p:nvPr>
        </p:nvSpPr>
        <p:spPr>
          <a:xfrm>
            <a:off x="1828324" y="7769998"/>
            <a:ext cx="9290139" cy="4221102"/>
          </a:xfrm>
          <a:prstGeom prst="rect">
            <a:avLst/>
          </a:prstGeom>
          <a:effectLst/>
        </p:spPr>
        <p:txBody>
          <a:bodyPr>
            <a:normAutofit/>
          </a:bodyPr>
          <a:lstStyle>
            <a:lvl1pPr marL="0" indent="0">
              <a:buNone/>
              <a:defRPr sz="2800">
                <a:ln>
                  <a:noFill/>
                </a:ln>
                <a:solidFill>
                  <a:schemeClr val="bg1">
                    <a:lumMod val="85000"/>
                  </a:schemeClr>
                </a:solidFill>
              </a:defRPr>
            </a:lvl1pPr>
          </a:lstStyle>
          <a:p>
            <a:endParaRPr lang="en-US" dirty="0"/>
          </a:p>
        </p:txBody>
      </p:sp>
      <p:sp>
        <p:nvSpPr>
          <p:cNvPr id="23" name="Picture Placeholder 13"/>
          <p:cNvSpPr>
            <a:spLocks noGrp="1"/>
          </p:cNvSpPr>
          <p:nvPr>
            <p:ph type="pic" sz="quarter" idx="26"/>
          </p:nvPr>
        </p:nvSpPr>
        <p:spPr>
          <a:xfrm>
            <a:off x="7221109" y="3970334"/>
            <a:ext cx="9587179" cy="3698590"/>
          </a:xfrm>
          <a:prstGeom prst="rect">
            <a:avLst/>
          </a:prstGeom>
          <a:effectLst/>
        </p:spPr>
        <p:txBody>
          <a:bodyPr>
            <a:normAutofit/>
          </a:bodyPr>
          <a:lstStyle>
            <a:lvl1pPr marL="0" indent="0">
              <a:buNone/>
              <a:defRPr sz="2800">
                <a:ln>
                  <a:noFill/>
                </a:ln>
                <a:solidFill>
                  <a:schemeClr val="bg1">
                    <a:lumMod val="85000"/>
                  </a:schemeClr>
                </a:solidFill>
              </a:defRPr>
            </a:lvl1pPr>
          </a:lstStyle>
          <a:p>
            <a:endParaRPr lang="en-US" dirty="0"/>
          </a:p>
        </p:txBody>
      </p:sp>
      <p:sp>
        <p:nvSpPr>
          <p:cNvPr id="24" name="Picture Placeholder 13"/>
          <p:cNvSpPr>
            <a:spLocks noGrp="1"/>
          </p:cNvSpPr>
          <p:nvPr>
            <p:ph type="pic" sz="quarter" idx="27"/>
          </p:nvPr>
        </p:nvSpPr>
        <p:spPr>
          <a:xfrm>
            <a:off x="11215769" y="7769998"/>
            <a:ext cx="5592519" cy="4221102"/>
          </a:xfrm>
          <a:prstGeom prst="rect">
            <a:avLst/>
          </a:prstGeom>
          <a:effectLst/>
        </p:spPr>
        <p:txBody>
          <a:bodyPr>
            <a:normAutofit/>
          </a:bodyPr>
          <a:lstStyle>
            <a:lvl1pPr marL="0" indent="0">
              <a:buNone/>
              <a:defRPr sz="2800">
                <a:ln>
                  <a:noFill/>
                </a:ln>
                <a:solidFill>
                  <a:schemeClr val="bg1">
                    <a:lumMod val="85000"/>
                  </a:schemeClr>
                </a:solidFill>
              </a:defRPr>
            </a:lvl1pPr>
          </a:lstStyle>
          <a:p>
            <a:endParaRPr lang="en-US" dirty="0"/>
          </a:p>
        </p:txBody>
      </p:sp>
      <p:sp>
        <p:nvSpPr>
          <p:cNvPr id="25" name="Picture Placeholder 13"/>
          <p:cNvSpPr>
            <a:spLocks noGrp="1"/>
          </p:cNvSpPr>
          <p:nvPr>
            <p:ph type="pic" sz="quarter" idx="28"/>
          </p:nvPr>
        </p:nvSpPr>
        <p:spPr>
          <a:xfrm>
            <a:off x="16905594" y="7769998"/>
            <a:ext cx="5643729" cy="4221102"/>
          </a:xfrm>
          <a:prstGeom prst="rect">
            <a:avLst/>
          </a:prstGeom>
          <a:effectLst/>
        </p:spPr>
        <p:txBody>
          <a:bodyPr>
            <a:normAutofit/>
          </a:bodyPr>
          <a:lstStyle>
            <a:lvl1pPr marL="0" indent="0">
              <a:buNone/>
              <a:defRPr sz="2800">
                <a:ln>
                  <a:noFill/>
                </a:ln>
                <a:solidFill>
                  <a:schemeClr val="bg1">
                    <a:lumMod val="85000"/>
                  </a:schemeClr>
                </a:solidFill>
              </a:defRPr>
            </a:lvl1pPr>
          </a:lstStyle>
          <a:p>
            <a:endParaRPr lang="en-US" dirty="0"/>
          </a:p>
        </p:txBody>
      </p:sp>
      <p:sp>
        <p:nvSpPr>
          <p:cNvPr id="26" name="Picture Placeholder 13"/>
          <p:cNvSpPr>
            <a:spLocks noGrp="1"/>
          </p:cNvSpPr>
          <p:nvPr>
            <p:ph type="pic" sz="quarter" idx="29"/>
          </p:nvPr>
        </p:nvSpPr>
        <p:spPr>
          <a:xfrm>
            <a:off x="16905593" y="3970334"/>
            <a:ext cx="5643729" cy="3698590"/>
          </a:xfrm>
          <a:prstGeom prst="rect">
            <a:avLst/>
          </a:prstGeom>
          <a:effectLst/>
        </p:spPr>
        <p:txBody>
          <a:bodyPr>
            <a:normAutofit/>
          </a:bodyPr>
          <a:lstStyle>
            <a:lvl1pPr marL="0" indent="0">
              <a:buNone/>
              <a:defRPr sz="2800">
                <a:ln>
                  <a:noFill/>
                </a:ln>
                <a:solidFill>
                  <a:schemeClr val="bg1">
                    <a:lumMod val="85000"/>
                  </a:schemeClr>
                </a:solidFill>
              </a:defRPr>
            </a:lvl1pPr>
          </a:lstStyle>
          <a:p>
            <a:endParaRPr lang="en-US" dirty="0"/>
          </a:p>
        </p:txBody>
      </p:sp>
      <p:sp>
        <p:nvSpPr>
          <p:cNvPr id="27" name="Picture Placeholder 13"/>
          <p:cNvSpPr>
            <a:spLocks noGrp="1"/>
          </p:cNvSpPr>
          <p:nvPr>
            <p:ph type="pic" sz="quarter" idx="30"/>
          </p:nvPr>
        </p:nvSpPr>
        <p:spPr>
          <a:xfrm>
            <a:off x="1828324" y="3970334"/>
            <a:ext cx="5269875" cy="3698590"/>
          </a:xfrm>
          <a:prstGeom prst="rect">
            <a:avLst/>
          </a:prstGeom>
          <a:effectLst/>
        </p:spPr>
        <p:txBody>
          <a:bodyPr>
            <a:normAutofit/>
          </a:bodyPr>
          <a:lstStyle>
            <a:lvl1pPr marL="0" indent="0">
              <a:buNone/>
              <a:defRPr sz="2800">
                <a:ln>
                  <a:noFill/>
                </a:ln>
                <a:solidFill>
                  <a:schemeClr val="bg1">
                    <a:lumMod val="85000"/>
                  </a:schemeClr>
                </a:solidFill>
              </a:defRPr>
            </a:lvl1pPr>
          </a:lstStyle>
          <a:p>
            <a:endParaRPr lang="en-US" dirty="0"/>
          </a:p>
        </p:txBody>
      </p:sp>
    </p:spTree>
    <p:extLst>
      <p:ext uri="{BB962C8B-B14F-4D97-AF65-F5344CB8AC3E}">
        <p14:creationId xmlns:p14="http://schemas.microsoft.com/office/powerpoint/2010/main" val="123664208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userDrawn="1">
  <p:cSld name="Meet the team 3">
    <p:spTree>
      <p:nvGrpSpPr>
        <p:cNvPr id="1" name=""/>
        <p:cNvGrpSpPr/>
        <p:nvPr/>
      </p:nvGrpSpPr>
      <p:grpSpPr>
        <a:xfrm>
          <a:off x="0" y="0"/>
          <a:ext cx="0" cy="0"/>
          <a:chOff x="0" y="0"/>
          <a:chExt cx="0" cy="0"/>
        </a:xfrm>
      </p:grpSpPr>
      <p:sp>
        <p:nvSpPr>
          <p:cNvPr id="34" name="Picture Placeholder 13"/>
          <p:cNvSpPr>
            <a:spLocks noGrp="1"/>
          </p:cNvSpPr>
          <p:nvPr>
            <p:ph type="pic" sz="quarter" idx="21"/>
          </p:nvPr>
        </p:nvSpPr>
        <p:spPr>
          <a:xfrm>
            <a:off x="16677483" y="4808332"/>
            <a:ext cx="3461551" cy="3750596"/>
          </a:xfrm>
          <a:prstGeom prst="rect">
            <a:avLst/>
          </a:prstGeom>
          <a:effectLst/>
        </p:spPr>
        <p:txBody>
          <a:bodyPr>
            <a:normAutofit/>
          </a:bodyPr>
          <a:lstStyle>
            <a:lvl1pPr marL="0" indent="0">
              <a:buNone/>
              <a:defRPr sz="2800">
                <a:ln>
                  <a:noFill/>
                </a:ln>
                <a:solidFill>
                  <a:schemeClr val="bg1">
                    <a:lumMod val="85000"/>
                  </a:schemeClr>
                </a:solidFill>
              </a:defRPr>
            </a:lvl1pPr>
          </a:lstStyle>
          <a:p>
            <a:endParaRPr lang="en-US" dirty="0"/>
          </a:p>
        </p:txBody>
      </p:sp>
      <p:sp>
        <p:nvSpPr>
          <p:cNvPr id="35" name="Picture Placeholder 13"/>
          <p:cNvSpPr>
            <a:spLocks noGrp="1"/>
          </p:cNvSpPr>
          <p:nvPr>
            <p:ph type="pic" sz="quarter" idx="22"/>
          </p:nvPr>
        </p:nvSpPr>
        <p:spPr>
          <a:xfrm>
            <a:off x="4235772" y="4808332"/>
            <a:ext cx="3461551" cy="3750596"/>
          </a:xfrm>
          <a:prstGeom prst="rect">
            <a:avLst/>
          </a:prstGeom>
          <a:effectLst/>
        </p:spPr>
        <p:txBody>
          <a:bodyPr>
            <a:normAutofit/>
          </a:bodyPr>
          <a:lstStyle>
            <a:lvl1pPr marL="0" indent="0">
              <a:buNone/>
              <a:defRPr sz="2800">
                <a:ln>
                  <a:noFill/>
                </a:ln>
                <a:solidFill>
                  <a:schemeClr val="bg1">
                    <a:lumMod val="85000"/>
                  </a:schemeClr>
                </a:solidFill>
              </a:defRPr>
            </a:lvl1pPr>
          </a:lstStyle>
          <a:p>
            <a:endParaRPr lang="en-US" dirty="0"/>
          </a:p>
        </p:txBody>
      </p:sp>
      <p:sp>
        <p:nvSpPr>
          <p:cNvPr id="36" name="Picture Placeholder 13"/>
          <p:cNvSpPr>
            <a:spLocks noGrp="1"/>
          </p:cNvSpPr>
          <p:nvPr>
            <p:ph type="pic" sz="quarter" idx="23"/>
          </p:nvPr>
        </p:nvSpPr>
        <p:spPr>
          <a:xfrm>
            <a:off x="10461224" y="4808332"/>
            <a:ext cx="3461551" cy="3750596"/>
          </a:xfrm>
          <a:prstGeom prst="rect">
            <a:avLst/>
          </a:prstGeom>
          <a:effectLst/>
        </p:spPr>
        <p:txBody>
          <a:bodyPr>
            <a:normAutofit/>
          </a:bodyPr>
          <a:lstStyle>
            <a:lvl1pPr marL="0" indent="0">
              <a:buNone/>
              <a:defRPr sz="2800">
                <a:ln>
                  <a:noFill/>
                </a:ln>
                <a:solidFill>
                  <a:schemeClr val="bg1">
                    <a:lumMod val="85000"/>
                  </a:schemeClr>
                </a:solidFill>
              </a:defRPr>
            </a:lvl1pPr>
          </a:lstStyle>
          <a:p>
            <a:endParaRPr lang="en-US" dirty="0"/>
          </a:p>
        </p:txBody>
      </p:sp>
    </p:spTree>
    <p:extLst>
      <p:ext uri="{BB962C8B-B14F-4D97-AF65-F5344CB8AC3E}">
        <p14:creationId xmlns:p14="http://schemas.microsoft.com/office/powerpoint/2010/main" val="563770638"/>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Facebook vs Twitter Desktop">
    <p:spTree>
      <p:nvGrpSpPr>
        <p:cNvPr id="1" name=""/>
        <p:cNvGrpSpPr/>
        <p:nvPr/>
      </p:nvGrpSpPr>
      <p:grpSpPr>
        <a:xfrm>
          <a:off x="0" y="0"/>
          <a:ext cx="0" cy="0"/>
          <a:chOff x="0" y="0"/>
          <a:chExt cx="0" cy="0"/>
        </a:xfrm>
      </p:grpSpPr>
      <p:sp>
        <p:nvSpPr>
          <p:cNvPr id="17" name="Picture Placeholder 13"/>
          <p:cNvSpPr>
            <a:spLocks noGrp="1"/>
          </p:cNvSpPr>
          <p:nvPr>
            <p:ph type="pic" sz="quarter" idx="22"/>
          </p:nvPr>
        </p:nvSpPr>
        <p:spPr>
          <a:xfrm>
            <a:off x="13571225" y="4999012"/>
            <a:ext cx="8267826" cy="4620112"/>
          </a:xfrm>
          <a:prstGeom prst="rect">
            <a:avLst/>
          </a:prstGeom>
          <a:effectLst/>
        </p:spPr>
        <p:txBody>
          <a:bodyPr>
            <a:normAutofit/>
          </a:bodyPr>
          <a:lstStyle>
            <a:lvl1pPr marL="0" indent="0">
              <a:buNone/>
              <a:defRPr sz="2600" b="0" i="0">
                <a:ln>
                  <a:noFill/>
                </a:ln>
                <a:solidFill>
                  <a:schemeClr val="bg1">
                    <a:lumMod val="85000"/>
                  </a:schemeClr>
                </a:solidFill>
                <a:latin typeface="Poppins Light" charset="0"/>
                <a:ea typeface="Poppins Light" charset="0"/>
                <a:cs typeface="Poppins Light" charset="0"/>
              </a:defRPr>
            </a:lvl1pPr>
          </a:lstStyle>
          <a:p>
            <a:endParaRPr lang="en-US" dirty="0"/>
          </a:p>
        </p:txBody>
      </p:sp>
    </p:spTree>
    <p:extLst>
      <p:ext uri="{BB962C8B-B14F-4D97-AF65-F5344CB8AC3E}">
        <p14:creationId xmlns:p14="http://schemas.microsoft.com/office/powerpoint/2010/main" val="126195043"/>
      </p:ext>
    </p:extLst>
  </p:cSld>
  <p:clrMapOvr>
    <a:masterClrMapping/>
  </p:clrMapOvr>
  <p:transition/>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userDrawn="1">
  <p:cSld name="3_Meet the team 3">
    <p:spTree>
      <p:nvGrpSpPr>
        <p:cNvPr id="1" name=""/>
        <p:cNvGrpSpPr/>
        <p:nvPr/>
      </p:nvGrpSpPr>
      <p:grpSpPr>
        <a:xfrm>
          <a:off x="0" y="0"/>
          <a:ext cx="0" cy="0"/>
          <a:chOff x="0" y="0"/>
          <a:chExt cx="0" cy="0"/>
        </a:xfrm>
      </p:grpSpPr>
      <p:sp>
        <p:nvSpPr>
          <p:cNvPr id="13" name="Picture Placeholder 13"/>
          <p:cNvSpPr>
            <a:spLocks noGrp="1"/>
          </p:cNvSpPr>
          <p:nvPr>
            <p:ph type="pic" sz="quarter" idx="22"/>
          </p:nvPr>
        </p:nvSpPr>
        <p:spPr>
          <a:xfrm>
            <a:off x="18252671" y="4077201"/>
            <a:ext cx="3461551" cy="3750596"/>
          </a:xfrm>
          <a:prstGeom prst="rect">
            <a:avLst/>
          </a:prstGeom>
          <a:effectLst/>
        </p:spPr>
        <p:txBody>
          <a:bodyPr>
            <a:normAutofit/>
          </a:bodyPr>
          <a:lstStyle>
            <a:lvl1pPr marL="0" indent="0">
              <a:buNone/>
              <a:defRPr sz="2800">
                <a:ln>
                  <a:noFill/>
                </a:ln>
                <a:solidFill>
                  <a:schemeClr val="bg1">
                    <a:lumMod val="85000"/>
                  </a:schemeClr>
                </a:solidFill>
              </a:defRPr>
            </a:lvl1pPr>
          </a:lstStyle>
          <a:p>
            <a:endParaRPr lang="en-US" dirty="0"/>
          </a:p>
        </p:txBody>
      </p:sp>
      <p:sp>
        <p:nvSpPr>
          <p:cNvPr id="14" name="Picture Placeholder 13"/>
          <p:cNvSpPr>
            <a:spLocks noGrp="1"/>
          </p:cNvSpPr>
          <p:nvPr>
            <p:ph type="pic" sz="quarter" idx="23"/>
          </p:nvPr>
        </p:nvSpPr>
        <p:spPr>
          <a:xfrm>
            <a:off x="13038901" y="4077201"/>
            <a:ext cx="3461551" cy="3750596"/>
          </a:xfrm>
          <a:prstGeom prst="rect">
            <a:avLst/>
          </a:prstGeom>
          <a:effectLst/>
        </p:spPr>
        <p:txBody>
          <a:bodyPr>
            <a:normAutofit/>
          </a:bodyPr>
          <a:lstStyle>
            <a:lvl1pPr marL="0" indent="0">
              <a:buNone/>
              <a:defRPr sz="2800">
                <a:ln>
                  <a:noFill/>
                </a:ln>
                <a:solidFill>
                  <a:schemeClr val="bg1">
                    <a:lumMod val="85000"/>
                  </a:schemeClr>
                </a:solidFill>
              </a:defRPr>
            </a:lvl1pPr>
          </a:lstStyle>
          <a:p>
            <a:endParaRPr lang="en-US" dirty="0"/>
          </a:p>
        </p:txBody>
      </p:sp>
      <p:sp>
        <p:nvSpPr>
          <p:cNvPr id="15" name="Picture Placeholder 13"/>
          <p:cNvSpPr>
            <a:spLocks noGrp="1"/>
          </p:cNvSpPr>
          <p:nvPr>
            <p:ph type="pic" sz="quarter" idx="24"/>
          </p:nvPr>
        </p:nvSpPr>
        <p:spPr>
          <a:xfrm>
            <a:off x="7957596" y="4077201"/>
            <a:ext cx="3461551" cy="3750596"/>
          </a:xfrm>
          <a:prstGeom prst="rect">
            <a:avLst/>
          </a:prstGeom>
          <a:effectLst/>
        </p:spPr>
        <p:txBody>
          <a:bodyPr>
            <a:normAutofit/>
          </a:bodyPr>
          <a:lstStyle>
            <a:lvl1pPr marL="0" indent="0">
              <a:buNone/>
              <a:defRPr sz="2800">
                <a:ln>
                  <a:noFill/>
                </a:ln>
                <a:solidFill>
                  <a:schemeClr val="bg1">
                    <a:lumMod val="85000"/>
                  </a:schemeClr>
                </a:solidFill>
              </a:defRPr>
            </a:lvl1pPr>
          </a:lstStyle>
          <a:p>
            <a:endParaRPr lang="en-US" dirty="0"/>
          </a:p>
        </p:txBody>
      </p:sp>
      <p:sp>
        <p:nvSpPr>
          <p:cNvPr id="16" name="Picture Placeholder 13"/>
          <p:cNvSpPr>
            <a:spLocks noGrp="1"/>
          </p:cNvSpPr>
          <p:nvPr>
            <p:ph type="pic" sz="quarter" idx="25"/>
          </p:nvPr>
        </p:nvSpPr>
        <p:spPr>
          <a:xfrm>
            <a:off x="2743826" y="4077201"/>
            <a:ext cx="3461551" cy="3750596"/>
          </a:xfrm>
          <a:prstGeom prst="rect">
            <a:avLst/>
          </a:prstGeom>
          <a:effectLst/>
        </p:spPr>
        <p:txBody>
          <a:bodyPr>
            <a:normAutofit/>
          </a:bodyPr>
          <a:lstStyle>
            <a:lvl1pPr marL="0" indent="0">
              <a:buNone/>
              <a:defRPr sz="2800">
                <a:ln>
                  <a:noFill/>
                </a:ln>
                <a:solidFill>
                  <a:schemeClr val="bg1">
                    <a:lumMod val="85000"/>
                  </a:schemeClr>
                </a:solidFill>
              </a:defRPr>
            </a:lvl1pPr>
          </a:lstStyle>
          <a:p>
            <a:endParaRPr lang="en-US" dirty="0"/>
          </a:p>
        </p:txBody>
      </p:sp>
    </p:spTree>
    <p:extLst>
      <p:ext uri="{BB962C8B-B14F-4D97-AF65-F5344CB8AC3E}">
        <p14:creationId xmlns:p14="http://schemas.microsoft.com/office/powerpoint/2010/main" val="1594681988"/>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timing>
    <p:tnLst>
      <p:par>
        <p:cTn id="1" dur="indefinite" restart="never" nodeType="tmRoot"/>
      </p:par>
    </p:tn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userDrawn="1">
  <p:cSld name="1_Meet the team">
    <p:spTree>
      <p:nvGrpSpPr>
        <p:cNvPr id="1" name=""/>
        <p:cNvGrpSpPr/>
        <p:nvPr/>
      </p:nvGrpSpPr>
      <p:grpSpPr>
        <a:xfrm>
          <a:off x="0" y="0"/>
          <a:ext cx="0" cy="0"/>
          <a:chOff x="0" y="0"/>
          <a:chExt cx="0" cy="0"/>
        </a:xfrm>
      </p:grpSpPr>
      <p:sp>
        <p:nvSpPr>
          <p:cNvPr id="27" name="Picture Placeholder 13"/>
          <p:cNvSpPr>
            <a:spLocks noGrp="1"/>
          </p:cNvSpPr>
          <p:nvPr>
            <p:ph type="pic" sz="quarter" idx="13"/>
          </p:nvPr>
        </p:nvSpPr>
        <p:spPr>
          <a:xfrm>
            <a:off x="19279223" y="8243636"/>
            <a:ext cx="2691970" cy="3149044"/>
          </a:xfrm>
          <a:prstGeom prst="rect">
            <a:avLst/>
          </a:prstGeom>
          <a:effectLst/>
        </p:spPr>
        <p:txBody>
          <a:bodyPr>
            <a:normAutofit/>
          </a:bodyPr>
          <a:lstStyle>
            <a:lvl1pPr marL="0" indent="0">
              <a:buNone/>
              <a:defRPr sz="2800">
                <a:ln>
                  <a:noFill/>
                </a:ln>
                <a:solidFill>
                  <a:schemeClr val="bg1">
                    <a:lumMod val="85000"/>
                  </a:schemeClr>
                </a:solidFill>
              </a:defRPr>
            </a:lvl1pPr>
          </a:lstStyle>
          <a:p>
            <a:endParaRPr lang="en-US" dirty="0"/>
          </a:p>
        </p:txBody>
      </p:sp>
      <p:sp>
        <p:nvSpPr>
          <p:cNvPr id="28" name="Picture Placeholder 13"/>
          <p:cNvSpPr>
            <a:spLocks noGrp="1"/>
          </p:cNvSpPr>
          <p:nvPr>
            <p:ph type="pic" sz="quarter" idx="14"/>
          </p:nvPr>
        </p:nvSpPr>
        <p:spPr>
          <a:xfrm>
            <a:off x="10886297" y="8243636"/>
            <a:ext cx="2691970" cy="3149044"/>
          </a:xfrm>
          <a:prstGeom prst="rect">
            <a:avLst/>
          </a:prstGeom>
          <a:effectLst/>
        </p:spPr>
        <p:txBody>
          <a:bodyPr>
            <a:normAutofit/>
          </a:bodyPr>
          <a:lstStyle>
            <a:lvl1pPr marL="0" indent="0">
              <a:buNone/>
              <a:defRPr sz="2800">
                <a:ln>
                  <a:noFill/>
                </a:ln>
                <a:solidFill>
                  <a:schemeClr val="bg1">
                    <a:lumMod val="85000"/>
                  </a:schemeClr>
                </a:solidFill>
              </a:defRPr>
            </a:lvl1pPr>
          </a:lstStyle>
          <a:p>
            <a:endParaRPr lang="en-US" dirty="0"/>
          </a:p>
        </p:txBody>
      </p:sp>
      <p:sp>
        <p:nvSpPr>
          <p:cNvPr id="29" name="Picture Placeholder 13"/>
          <p:cNvSpPr>
            <a:spLocks noGrp="1"/>
          </p:cNvSpPr>
          <p:nvPr>
            <p:ph type="pic" sz="quarter" idx="15"/>
          </p:nvPr>
        </p:nvSpPr>
        <p:spPr>
          <a:xfrm>
            <a:off x="6636736" y="8243636"/>
            <a:ext cx="2691970" cy="3149044"/>
          </a:xfrm>
          <a:prstGeom prst="rect">
            <a:avLst/>
          </a:prstGeom>
          <a:effectLst/>
        </p:spPr>
        <p:txBody>
          <a:bodyPr>
            <a:normAutofit/>
          </a:bodyPr>
          <a:lstStyle>
            <a:lvl1pPr marL="0" indent="0">
              <a:buNone/>
              <a:defRPr sz="2800">
                <a:ln>
                  <a:noFill/>
                </a:ln>
                <a:solidFill>
                  <a:schemeClr val="bg1">
                    <a:lumMod val="85000"/>
                  </a:schemeClr>
                </a:solidFill>
              </a:defRPr>
            </a:lvl1pPr>
          </a:lstStyle>
          <a:p>
            <a:endParaRPr lang="en-US" dirty="0"/>
          </a:p>
        </p:txBody>
      </p:sp>
      <p:sp>
        <p:nvSpPr>
          <p:cNvPr id="30" name="Picture Placeholder 13"/>
          <p:cNvSpPr>
            <a:spLocks noGrp="1"/>
          </p:cNvSpPr>
          <p:nvPr>
            <p:ph type="pic" sz="quarter" idx="16"/>
          </p:nvPr>
        </p:nvSpPr>
        <p:spPr>
          <a:xfrm>
            <a:off x="2454826" y="8243636"/>
            <a:ext cx="2691970" cy="3149044"/>
          </a:xfrm>
          <a:prstGeom prst="rect">
            <a:avLst/>
          </a:prstGeom>
          <a:effectLst/>
        </p:spPr>
        <p:txBody>
          <a:bodyPr>
            <a:normAutofit/>
          </a:bodyPr>
          <a:lstStyle>
            <a:lvl1pPr marL="0" indent="0">
              <a:buNone/>
              <a:defRPr sz="2800">
                <a:ln>
                  <a:noFill/>
                </a:ln>
                <a:solidFill>
                  <a:schemeClr val="bg1">
                    <a:lumMod val="85000"/>
                  </a:schemeClr>
                </a:solidFill>
              </a:defRPr>
            </a:lvl1pPr>
          </a:lstStyle>
          <a:p>
            <a:endParaRPr lang="en-US" dirty="0"/>
          </a:p>
        </p:txBody>
      </p:sp>
      <p:sp>
        <p:nvSpPr>
          <p:cNvPr id="31" name="Picture Placeholder 13"/>
          <p:cNvSpPr>
            <a:spLocks noGrp="1"/>
          </p:cNvSpPr>
          <p:nvPr>
            <p:ph type="pic" sz="quarter" idx="17"/>
          </p:nvPr>
        </p:nvSpPr>
        <p:spPr>
          <a:xfrm>
            <a:off x="15068207" y="8243636"/>
            <a:ext cx="2691970" cy="3149044"/>
          </a:xfrm>
          <a:prstGeom prst="rect">
            <a:avLst/>
          </a:prstGeom>
          <a:effectLst/>
        </p:spPr>
        <p:txBody>
          <a:bodyPr>
            <a:normAutofit/>
          </a:bodyPr>
          <a:lstStyle>
            <a:lvl1pPr marL="0" indent="0">
              <a:buNone/>
              <a:defRPr sz="2800">
                <a:ln>
                  <a:noFill/>
                </a:ln>
                <a:solidFill>
                  <a:schemeClr val="bg1">
                    <a:lumMod val="85000"/>
                  </a:schemeClr>
                </a:solidFill>
              </a:defRPr>
            </a:lvl1pPr>
          </a:lstStyle>
          <a:p>
            <a:endParaRPr lang="en-US" dirty="0"/>
          </a:p>
        </p:txBody>
      </p:sp>
      <p:sp>
        <p:nvSpPr>
          <p:cNvPr id="32" name="Picture Placeholder 13"/>
          <p:cNvSpPr>
            <a:spLocks noGrp="1"/>
          </p:cNvSpPr>
          <p:nvPr>
            <p:ph type="pic" sz="quarter" idx="18"/>
          </p:nvPr>
        </p:nvSpPr>
        <p:spPr>
          <a:xfrm>
            <a:off x="19279223" y="3081922"/>
            <a:ext cx="2691970" cy="3149044"/>
          </a:xfrm>
          <a:prstGeom prst="rect">
            <a:avLst/>
          </a:prstGeom>
          <a:effectLst/>
        </p:spPr>
        <p:txBody>
          <a:bodyPr>
            <a:normAutofit/>
          </a:bodyPr>
          <a:lstStyle>
            <a:lvl1pPr marL="0" indent="0">
              <a:buNone/>
              <a:defRPr sz="2800">
                <a:ln>
                  <a:noFill/>
                </a:ln>
                <a:solidFill>
                  <a:schemeClr val="bg1">
                    <a:lumMod val="85000"/>
                  </a:schemeClr>
                </a:solidFill>
              </a:defRPr>
            </a:lvl1pPr>
          </a:lstStyle>
          <a:p>
            <a:endParaRPr lang="en-US" dirty="0"/>
          </a:p>
        </p:txBody>
      </p:sp>
      <p:sp>
        <p:nvSpPr>
          <p:cNvPr id="33" name="Picture Placeholder 13"/>
          <p:cNvSpPr>
            <a:spLocks noGrp="1"/>
          </p:cNvSpPr>
          <p:nvPr>
            <p:ph type="pic" sz="quarter" idx="19"/>
          </p:nvPr>
        </p:nvSpPr>
        <p:spPr>
          <a:xfrm>
            <a:off x="10886297" y="3081922"/>
            <a:ext cx="2691970" cy="3149044"/>
          </a:xfrm>
          <a:prstGeom prst="rect">
            <a:avLst/>
          </a:prstGeom>
          <a:effectLst/>
        </p:spPr>
        <p:txBody>
          <a:bodyPr>
            <a:normAutofit/>
          </a:bodyPr>
          <a:lstStyle>
            <a:lvl1pPr marL="0" indent="0">
              <a:buNone/>
              <a:defRPr sz="2800">
                <a:ln>
                  <a:noFill/>
                </a:ln>
                <a:solidFill>
                  <a:schemeClr val="bg1">
                    <a:lumMod val="85000"/>
                  </a:schemeClr>
                </a:solidFill>
              </a:defRPr>
            </a:lvl1pPr>
          </a:lstStyle>
          <a:p>
            <a:endParaRPr lang="en-US" dirty="0"/>
          </a:p>
        </p:txBody>
      </p:sp>
      <p:sp>
        <p:nvSpPr>
          <p:cNvPr id="34" name="Picture Placeholder 13"/>
          <p:cNvSpPr>
            <a:spLocks noGrp="1"/>
          </p:cNvSpPr>
          <p:nvPr>
            <p:ph type="pic" sz="quarter" idx="20"/>
          </p:nvPr>
        </p:nvSpPr>
        <p:spPr>
          <a:xfrm>
            <a:off x="6636736" y="3081922"/>
            <a:ext cx="2691970" cy="3149044"/>
          </a:xfrm>
          <a:prstGeom prst="rect">
            <a:avLst/>
          </a:prstGeom>
          <a:effectLst/>
        </p:spPr>
        <p:txBody>
          <a:bodyPr>
            <a:normAutofit/>
          </a:bodyPr>
          <a:lstStyle>
            <a:lvl1pPr marL="0" indent="0">
              <a:buNone/>
              <a:defRPr sz="2800">
                <a:ln>
                  <a:noFill/>
                </a:ln>
                <a:solidFill>
                  <a:schemeClr val="bg1">
                    <a:lumMod val="85000"/>
                  </a:schemeClr>
                </a:solidFill>
              </a:defRPr>
            </a:lvl1pPr>
          </a:lstStyle>
          <a:p>
            <a:endParaRPr lang="en-US" dirty="0"/>
          </a:p>
        </p:txBody>
      </p:sp>
      <p:sp>
        <p:nvSpPr>
          <p:cNvPr id="35" name="Picture Placeholder 13"/>
          <p:cNvSpPr>
            <a:spLocks noGrp="1"/>
          </p:cNvSpPr>
          <p:nvPr>
            <p:ph type="pic" sz="quarter" idx="21"/>
          </p:nvPr>
        </p:nvSpPr>
        <p:spPr>
          <a:xfrm>
            <a:off x="2454826" y="3081922"/>
            <a:ext cx="2691970" cy="3149044"/>
          </a:xfrm>
          <a:prstGeom prst="rect">
            <a:avLst/>
          </a:prstGeom>
          <a:effectLst/>
        </p:spPr>
        <p:txBody>
          <a:bodyPr>
            <a:normAutofit/>
          </a:bodyPr>
          <a:lstStyle>
            <a:lvl1pPr marL="0" indent="0">
              <a:buNone/>
              <a:defRPr sz="2800">
                <a:ln>
                  <a:noFill/>
                </a:ln>
                <a:solidFill>
                  <a:schemeClr val="bg1">
                    <a:lumMod val="85000"/>
                  </a:schemeClr>
                </a:solidFill>
              </a:defRPr>
            </a:lvl1pPr>
          </a:lstStyle>
          <a:p>
            <a:endParaRPr lang="en-US" dirty="0"/>
          </a:p>
        </p:txBody>
      </p:sp>
      <p:sp>
        <p:nvSpPr>
          <p:cNvPr id="36" name="Picture Placeholder 13"/>
          <p:cNvSpPr>
            <a:spLocks noGrp="1"/>
          </p:cNvSpPr>
          <p:nvPr>
            <p:ph type="pic" sz="quarter" idx="22"/>
          </p:nvPr>
        </p:nvSpPr>
        <p:spPr>
          <a:xfrm>
            <a:off x="15068207" y="3081922"/>
            <a:ext cx="2691970" cy="3149044"/>
          </a:xfrm>
          <a:prstGeom prst="rect">
            <a:avLst/>
          </a:prstGeom>
          <a:effectLst/>
        </p:spPr>
        <p:txBody>
          <a:bodyPr>
            <a:normAutofit/>
          </a:bodyPr>
          <a:lstStyle>
            <a:lvl1pPr marL="0" indent="0">
              <a:buNone/>
              <a:defRPr sz="2800">
                <a:ln>
                  <a:noFill/>
                </a:ln>
                <a:solidFill>
                  <a:schemeClr val="bg1">
                    <a:lumMod val="85000"/>
                  </a:schemeClr>
                </a:solidFill>
              </a:defRPr>
            </a:lvl1pPr>
          </a:lstStyle>
          <a:p>
            <a:endParaRPr lang="en-US" dirty="0"/>
          </a:p>
        </p:txBody>
      </p:sp>
    </p:spTree>
    <p:extLst>
      <p:ext uri="{BB962C8B-B14F-4D97-AF65-F5344CB8AC3E}">
        <p14:creationId xmlns:p14="http://schemas.microsoft.com/office/powerpoint/2010/main" val="1059283185"/>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iPad App Compares">
    <p:spTree>
      <p:nvGrpSpPr>
        <p:cNvPr id="1" name=""/>
        <p:cNvGrpSpPr/>
        <p:nvPr/>
      </p:nvGrpSpPr>
      <p:grpSpPr>
        <a:xfrm>
          <a:off x="0" y="0"/>
          <a:ext cx="0" cy="0"/>
          <a:chOff x="0" y="0"/>
          <a:chExt cx="0" cy="0"/>
        </a:xfrm>
      </p:grpSpPr>
      <p:sp>
        <p:nvSpPr>
          <p:cNvPr id="18" name="Picture Placeholder 13"/>
          <p:cNvSpPr>
            <a:spLocks noGrp="1"/>
          </p:cNvSpPr>
          <p:nvPr>
            <p:ph type="pic" sz="quarter" idx="22"/>
          </p:nvPr>
        </p:nvSpPr>
        <p:spPr>
          <a:xfrm>
            <a:off x="9511422" y="4332618"/>
            <a:ext cx="5477305" cy="6896722"/>
          </a:xfrm>
          <a:prstGeom prst="rect">
            <a:avLst/>
          </a:prstGeom>
          <a:effectLst/>
        </p:spPr>
        <p:txBody>
          <a:bodyPr>
            <a:normAutofit/>
          </a:bodyPr>
          <a:lstStyle>
            <a:lvl1pPr marL="0" indent="0">
              <a:buNone/>
              <a:defRPr sz="2600" b="0" i="0">
                <a:ln>
                  <a:noFill/>
                </a:ln>
                <a:solidFill>
                  <a:schemeClr val="bg1">
                    <a:lumMod val="85000"/>
                  </a:schemeClr>
                </a:solidFill>
                <a:latin typeface="Poppins Light" charset="0"/>
                <a:ea typeface="Poppins Light" charset="0"/>
                <a:cs typeface="Poppins Light" charset="0"/>
              </a:defRPr>
            </a:lvl1pPr>
          </a:lstStyle>
          <a:p>
            <a:endParaRPr lang="en-US" dirty="0"/>
          </a:p>
        </p:txBody>
      </p:sp>
    </p:spTree>
    <p:extLst>
      <p:ext uri="{BB962C8B-B14F-4D97-AF65-F5344CB8AC3E}">
        <p14:creationId xmlns:p14="http://schemas.microsoft.com/office/powerpoint/2010/main" val="342356453"/>
      </p:ext>
    </p:extLst>
  </p:cSld>
  <p:clrMapOvr>
    <a:masterClrMapping/>
  </p:clrMapOvr>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Quote 1">
    <p:spTree>
      <p:nvGrpSpPr>
        <p:cNvPr id="1" name=""/>
        <p:cNvGrpSpPr/>
        <p:nvPr/>
      </p:nvGrpSpPr>
      <p:grpSpPr>
        <a:xfrm>
          <a:off x="0" y="0"/>
          <a:ext cx="0" cy="0"/>
          <a:chOff x="0" y="0"/>
          <a:chExt cx="0" cy="0"/>
        </a:xfrm>
      </p:grpSpPr>
      <p:sp>
        <p:nvSpPr>
          <p:cNvPr id="3" name="Picture Placeholder 13"/>
          <p:cNvSpPr>
            <a:spLocks noGrp="1"/>
          </p:cNvSpPr>
          <p:nvPr>
            <p:ph type="pic" sz="quarter" idx="22"/>
          </p:nvPr>
        </p:nvSpPr>
        <p:spPr>
          <a:xfrm>
            <a:off x="0" y="0"/>
            <a:ext cx="15702001" cy="13716000"/>
          </a:xfrm>
          <a:prstGeom prst="rect">
            <a:avLst/>
          </a:prstGeom>
          <a:effectLst/>
        </p:spPr>
        <p:txBody>
          <a:bodyPr>
            <a:normAutofit/>
          </a:bodyPr>
          <a:lstStyle>
            <a:lvl1pPr marL="0" indent="0">
              <a:buNone/>
              <a:defRPr sz="2600" b="0" i="0">
                <a:ln>
                  <a:noFill/>
                </a:ln>
                <a:solidFill>
                  <a:schemeClr val="bg1">
                    <a:lumMod val="85000"/>
                  </a:schemeClr>
                </a:solidFill>
                <a:latin typeface="Poppins Light" charset="0"/>
                <a:ea typeface="Poppins Light" charset="0"/>
                <a:cs typeface="Poppins Light" charset="0"/>
              </a:defRPr>
            </a:lvl1pPr>
          </a:lstStyle>
          <a:p>
            <a:endParaRPr lang="en-US" dirty="0"/>
          </a:p>
        </p:txBody>
      </p:sp>
    </p:spTree>
    <p:extLst>
      <p:ext uri="{BB962C8B-B14F-4D97-AF65-F5344CB8AC3E}">
        <p14:creationId xmlns:p14="http://schemas.microsoft.com/office/powerpoint/2010/main" val="1471059209"/>
      </p:ext>
    </p:extLst>
  </p:cSld>
  <p:clrMapOvr>
    <a:masterClrMapping/>
  </p:clrMapOvr>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Welcome Message">
    <p:spTree>
      <p:nvGrpSpPr>
        <p:cNvPr id="1" name=""/>
        <p:cNvGrpSpPr/>
        <p:nvPr/>
      </p:nvGrpSpPr>
      <p:grpSpPr>
        <a:xfrm>
          <a:off x="0" y="0"/>
          <a:ext cx="0" cy="0"/>
          <a:chOff x="0" y="0"/>
          <a:chExt cx="0" cy="0"/>
        </a:xfrm>
      </p:grpSpPr>
      <p:sp>
        <p:nvSpPr>
          <p:cNvPr id="5" name="Picture Placeholder 8"/>
          <p:cNvSpPr>
            <a:spLocks noGrp="1"/>
          </p:cNvSpPr>
          <p:nvPr>
            <p:ph type="pic" sz="quarter" idx="18"/>
          </p:nvPr>
        </p:nvSpPr>
        <p:spPr>
          <a:xfrm>
            <a:off x="10372479" y="4043359"/>
            <a:ext cx="3665318" cy="3665318"/>
          </a:xfrm>
          <a:prstGeom prst="ellipse">
            <a:avLst/>
          </a:prstGeom>
          <a:effectLst/>
        </p:spPr>
        <p:txBody>
          <a:bodyPr wrap="square">
            <a:noAutofit/>
          </a:bodyPr>
          <a:lstStyle>
            <a:lvl1pPr marL="0" indent="0">
              <a:buNone/>
              <a:defRPr sz="2600" b="0" i="0">
                <a:ln>
                  <a:noFill/>
                </a:ln>
                <a:solidFill>
                  <a:schemeClr val="bg1">
                    <a:lumMod val="85000"/>
                  </a:schemeClr>
                </a:solidFill>
                <a:latin typeface="Poppins Light" charset="0"/>
                <a:ea typeface="Poppins Light" charset="0"/>
                <a:cs typeface="Poppins Light" charset="0"/>
              </a:defRPr>
            </a:lvl1pPr>
          </a:lstStyle>
          <a:p>
            <a:endParaRPr lang="en-US" dirty="0"/>
          </a:p>
        </p:txBody>
      </p:sp>
    </p:spTree>
    <p:extLst>
      <p:ext uri="{BB962C8B-B14F-4D97-AF65-F5344CB8AC3E}">
        <p14:creationId xmlns:p14="http://schemas.microsoft.com/office/powerpoint/2010/main" val="1226693023"/>
      </p:ext>
    </p:extLst>
  </p:cSld>
  <p:clrMapOvr>
    <a:masterClrMapping/>
  </p:clrMapOvr>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about us">
    <p:spTree>
      <p:nvGrpSpPr>
        <p:cNvPr id="1" name=""/>
        <p:cNvGrpSpPr/>
        <p:nvPr/>
      </p:nvGrpSpPr>
      <p:grpSpPr>
        <a:xfrm>
          <a:off x="0" y="0"/>
          <a:ext cx="0" cy="0"/>
          <a:chOff x="0" y="0"/>
          <a:chExt cx="0" cy="0"/>
        </a:xfrm>
      </p:grpSpPr>
      <p:sp>
        <p:nvSpPr>
          <p:cNvPr id="10" name="Picture Placeholder 13"/>
          <p:cNvSpPr>
            <a:spLocks noGrp="1"/>
          </p:cNvSpPr>
          <p:nvPr>
            <p:ph type="pic" sz="quarter" idx="20"/>
          </p:nvPr>
        </p:nvSpPr>
        <p:spPr>
          <a:xfrm>
            <a:off x="15790412" y="4036740"/>
            <a:ext cx="4136597" cy="7828154"/>
          </a:xfrm>
          <a:prstGeom prst="rect">
            <a:avLst/>
          </a:prstGeom>
          <a:effectLst/>
        </p:spPr>
        <p:txBody>
          <a:bodyPr>
            <a:normAutofit/>
          </a:bodyPr>
          <a:lstStyle>
            <a:lvl1pPr marL="0" indent="0">
              <a:buNone/>
              <a:defRPr sz="2600" b="0" i="0">
                <a:ln>
                  <a:noFill/>
                </a:ln>
                <a:solidFill>
                  <a:schemeClr val="bg1">
                    <a:lumMod val="85000"/>
                  </a:schemeClr>
                </a:solidFill>
                <a:latin typeface="Poppins Light" charset="0"/>
                <a:ea typeface="Poppins Light" charset="0"/>
                <a:cs typeface="Poppins Light" charset="0"/>
              </a:defRPr>
            </a:lvl1pPr>
          </a:lstStyle>
          <a:p>
            <a:endParaRPr lang="en-US" dirty="0"/>
          </a:p>
        </p:txBody>
      </p:sp>
      <p:sp>
        <p:nvSpPr>
          <p:cNvPr id="11" name="Picture Placeholder 13"/>
          <p:cNvSpPr>
            <a:spLocks noGrp="1"/>
          </p:cNvSpPr>
          <p:nvPr>
            <p:ph type="pic" sz="quarter" idx="21"/>
          </p:nvPr>
        </p:nvSpPr>
        <p:spPr>
          <a:xfrm>
            <a:off x="20256392" y="4036740"/>
            <a:ext cx="4136597" cy="7828154"/>
          </a:xfrm>
          <a:prstGeom prst="rect">
            <a:avLst/>
          </a:prstGeom>
          <a:effectLst/>
        </p:spPr>
        <p:txBody>
          <a:bodyPr>
            <a:normAutofit/>
          </a:bodyPr>
          <a:lstStyle>
            <a:lvl1pPr marL="0" indent="0">
              <a:buNone/>
              <a:defRPr sz="2600" b="0" i="0">
                <a:ln>
                  <a:noFill/>
                </a:ln>
                <a:solidFill>
                  <a:schemeClr val="bg1">
                    <a:lumMod val="85000"/>
                  </a:schemeClr>
                </a:solidFill>
                <a:latin typeface="Poppins Light" charset="0"/>
                <a:ea typeface="Poppins Light" charset="0"/>
                <a:cs typeface="Poppins Light" charset="0"/>
              </a:defRPr>
            </a:lvl1pPr>
          </a:lstStyle>
          <a:p>
            <a:endParaRPr lang="en-US" dirty="0"/>
          </a:p>
        </p:txBody>
      </p:sp>
      <p:sp>
        <p:nvSpPr>
          <p:cNvPr id="12" name="Picture Placeholder 13"/>
          <p:cNvSpPr>
            <a:spLocks noGrp="1"/>
          </p:cNvSpPr>
          <p:nvPr>
            <p:ph type="pic" sz="quarter" idx="22"/>
          </p:nvPr>
        </p:nvSpPr>
        <p:spPr>
          <a:xfrm>
            <a:off x="11319509" y="4036740"/>
            <a:ext cx="4136597" cy="7828154"/>
          </a:xfrm>
          <a:prstGeom prst="rect">
            <a:avLst/>
          </a:prstGeom>
          <a:effectLst/>
        </p:spPr>
        <p:txBody>
          <a:bodyPr>
            <a:normAutofit/>
          </a:bodyPr>
          <a:lstStyle>
            <a:lvl1pPr marL="0" indent="0">
              <a:buNone/>
              <a:defRPr sz="2600" b="0" i="0">
                <a:ln>
                  <a:noFill/>
                </a:ln>
                <a:solidFill>
                  <a:schemeClr val="bg1">
                    <a:lumMod val="85000"/>
                  </a:schemeClr>
                </a:solidFill>
                <a:latin typeface="Poppins Light" charset="0"/>
                <a:ea typeface="Poppins Light" charset="0"/>
                <a:cs typeface="Poppins Light" charset="0"/>
              </a:defRPr>
            </a:lvl1pPr>
          </a:lstStyle>
          <a:p>
            <a:endParaRPr lang="en-US" dirty="0"/>
          </a:p>
        </p:txBody>
      </p:sp>
    </p:spTree>
    <p:extLst>
      <p:ext uri="{BB962C8B-B14F-4D97-AF65-F5344CB8AC3E}">
        <p14:creationId xmlns:p14="http://schemas.microsoft.com/office/powerpoint/2010/main" val="1747953660"/>
      </p:ext>
    </p:extLst>
  </p:cSld>
  <p:clrMapOvr>
    <a:masterClrMapping/>
  </p:clrMapOvr>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What we do">
    <p:spTree>
      <p:nvGrpSpPr>
        <p:cNvPr id="1" name=""/>
        <p:cNvGrpSpPr/>
        <p:nvPr/>
      </p:nvGrpSpPr>
      <p:grpSpPr>
        <a:xfrm>
          <a:off x="0" y="0"/>
          <a:ext cx="0" cy="0"/>
          <a:chOff x="0" y="0"/>
          <a:chExt cx="0" cy="0"/>
        </a:xfrm>
      </p:grpSpPr>
      <p:sp>
        <p:nvSpPr>
          <p:cNvPr id="20" name="Picture Placeholder 13"/>
          <p:cNvSpPr>
            <a:spLocks noGrp="1"/>
          </p:cNvSpPr>
          <p:nvPr>
            <p:ph type="pic" sz="quarter" idx="22"/>
          </p:nvPr>
        </p:nvSpPr>
        <p:spPr>
          <a:xfrm>
            <a:off x="2398532" y="4515795"/>
            <a:ext cx="8931106" cy="6536571"/>
          </a:xfrm>
          <a:prstGeom prst="rect">
            <a:avLst/>
          </a:prstGeom>
          <a:effectLst/>
        </p:spPr>
        <p:txBody>
          <a:bodyPr>
            <a:normAutofit/>
          </a:bodyPr>
          <a:lstStyle>
            <a:lvl1pPr marL="0" indent="0">
              <a:buNone/>
              <a:defRPr sz="2600" b="0" i="0">
                <a:ln>
                  <a:noFill/>
                </a:ln>
                <a:solidFill>
                  <a:schemeClr val="bg1">
                    <a:lumMod val="85000"/>
                  </a:schemeClr>
                </a:solidFill>
                <a:latin typeface="Poppins Light" charset="0"/>
                <a:ea typeface="Poppins Light" charset="0"/>
                <a:cs typeface="Poppins Light" charset="0"/>
              </a:defRPr>
            </a:lvl1pPr>
          </a:lstStyle>
          <a:p>
            <a:endParaRPr lang="en-US" dirty="0"/>
          </a:p>
        </p:txBody>
      </p:sp>
    </p:spTree>
    <p:extLst>
      <p:ext uri="{BB962C8B-B14F-4D97-AF65-F5344CB8AC3E}">
        <p14:creationId xmlns:p14="http://schemas.microsoft.com/office/powerpoint/2010/main" val="1645774636"/>
      </p:ext>
    </p:extLst>
  </p:cSld>
  <p:clrMapOvr>
    <a:masterClrMapping/>
  </p:clrMapOvr>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What we do 2">
    <p:spTree>
      <p:nvGrpSpPr>
        <p:cNvPr id="1" name=""/>
        <p:cNvGrpSpPr/>
        <p:nvPr/>
      </p:nvGrpSpPr>
      <p:grpSpPr>
        <a:xfrm>
          <a:off x="0" y="0"/>
          <a:ext cx="0" cy="0"/>
          <a:chOff x="0" y="0"/>
          <a:chExt cx="0" cy="0"/>
        </a:xfrm>
      </p:grpSpPr>
      <p:sp>
        <p:nvSpPr>
          <p:cNvPr id="11" name="Picture Placeholder 13"/>
          <p:cNvSpPr>
            <a:spLocks noGrp="1"/>
          </p:cNvSpPr>
          <p:nvPr>
            <p:ph type="pic" sz="quarter" idx="22"/>
          </p:nvPr>
        </p:nvSpPr>
        <p:spPr>
          <a:xfrm>
            <a:off x="17545281" y="4014437"/>
            <a:ext cx="3925228" cy="4884235"/>
          </a:xfrm>
          <a:prstGeom prst="rect">
            <a:avLst/>
          </a:prstGeom>
          <a:effectLst/>
        </p:spPr>
        <p:txBody>
          <a:bodyPr>
            <a:normAutofit/>
          </a:bodyPr>
          <a:lstStyle>
            <a:lvl1pPr marL="0" indent="0">
              <a:buNone/>
              <a:defRPr sz="2600" b="0" i="0">
                <a:ln>
                  <a:noFill/>
                </a:ln>
                <a:solidFill>
                  <a:schemeClr val="bg1">
                    <a:lumMod val="85000"/>
                  </a:schemeClr>
                </a:solidFill>
                <a:latin typeface="Poppins Light" charset="0"/>
                <a:ea typeface="Poppins Light" charset="0"/>
                <a:cs typeface="Poppins Light" charset="0"/>
              </a:defRPr>
            </a:lvl1pPr>
          </a:lstStyle>
          <a:p>
            <a:endParaRPr lang="en-US" dirty="0"/>
          </a:p>
        </p:txBody>
      </p:sp>
      <p:sp>
        <p:nvSpPr>
          <p:cNvPr id="12" name="Picture Placeholder 13"/>
          <p:cNvSpPr>
            <a:spLocks noGrp="1"/>
          </p:cNvSpPr>
          <p:nvPr>
            <p:ph type="pic" sz="quarter" idx="23"/>
          </p:nvPr>
        </p:nvSpPr>
        <p:spPr>
          <a:xfrm>
            <a:off x="12678162" y="4014437"/>
            <a:ext cx="3925228" cy="4884235"/>
          </a:xfrm>
          <a:prstGeom prst="rect">
            <a:avLst/>
          </a:prstGeom>
          <a:effectLst/>
        </p:spPr>
        <p:txBody>
          <a:bodyPr>
            <a:normAutofit/>
          </a:bodyPr>
          <a:lstStyle>
            <a:lvl1pPr marL="0" indent="0">
              <a:buNone/>
              <a:defRPr sz="2600" b="0" i="0">
                <a:ln>
                  <a:noFill/>
                </a:ln>
                <a:solidFill>
                  <a:schemeClr val="bg1">
                    <a:lumMod val="85000"/>
                  </a:schemeClr>
                </a:solidFill>
                <a:latin typeface="Poppins Light" charset="0"/>
                <a:ea typeface="Poppins Light" charset="0"/>
                <a:cs typeface="Poppins Light" charset="0"/>
              </a:defRPr>
            </a:lvl1pPr>
          </a:lstStyle>
          <a:p>
            <a:endParaRPr lang="en-US" dirty="0"/>
          </a:p>
        </p:txBody>
      </p:sp>
      <p:sp>
        <p:nvSpPr>
          <p:cNvPr id="13" name="Picture Placeholder 13"/>
          <p:cNvSpPr>
            <a:spLocks noGrp="1"/>
          </p:cNvSpPr>
          <p:nvPr>
            <p:ph type="pic" sz="quarter" idx="24"/>
          </p:nvPr>
        </p:nvSpPr>
        <p:spPr>
          <a:xfrm>
            <a:off x="7811043" y="4014437"/>
            <a:ext cx="3925228" cy="4884235"/>
          </a:xfrm>
          <a:prstGeom prst="rect">
            <a:avLst/>
          </a:prstGeom>
          <a:effectLst/>
        </p:spPr>
        <p:txBody>
          <a:bodyPr>
            <a:normAutofit/>
          </a:bodyPr>
          <a:lstStyle>
            <a:lvl1pPr marL="0" indent="0">
              <a:buNone/>
              <a:defRPr sz="2600" b="0" i="0">
                <a:ln>
                  <a:noFill/>
                </a:ln>
                <a:solidFill>
                  <a:schemeClr val="bg1">
                    <a:lumMod val="85000"/>
                  </a:schemeClr>
                </a:solidFill>
                <a:latin typeface="Poppins Light" charset="0"/>
                <a:ea typeface="Poppins Light" charset="0"/>
                <a:cs typeface="Poppins Light" charset="0"/>
              </a:defRPr>
            </a:lvl1pPr>
          </a:lstStyle>
          <a:p>
            <a:endParaRPr lang="en-US" dirty="0"/>
          </a:p>
        </p:txBody>
      </p:sp>
      <p:sp>
        <p:nvSpPr>
          <p:cNvPr id="14" name="Picture Placeholder 13"/>
          <p:cNvSpPr>
            <a:spLocks noGrp="1"/>
          </p:cNvSpPr>
          <p:nvPr>
            <p:ph type="pic" sz="quarter" idx="25"/>
          </p:nvPr>
        </p:nvSpPr>
        <p:spPr>
          <a:xfrm>
            <a:off x="2943924" y="4014437"/>
            <a:ext cx="3925228" cy="4884235"/>
          </a:xfrm>
          <a:prstGeom prst="rect">
            <a:avLst/>
          </a:prstGeom>
          <a:effectLst/>
        </p:spPr>
        <p:txBody>
          <a:bodyPr>
            <a:normAutofit/>
          </a:bodyPr>
          <a:lstStyle>
            <a:lvl1pPr marL="0" indent="0">
              <a:buNone/>
              <a:defRPr sz="2600" b="0" i="0">
                <a:ln>
                  <a:noFill/>
                </a:ln>
                <a:solidFill>
                  <a:schemeClr val="bg1">
                    <a:lumMod val="85000"/>
                  </a:schemeClr>
                </a:solidFill>
                <a:latin typeface="Poppins Light" charset="0"/>
                <a:ea typeface="Poppins Light" charset="0"/>
                <a:cs typeface="Poppins Light" charset="0"/>
              </a:defRPr>
            </a:lvl1pPr>
          </a:lstStyle>
          <a:p>
            <a:endParaRPr lang="en-US" dirty="0"/>
          </a:p>
        </p:txBody>
      </p:sp>
    </p:spTree>
    <p:extLst>
      <p:ext uri="{BB962C8B-B14F-4D97-AF65-F5344CB8AC3E}">
        <p14:creationId xmlns:p14="http://schemas.microsoft.com/office/powerpoint/2010/main" val="495301340"/>
      </p:ext>
    </p:extLst>
  </p:cSld>
  <p:clrMapOvr>
    <a:masterClrMapping/>
  </p:clrMapOvr>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14" name="Hexagon 13"/>
          <p:cNvSpPr/>
          <p:nvPr userDrawn="1"/>
        </p:nvSpPr>
        <p:spPr>
          <a:xfrm rot="5400000">
            <a:off x="22423256" y="543680"/>
            <a:ext cx="766064" cy="660400"/>
          </a:xfrm>
          <a:prstGeom prst="hexagon">
            <a:avLst/>
          </a:pr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Box 14"/>
          <p:cNvSpPr txBox="1"/>
          <p:nvPr userDrawn="1"/>
        </p:nvSpPr>
        <p:spPr>
          <a:xfrm>
            <a:off x="22431706" y="596900"/>
            <a:ext cx="864586" cy="553961"/>
          </a:xfrm>
          <a:prstGeom prst="rect">
            <a:avLst/>
          </a:prstGeom>
          <a:noFill/>
        </p:spPr>
        <p:txBody>
          <a:bodyPr wrap="none" lIns="182843" tIns="91422" rIns="182843" bIns="91422" rtlCol="0">
            <a:spAutoFit/>
          </a:bodyPr>
          <a:lstStyle/>
          <a:p>
            <a:pPr algn="ctr"/>
            <a:fld id="{260E2A6B-A809-4840-BF14-8648BC0BDF87}" type="slidenum">
              <a:rPr lang="id-ID" sz="2400" b="1" i="0" smtClean="0">
                <a:solidFill>
                  <a:schemeClr val="tx2"/>
                </a:solidFill>
                <a:latin typeface="Lato" charset="0"/>
                <a:ea typeface="Lato" charset="0"/>
                <a:cs typeface="Lato" charset="0"/>
              </a:rPr>
              <a:pPr algn="ctr"/>
              <a:t>‹#›</a:t>
            </a:fld>
            <a:r>
              <a:rPr lang="id-ID" sz="2400" b="1" i="0" dirty="0" smtClean="0">
                <a:solidFill>
                  <a:schemeClr val="tx2"/>
                </a:solidFill>
                <a:latin typeface="Lato" charset="0"/>
                <a:ea typeface="Lato" charset="0"/>
                <a:cs typeface="Lato" charset="0"/>
              </a:rPr>
              <a:t>  </a:t>
            </a:r>
            <a:endParaRPr lang="id-ID" sz="2400" b="1" i="0" dirty="0">
              <a:solidFill>
                <a:schemeClr val="tx2"/>
              </a:solidFill>
              <a:latin typeface="Lato" charset="0"/>
              <a:ea typeface="Lato" charset="0"/>
              <a:cs typeface="Lato" charset="0"/>
            </a:endParaRPr>
          </a:p>
        </p:txBody>
      </p:sp>
    </p:spTree>
    <p:extLst>
      <p:ext uri="{BB962C8B-B14F-4D97-AF65-F5344CB8AC3E}">
        <p14:creationId xmlns:p14="http://schemas.microsoft.com/office/powerpoint/2010/main" val="1422848046"/>
      </p:ext>
    </p:extLst>
  </p:cSld>
  <p:clrMap bg1="lt1" tx1="dk1" bg2="lt2" tx2="dk2" accent1="accent1" accent2="accent2" accent3="accent3" accent4="accent4" accent5="accent5" accent6="accent6" hlink="hlink" folHlink="folHlink"/>
  <p:sldLayoutIdLst>
    <p:sldLayoutId id="2147483754" r:id="rId1"/>
    <p:sldLayoutId id="2147484052" r:id="rId2"/>
    <p:sldLayoutId id="2147484053" r:id="rId3"/>
    <p:sldLayoutId id="2147484054" r:id="rId4"/>
    <p:sldLayoutId id="2147484050" r:id="rId5"/>
    <p:sldLayoutId id="2147484024" r:id="rId6"/>
    <p:sldLayoutId id="2147484041" r:id="rId7"/>
    <p:sldLayoutId id="2147484044" r:id="rId8"/>
    <p:sldLayoutId id="2147484045" r:id="rId9"/>
    <p:sldLayoutId id="2147484043" r:id="rId10"/>
    <p:sldLayoutId id="2147484042" r:id="rId11"/>
    <p:sldLayoutId id="2147484047" r:id="rId12"/>
    <p:sldLayoutId id="2147484048" r:id="rId13"/>
    <p:sldLayoutId id="2147484030" r:id="rId14"/>
    <p:sldLayoutId id="2147484022" r:id="rId15"/>
    <p:sldLayoutId id="2147484051" r:id="rId16"/>
    <p:sldLayoutId id="2147484037" r:id="rId17"/>
    <p:sldLayoutId id="2147484007" r:id="rId18"/>
    <p:sldLayoutId id="2147484019" r:id="rId19"/>
    <p:sldLayoutId id="2147484034" r:id="rId20"/>
    <p:sldLayoutId id="2147484032" r:id="rId21"/>
    <p:sldLayoutId id="2147483997" r:id="rId22"/>
    <p:sldLayoutId id="2147483917" r:id="rId23"/>
    <p:sldLayoutId id="2147483918" r:id="rId24"/>
    <p:sldLayoutId id="2147483996" r:id="rId25"/>
    <p:sldLayoutId id="2147483919" r:id="rId26"/>
    <p:sldLayoutId id="2147483980" r:id="rId27"/>
    <p:sldLayoutId id="2147484056" r:id="rId28"/>
    <p:sldLayoutId id="2147484061" r:id="rId29"/>
    <p:sldLayoutId id="2147484062" r:id="rId30"/>
    <p:sldLayoutId id="2147484063" r:id="rId31"/>
  </p:sldLayoutIdLst>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id="1" dur="indefinite" restart="never" nodeType="tmRoot"/>
      </p:par>
    </p:tnLst>
  </p:timing>
  <p:hf hdr="0" ftr="0" dt="0"/>
  <p:txStyles>
    <p:titleStyle>
      <a:lvl1pPr algn="l" defTabSz="1828434" rtl="0" eaLnBrk="1" latinLnBrk="0" hangingPunct="1">
        <a:lnSpc>
          <a:spcPct val="90000"/>
        </a:lnSpc>
        <a:spcBef>
          <a:spcPct val="0"/>
        </a:spcBef>
        <a:buNone/>
        <a:defRPr lang="en-US" sz="6000" kern="1200">
          <a:solidFill>
            <a:schemeClr val="tx1"/>
          </a:solidFill>
          <a:latin typeface="Lato Light" charset="0"/>
          <a:ea typeface="Lato Light" charset="0"/>
          <a:cs typeface="Lato Light" charset="0"/>
        </a:defRPr>
      </a:lvl1pPr>
    </p:titleStyle>
    <p:bodyStyle>
      <a:lvl1pPr marL="457109" indent="-457109" algn="l" defTabSz="1828434" rtl="0" eaLnBrk="1" latinLnBrk="0" hangingPunct="1">
        <a:lnSpc>
          <a:spcPct val="90000"/>
        </a:lnSpc>
        <a:spcBef>
          <a:spcPts val="2000"/>
        </a:spcBef>
        <a:buFont typeface="Arial" panose="020B0604020202020204" pitchFamily="34" charset="0"/>
        <a:buChar char="•"/>
        <a:defRPr lang="en-US" sz="4800" kern="1200" dirty="0" smtClean="0">
          <a:solidFill>
            <a:schemeClr val="tx1"/>
          </a:solidFill>
          <a:effectLst/>
          <a:latin typeface="Lato Light" charset="0"/>
          <a:ea typeface="Lato Light" charset="0"/>
          <a:cs typeface="Lato Light" charset="0"/>
        </a:defRPr>
      </a:lvl1pPr>
      <a:lvl2pPr marL="1371326" indent="-457109" algn="l" defTabSz="1828434" rtl="0" eaLnBrk="1" latinLnBrk="0" hangingPunct="1">
        <a:lnSpc>
          <a:spcPct val="90000"/>
        </a:lnSpc>
        <a:spcBef>
          <a:spcPts val="1000"/>
        </a:spcBef>
        <a:buFont typeface="Arial" panose="020B0604020202020204" pitchFamily="34" charset="0"/>
        <a:buChar char="•"/>
        <a:defRPr lang="en-US" sz="4000" kern="1200" dirty="0" smtClean="0">
          <a:solidFill>
            <a:schemeClr val="tx1"/>
          </a:solidFill>
          <a:effectLst/>
          <a:latin typeface="Lato Light" charset="0"/>
          <a:ea typeface="Lato Light" charset="0"/>
          <a:cs typeface="Lato Light" charset="0"/>
        </a:defRPr>
      </a:lvl2pPr>
      <a:lvl3pPr marL="2285543" indent="-457109" algn="l" defTabSz="1828434" rtl="0" eaLnBrk="1" latinLnBrk="0" hangingPunct="1">
        <a:lnSpc>
          <a:spcPct val="90000"/>
        </a:lnSpc>
        <a:spcBef>
          <a:spcPts val="1000"/>
        </a:spcBef>
        <a:buFont typeface="Arial" panose="020B0604020202020204" pitchFamily="34" charset="0"/>
        <a:buChar char="•"/>
        <a:defRPr lang="en-US" sz="3600" kern="1200" dirty="0" smtClean="0">
          <a:solidFill>
            <a:schemeClr val="tx1"/>
          </a:solidFill>
          <a:effectLst/>
          <a:latin typeface="Lato Light" charset="0"/>
          <a:ea typeface="Lato Light" charset="0"/>
          <a:cs typeface="Lato Light" charset="0"/>
        </a:defRPr>
      </a:lvl3pPr>
      <a:lvl4pPr marL="3199760" indent="-457109" algn="l" defTabSz="1828434" rtl="0" eaLnBrk="1" latinLnBrk="0" hangingPunct="1">
        <a:lnSpc>
          <a:spcPct val="90000"/>
        </a:lnSpc>
        <a:spcBef>
          <a:spcPts val="1000"/>
        </a:spcBef>
        <a:buFont typeface="Arial" panose="020B0604020202020204" pitchFamily="34" charset="0"/>
        <a:buChar char="•"/>
        <a:defRPr lang="en-US" sz="3200" kern="1200" dirty="0" smtClean="0">
          <a:solidFill>
            <a:schemeClr val="tx1"/>
          </a:solidFill>
          <a:effectLst/>
          <a:latin typeface="Lato Light" charset="0"/>
          <a:ea typeface="Lato Light" charset="0"/>
          <a:cs typeface="Lato Light" charset="0"/>
        </a:defRPr>
      </a:lvl4pPr>
      <a:lvl5pPr marL="4113977" indent="-457109" algn="l" defTabSz="1828434" rtl="0" eaLnBrk="1" latinLnBrk="0" hangingPunct="1">
        <a:lnSpc>
          <a:spcPct val="90000"/>
        </a:lnSpc>
        <a:spcBef>
          <a:spcPts val="1000"/>
        </a:spcBef>
        <a:buFont typeface="Arial" panose="020B0604020202020204" pitchFamily="34" charset="0"/>
        <a:buChar char="•"/>
        <a:defRPr lang="en-US" sz="3200" kern="1200" dirty="0">
          <a:solidFill>
            <a:schemeClr val="tx1"/>
          </a:solidFill>
          <a:effectLst/>
          <a:latin typeface="Lato Light" charset="0"/>
          <a:ea typeface="Lato Light" charset="0"/>
          <a:cs typeface="Lato Light" charset="0"/>
        </a:defRPr>
      </a:lvl5pPr>
      <a:lvl6pPr marL="5028194"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411"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628"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0846"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p:bodyStyle>
    <p:other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8.xml"/><Relationship Id="rId1" Type="http://schemas.openxmlformats.org/officeDocument/2006/relationships/slideLayout" Target="../slideLayouts/slideLayout10.xml"/><Relationship Id="rId4" Type="http://schemas.openxmlformats.org/officeDocument/2006/relationships/image" Target="../media/image10.jpeg"/></Relationships>
</file>

<file path=ppt/slides/_rels/slide12.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9.xml"/><Relationship Id="rId1" Type="http://schemas.openxmlformats.org/officeDocument/2006/relationships/slideLayout" Target="../slideLayouts/slideLayout2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1.xml"/><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2.xml"/><Relationship Id="rId1" Type="http://schemas.openxmlformats.org/officeDocument/2006/relationships/slideLayout" Target="../slideLayouts/slideLayout9.xml"/><Relationship Id="rId6" Type="http://schemas.openxmlformats.org/officeDocument/2006/relationships/image" Target="../media/image16.jpeg"/><Relationship Id="rId5" Type="http://schemas.openxmlformats.org/officeDocument/2006/relationships/image" Target="../media/image15.jpeg"/><Relationship Id="rId4" Type="http://schemas.openxmlformats.org/officeDocument/2006/relationships/image" Target="../media/image14.jpe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8.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image" Target="../media/image17.png"/><Relationship Id="rId7" Type="http://schemas.openxmlformats.org/officeDocument/2006/relationships/image" Target="../media/image21.png"/><Relationship Id="rId2" Type="http://schemas.openxmlformats.org/officeDocument/2006/relationships/notesSlide" Target="../notesSlides/notesSlide15.xml"/><Relationship Id="rId1" Type="http://schemas.openxmlformats.org/officeDocument/2006/relationships/slideLayout" Target="../slideLayouts/slideLayout27.xml"/><Relationship Id="rId6" Type="http://schemas.openxmlformats.org/officeDocument/2006/relationships/image" Target="../media/image20.png"/><Relationship Id="rId5" Type="http://schemas.openxmlformats.org/officeDocument/2006/relationships/image" Target="../media/image19.png"/><Relationship Id="rId10" Type="http://schemas.openxmlformats.org/officeDocument/2006/relationships/image" Target="../media/image24.png"/><Relationship Id="rId4" Type="http://schemas.openxmlformats.org/officeDocument/2006/relationships/image" Target="../media/image18.png"/><Relationship Id="rId9" Type="http://schemas.openxmlformats.org/officeDocument/2006/relationships/image" Target="../media/image23.png"/></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25.jpeg"/><Relationship Id="rId1" Type="http://schemas.openxmlformats.org/officeDocument/2006/relationships/slideLayout" Target="../slideLayouts/slideLayout29.xml"/><Relationship Id="rId4" Type="http://schemas.openxmlformats.org/officeDocument/2006/relationships/image" Target="../media/image27.jpeg"/></Relationships>
</file>

<file path=ppt/slides/_rels/slide21.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image" Target="../media/image28.jpeg"/><Relationship Id="rId1" Type="http://schemas.openxmlformats.org/officeDocument/2006/relationships/slideLayout" Target="../slideLayouts/slideLayout30.xml"/><Relationship Id="rId5" Type="http://schemas.openxmlformats.org/officeDocument/2006/relationships/image" Target="../media/image31.jpeg"/><Relationship Id="rId4" Type="http://schemas.openxmlformats.org/officeDocument/2006/relationships/image" Target="../media/image30.jpeg"/></Relationships>
</file>

<file path=ppt/slides/_rels/slide22.xml.rels><?xml version="1.0" encoding="UTF-8" standalone="yes"?>
<Relationships xmlns="http://schemas.openxmlformats.org/package/2006/relationships"><Relationship Id="rId8" Type="http://schemas.openxmlformats.org/officeDocument/2006/relationships/image" Target="../media/image38.png"/><Relationship Id="rId3" Type="http://schemas.openxmlformats.org/officeDocument/2006/relationships/image" Target="../media/image33.jpeg"/><Relationship Id="rId7" Type="http://schemas.openxmlformats.org/officeDocument/2006/relationships/image" Target="../media/image37.jpeg"/><Relationship Id="rId2" Type="http://schemas.openxmlformats.org/officeDocument/2006/relationships/image" Target="../media/image32.jpeg"/><Relationship Id="rId1" Type="http://schemas.openxmlformats.org/officeDocument/2006/relationships/slideLayout" Target="../slideLayouts/slideLayout31.xml"/><Relationship Id="rId6" Type="http://schemas.openxmlformats.org/officeDocument/2006/relationships/image" Target="../media/image36.jpeg"/><Relationship Id="rId11" Type="http://schemas.openxmlformats.org/officeDocument/2006/relationships/image" Target="../media/image41.jpeg"/><Relationship Id="rId5" Type="http://schemas.openxmlformats.org/officeDocument/2006/relationships/image" Target="../media/image35.jpeg"/><Relationship Id="rId10" Type="http://schemas.openxmlformats.org/officeDocument/2006/relationships/image" Target="../media/image40.jpeg"/><Relationship Id="rId4" Type="http://schemas.openxmlformats.org/officeDocument/2006/relationships/image" Target="../media/image34.jpeg"/><Relationship Id="rId9" Type="http://schemas.openxmlformats.org/officeDocument/2006/relationships/image" Target="../media/image39.jpeg"/></Relationships>
</file>

<file path=ppt/slides/_rels/slide23.xml.rels><?xml version="1.0" encoding="UTF-8" standalone="yes"?>
<Relationships xmlns="http://schemas.openxmlformats.org/package/2006/relationships"><Relationship Id="rId3" Type="http://schemas.openxmlformats.org/officeDocument/2006/relationships/image" Target="../media/image43.jpeg"/><Relationship Id="rId7" Type="http://schemas.openxmlformats.org/officeDocument/2006/relationships/image" Target="../media/image47.jpeg"/><Relationship Id="rId2" Type="http://schemas.openxmlformats.org/officeDocument/2006/relationships/image" Target="../media/image42.jpeg"/><Relationship Id="rId1" Type="http://schemas.openxmlformats.org/officeDocument/2006/relationships/slideLayout" Target="../slideLayouts/slideLayout28.xml"/><Relationship Id="rId6" Type="http://schemas.openxmlformats.org/officeDocument/2006/relationships/image" Target="../media/image46.jpeg"/><Relationship Id="rId5" Type="http://schemas.openxmlformats.org/officeDocument/2006/relationships/image" Target="../media/image45.jpeg"/><Relationship Id="rId4" Type="http://schemas.openxmlformats.org/officeDocument/2006/relationships/image" Target="../media/image44.jpeg"/></Relationships>
</file>

<file path=ppt/slides/_rels/slide2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xml"/><Relationship Id="rId1" Type="http://schemas.openxmlformats.org/officeDocument/2006/relationships/slideLayout" Target="../slideLayouts/slideLayout20.xml"/><Relationship Id="rId4" Type="http://schemas.openxmlformats.org/officeDocument/2006/relationships/image" Target="../media/image4.jpe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4.xml"/><Relationship Id="rId1" Type="http://schemas.openxmlformats.org/officeDocument/2006/relationships/slideLayout" Target="../slideLayouts/slideLayout7.xml"/><Relationship Id="rId5" Type="http://schemas.openxmlformats.org/officeDocument/2006/relationships/image" Target="../media/image7.jpeg"/><Relationship Id="rId4" Type="http://schemas.openxmlformats.org/officeDocument/2006/relationships/image" Target="../media/image6.jpe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rotWithShape="1">
          <a:blip r:embed="rId3" cstate="email">
            <a:extLst>
              <a:ext uri="{28A0092B-C50C-407E-A947-70E740481C1C}">
                <a14:useLocalDpi xmlns:a14="http://schemas.microsoft.com/office/drawing/2010/main" val="0"/>
              </a:ext>
            </a:extLst>
          </a:blip>
          <a:srcRect l="6046" r="5073"/>
          <a:stretch/>
        </p:blipFill>
        <p:spPr>
          <a:xfrm>
            <a:off x="-22860" y="-10526"/>
            <a:ext cx="24400510" cy="13726526"/>
          </a:xfrm>
          <a:prstGeom prst="rect">
            <a:avLst/>
          </a:prstGeom>
        </p:spPr>
      </p:pic>
      <p:sp>
        <p:nvSpPr>
          <p:cNvPr id="11" name="矩形 10"/>
          <p:cNvSpPr/>
          <p:nvPr/>
        </p:nvSpPr>
        <p:spPr>
          <a:xfrm>
            <a:off x="-22860" y="5715000"/>
            <a:ext cx="24400510" cy="7955280"/>
          </a:xfrm>
          <a:prstGeom prst="rect">
            <a:avLst/>
          </a:prstGeom>
          <a:gradFill>
            <a:gsLst>
              <a:gs pos="0">
                <a:srgbClr val="291808">
                  <a:alpha val="0"/>
                </a:srgbClr>
              </a:gs>
              <a:gs pos="65000">
                <a:srgbClr val="040302"/>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2798422" y="3392210"/>
            <a:ext cx="18861428" cy="4149982"/>
          </a:xfrm>
          <a:prstGeom prst="rect">
            <a:avLst/>
          </a:prstGeom>
          <a:noFill/>
          <a:ln w="508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Subtitle 2"/>
          <p:cNvSpPr txBox="1">
            <a:spLocks/>
          </p:cNvSpPr>
          <p:nvPr/>
        </p:nvSpPr>
        <p:spPr>
          <a:xfrm>
            <a:off x="21223085" y="11764082"/>
            <a:ext cx="2396495" cy="1344024"/>
          </a:xfrm>
          <a:prstGeom prst="rect">
            <a:avLst/>
          </a:prstGeom>
        </p:spPr>
        <p:txBody>
          <a:bodyPr vert="horz" wrap="non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r">
              <a:lnSpc>
                <a:spcPts val="4040"/>
              </a:lnSpc>
            </a:pPr>
            <a:r>
              <a:rPr lang="en-US" altLang="zh-CN" sz="3200" dirty="0" smtClean="0">
                <a:solidFill>
                  <a:schemeClr val="bg1"/>
                </a:solidFill>
                <a:latin typeface="Arial" panose="020B0604020202020204" pitchFamily="34" charset="0"/>
                <a:ea typeface="微软雅黑" panose="020B0503020204020204" pitchFamily="34" charset="-122"/>
                <a:cs typeface="Poppins Medium" charset="0"/>
                <a:sym typeface="Arial" panose="020B0604020202020204" pitchFamily="34" charset="0"/>
              </a:rPr>
              <a:t>SUNNY</a:t>
            </a:r>
          </a:p>
          <a:p>
            <a:pPr algn="r">
              <a:lnSpc>
                <a:spcPts val="4040"/>
              </a:lnSpc>
            </a:pPr>
            <a:r>
              <a:rPr lang="en-US" altLang="zh-CN" sz="3200" dirty="0" smtClean="0">
                <a:solidFill>
                  <a:schemeClr val="bg1"/>
                </a:solidFill>
                <a:latin typeface="Arial" panose="020B0604020202020204" pitchFamily="34" charset="0"/>
                <a:ea typeface="微软雅黑" panose="020B0503020204020204" pitchFamily="34" charset="-122"/>
                <a:cs typeface="Poppins Medium" charset="0"/>
                <a:sym typeface="Arial" panose="020B0604020202020204" pitchFamily="34" charset="0"/>
              </a:rPr>
              <a:t>2019-2020</a:t>
            </a:r>
            <a:endParaRPr lang="en-US" sz="3200" dirty="0" smtClean="0">
              <a:solidFill>
                <a:schemeClr val="bg1"/>
              </a:solidFill>
              <a:latin typeface="Arial" panose="020B0604020202020204" pitchFamily="34" charset="0"/>
              <a:ea typeface="微软雅黑" panose="020B0503020204020204" pitchFamily="34" charset="-122"/>
              <a:cs typeface="Poppins Medium" charset="0"/>
              <a:sym typeface="Arial" panose="020B0604020202020204" pitchFamily="34" charset="0"/>
            </a:endParaRPr>
          </a:p>
        </p:txBody>
      </p:sp>
      <p:sp>
        <p:nvSpPr>
          <p:cNvPr id="19" name="TextBox 18"/>
          <p:cNvSpPr txBox="1"/>
          <p:nvPr/>
        </p:nvSpPr>
        <p:spPr>
          <a:xfrm>
            <a:off x="5117604" y="4189432"/>
            <a:ext cx="14358152" cy="1836400"/>
          </a:xfrm>
          <a:prstGeom prst="rect">
            <a:avLst/>
          </a:prstGeom>
          <a:noFill/>
        </p:spPr>
        <p:txBody>
          <a:bodyPr wrap="square" rtlCol="0">
            <a:spAutoFit/>
          </a:bodyPr>
          <a:lstStyle/>
          <a:p>
            <a:pPr algn="ctr">
              <a:lnSpc>
                <a:spcPts val="13560"/>
              </a:lnSpc>
            </a:pPr>
            <a:r>
              <a:rPr lang="zh-CN" altLang="en-US" sz="12400" b="1" dirty="0" smtClean="0">
                <a:solidFill>
                  <a:schemeClr val="bg1"/>
                </a:solidFill>
                <a:latin typeface="Arial" panose="020B0604020202020204" pitchFamily="34" charset="0"/>
                <a:ea typeface="微软雅黑" panose="020B0503020204020204" pitchFamily="34" charset="-122"/>
                <a:cs typeface="Poppins" charset="0"/>
                <a:sym typeface="Arial" panose="020B0604020202020204" pitchFamily="34" charset="0"/>
              </a:rPr>
              <a:t>欧美风公司介绍</a:t>
            </a:r>
            <a:r>
              <a:rPr lang="en-US" altLang="zh-CN" sz="12400" b="1" dirty="0" smtClean="0">
                <a:solidFill>
                  <a:schemeClr val="bg1"/>
                </a:solidFill>
                <a:latin typeface="Arial" panose="020B0604020202020204" pitchFamily="34" charset="0"/>
                <a:ea typeface="微软雅黑" panose="020B0503020204020204" pitchFamily="34" charset="-122"/>
                <a:cs typeface="Poppins" charset="0"/>
                <a:sym typeface="Arial" panose="020B0604020202020204" pitchFamily="34" charset="0"/>
              </a:rPr>
              <a:t>PPT</a:t>
            </a:r>
            <a:endParaRPr lang="en-US" sz="12400" b="1" dirty="0">
              <a:solidFill>
                <a:schemeClr val="bg1"/>
              </a:solidFill>
              <a:latin typeface="Arial" panose="020B0604020202020204" pitchFamily="34" charset="0"/>
              <a:ea typeface="微软雅黑" panose="020B0503020204020204" pitchFamily="34" charset="-122"/>
              <a:cs typeface="Poppins" charset="0"/>
              <a:sym typeface="Arial" panose="020B0604020202020204" pitchFamily="34" charset="0"/>
            </a:endParaRPr>
          </a:p>
        </p:txBody>
      </p:sp>
      <p:sp>
        <p:nvSpPr>
          <p:cNvPr id="6" name="矩形 5"/>
          <p:cNvSpPr/>
          <p:nvPr/>
        </p:nvSpPr>
        <p:spPr>
          <a:xfrm>
            <a:off x="5688140" y="6025832"/>
            <a:ext cx="13217080" cy="923330"/>
          </a:xfrm>
          <a:prstGeom prst="rect">
            <a:avLst/>
          </a:prstGeom>
        </p:spPr>
        <p:txBody>
          <a:bodyPr wrap="none">
            <a:spAutoFit/>
          </a:bodyPr>
          <a:lstStyle/>
          <a:p>
            <a:r>
              <a:rPr lang="zh-CN" altLang="en-US" sz="5400" dirty="0" smtClean="0">
                <a:solidFill>
                  <a:schemeClr val="bg1"/>
                </a:solidFill>
                <a:latin typeface="Malgun Gothic Semilight" panose="020B0502040204020203" pitchFamily="34" charset="-122"/>
                <a:ea typeface="Malgun Gothic Semilight" panose="020B0502040204020203" pitchFamily="34" charset="-122"/>
                <a:cs typeface="Malgun Gothic Semilight" panose="020B0502040204020203" pitchFamily="34" charset="-122"/>
              </a:rPr>
              <a:t>COMPANY INTRODUCTION POWERPOINT</a:t>
            </a:r>
            <a:endParaRPr lang="zh-CN" altLang="en-US" sz="5400" dirty="0">
              <a:solidFill>
                <a:schemeClr val="bg1"/>
              </a:solidFill>
              <a:latin typeface="Malgun Gothic Semilight" panose="020B0502040204020203" pitchFamily="34" charset="-122"/>
              <a:ea typeface="Malgun Gothic Semilight" panose="020B0502040204020203" pitchFamily="34" charset="-122"/>
              <a:cs typeface="Malgun Gothic Semilight" panose="020B0502040204020203" pitchFamily="34" charset="-122"/>
            </a:endParaRPr>
          </a:p>
        </p:txBody>
      </p:sp>
      <p:grpSp>
        <p:nvGrpSpPr>
          <p:cNvPr id="3" name="组合 2"/>
          <p:cNvGrpSpPr/>
          <p:nvPr/>
        </p:nvGrpSpPr>
        <p:grpSpPr>
          <a:xfrm>
            <a:off x="8503565" y="1335409"/>
            <a:ext cx="7451142" cy="7234884"/>
            <a:chOff x="8451824" y="765239"/>
            <a:chExt cx="7451142" cy="7234884"/>
          </a:xfrm>
        </p:grpSpPr>
        <p:sp>
          <p:nvSpPr>
            <p:cNvPr id="2" name="弧形 1"/>
            <p:cNvSpPr/>
            <p:nvPr/>
          </p:nvSpPr>
          <p:spPr>
            <a:xfrm rot="17621502">
              <a:off x="8978566" y="1088236"/>
              <a:ext cx="6397657" cy="6588890"/>
            </a:xfrm>
            <a:prstGeom prst="arc">
              <a:avLst>
                <a:gd name="adj1" fmla="val 16200000"/>
                <a:gd name="adj2" fmla="val 2565975"/>
              </a:avLst>
            </a:prstGeom>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9" name="弧形 8"/>
            <p:cNvSpPr/>
            <p:nvPr/>
          </p:nvSpPr>
          <p:spPr>
            <a:xfrm rot="17621502">
              <a:off x="8559953" y="657110"/>
              <a:ext cx="7234884" cy="7451142"/>
            </a:xfrm>
            <a:prstGeom prst="arc">
              <a:avLst>
                <a:gd name="adj1" fmla="val 16200000"/>
                <a:gd name="adj2" fmla="val 2565975"/>
              </a:avLst>
            </a:prstGeom>
            <a:ln>
              <a:solidFill>
                <a:schemeClr val="bg1">
                  <a:alpha val="17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grpSp>
        <p:nvGrpSpPr>
          <p:cNvPr id="12" name="组合 11"/>
          <p:cNvGrpSpPr/>
          <p:nvPr/>
        </p:nvGrpSpPr>
        <p:grpSpPr>
          <a:xfrm rot="10800000">
            <a:off x="8451824" y="2335534"/>
            <a:ext cx="7451142" cy="7234884"/>
            <a:chOff x="8451824" y="765239"/>
            <a:chExt cx="7451142" cy="7234884"/>
          </a:xfrm>
        </p:grpSpPr>
        <p:sp>
          <p:nvSpPr>
            <p:cNvPr id="13" name="弧形 12"/>
            <p:cNvSpPr/>
            <p:nvPr/>
          </p:nvSpPr>
          <p:spPr>
            <a:xfrm rot="17621502">
              <a:off x="8978566" y="1088236"/>
              <a:ext cx="6397657" cy="6588890"/>
            </a:xfrm>
            <a:prstGeom prst="arc">
              <a:avLst>
                <a:gd name="adj1" fmla="val 16200000"/>
                <a:gd name="adj2" fmla="val 2565975"/>
              </a:avLst>
            </a:prstGeom>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4" name="弧形 13"/>
            <p:cNvSpPr/>
            <p:nvPr/>
          </p:nvSpPr>
          <p:spPr>
            <a:xfrm rot="17621502">
              <a:off x="8559953" y="657110"/>
              <a:ext cx="7234884" cy="7451142"/>
            </a:xfrm>
            <a:prstGeom prst="arc">
              <a:avLst>
                <a:gd name="adj1" fmla="val 16200000"/>
                <a:gd name="adj2" fmla="val 2565975"/>
              </a:avLst>
            </a:prstGeom>
            <a:ln>
              <a:solidFill>
                <a:schemeClr val="bg1">
                  <a:alpha val="17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spTree>
    <p:extLst>
      <p:ext uri="{BB962C8B-B14F-4D97-AF65-F5344CB8AC3E}">
        <p14:creationId xmlns:p14="http://schemas.microsoft.com/office/powerpoint/2010/main" val="1563511541"/>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p:cNvSpPr/>
          <p:nvPr/>
        </p:nvSpPr>
        <p:spPr>
          <a:xfrm>
            <a:off x="15702001" y="0"/>
            <a:ext cx="8675649" cy="13716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25" name="Rectangle 24"/>
          <p:cNvSpPr>
            <a:spLocks/>
          </p:cNvSpPr>
          <p:nvPr/>
        </p:nvSpPr>
        <p:spPr bwMode="auto">
          <a:xfrm>
            <a:off x="17928156" y="9893313"/>
            <a:ext cx="4223337" cy="78495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Lst>
        </p:spPr>
        <p:txBody>
          <a:bodyPr vert="horz" wrap="none" lIns="0" tIns="0" rIns="0" bIns="0" anchor="ctr" anchorCtr="0">
            <a:spAutoFit/>
          </a:bodyPr>
          <a:lstStyle/>
          <a:p>
            <a:pPr algn="ctr" defTabSz="4572000">
              <a:lnSpc>
                <a:spcPts val="7400"/>
              </a:lnSpc>
            </a:pPr>
            <a:r>
              <a:rPr lang="en-US" sz="2400" b="1" spc="800" dirty="0" smtClean="0">
                <a:solidFill>
                  <a:schemeClr val="bg1"/>
                </a:solidFill>
                <a:latin typeface="Arial" panose="020B0604020202020204" pitchFamily="34" charset="0"/>
                <a:ea typeface="微软雅黑" panose="020B0503020204020204" pitchFamily="34" charset="-122"/>
                <a:cs typeface="Poppins" charset="0"/>
                <a:sym typeface="Arial" panose="020B0604020202020204" pitchFamily="34" charset="0"/>
              </a:rPr>
              <a:t>VINCE LOMBARDI</a:t>
            </a:r>
          </a:p>
        </p:txBody>
      </p:sp>
      <p:sp>
        <p:nvSpPr>
          <p:cNvPr id="26" name="TextBox 25"/>
          <p:cNvSpPr txBox="1"/>
          <p:nvPr/>
        </p:nvSpPr>
        <p:spPr>
          <a:xfrm>
            <a:off x="17649737" y="3308647"/>
            <a:ext cx="4780176" cy="6705041"/>
          </a:xfrm>
          <a:prstGeom prst="rect">
            <a:avLst/>
          </a:prstGeom>
          <a:noFill/>
        </p:spPr>
        <p:txBody>
          <a:bodyPr wrap="square" rtlCol="0">
            <a:spAutoFit/>
          </a:bodyPr>
          <a:lstStyle/>
          <a:p>
            <a:pPr algn="ctr">
              <a:lnSpc>
                <a:spcPts val="5180"/>
              </a:lnSpc>
            </a:pPr>
            <a:r>
              <a:rPr lang="en-US" sz="3800" b="1" dirty="0" smtClean="0">
                <a:solidFill>
                  <a:schemeClr val="bg1"/>
                </a:solidFill>
                <a:latin typeface="Arial" panose="020B0604020202020204" pitchFamily="34" charset="0"/>
                <a:ea typeface="微软雅黑" panose="020B0503020204020204" pitchFamily="34" charset="-122"/>
                <a:cs typeface="Lato" charset="0"/>
                <a:sym typeface="Arial" panose="020B0604020202020204" pitchFamily="34" charset="0"/>
              </a:rPr>
              <a:t>The </a:t>
            </a:r>
            <a:r>
              <a:rPr lang="en-US" sz="3800" b="1" dirty="0">
                <a:solidFill>
                  <a:schemeClr val="bg1"/>
                </a:solidFill>
                <a:latin typeface="Arial" panose="020B0604020202020204" pitchFamily="34" charset="0"/>
                <a:ea typeface="微软雅黑" panose="020B0503020204020204" pitchFamily="34" charset="-122"/>
                <a:cs typeface="Lato" charset="0"/>
                <a:sym typeface="Arial" panose="020B0604020202020204" pitchFamily="34" charset="0"/>
              </a:rPr>
              <a:t>price of success is hard work, dedication to the job at hand, and the determination that whether we win or lose, we have applied the best of ourselves to the task at </a:t>
            </a:r>
            <a:r>
              <a:rPr lang="en-US" sz="3800" b="1" dirty="0" smtClean="0">
                <a:solidFill>
                  <a:schemeClr val="bg1"/>
                </a:solidFill>
                <a:latin typeface="Arial" panose="020B0604020202020204" pitchFamily="34" charset="0"/>
                <a:ea typeface="微软雅黑" panose="020B0503020204020204" pitchFamily="34" charset="-122"/>
                <a:cs typeface="Lato" charset="0"/>
                <a:sym typeface="Arial" panose="020B0604020202020204" pitchFamily="34" charset="0"/>
              </a:rPr>
              <a:t>hand</a:t>
            </a:r>
          </a:p>
        </p:txBody>
      </p:sp>
      <p:sp>
        <p:nvSpPr>
          <p:cNvPr id="27" name="Freeform 71"/>
          <p:cNvSpPr>
            <a:spLocks noChangeArrowheads="1"/>
          </p:cNvSpPr>
          <p:nvPr/>
        </p:nvSpPr>
        <p:spPr bwMode="auto">
          <a:xfrm>
            <a:off x="22325625" y="9064752"/>
            <a:ext cx="909999" cy="675742"/>
          </a:xfrm>
          <a:custGeom>
            <a:avLst/>
            <a:gdLst>
              <a:gd name="T0" fmla="*/ 70 w 444"/>
              <a:gd name="T1" fmla="*/ 0 h 329"/>
              <a:gd name="T2" fmla="*/ 70 w 444"/>
              <a:gd name="T3" fmla="*/ 0 h 329"/>
              <a:gd name="T4" fmla="*/ 0 w 444"/>
              <a:gd name="T5" fmla="*/ 70 h 329"/>
              <a:gd name="T6" fmla="*/ 70 w 444"/>
              <a:gd name="T7" fmla="*/ 150 h 329"/>
              <a:gd name="T8" fmla="*/ 0 w 444"/>
              <a:gd name="T9" fmla="*/ 291 h 329"/>
              <a:gd name="T10" fmla="*/ 0 w 444"/>
              <a:gd name="T11" fmla="*/ 328 h 329"/>
              <a:gd name="T12" fmla="*/ 70 w 444"/>
              <a:gd name="T13" fmla="*/ 0 h 329"/>
              <a:gd name="T14" fmla="*/ 275 w 444"/>
              <a:gd name="T15" fmla="*/ 0 h 329"/>
              <a:gd name="T16" fmla="*/ 275 w 444"/>
              <a:gd name="T17" fmla="*/ 0 h 329"/>
              <a:gd name="T18" fmla="*/ 204 w 444"/>
              <a:gd name="T19" fmla="*/ 70 h 329"/>
              <a:gd name="T20" fmla="*/ 275 w 444"/>
              <a:gd name="T21" fmla="*/ 150 h 329"/>
              <a:gd name="T22" fmla="*/ 204 w 444"/>
              <a:gd name="T23" fmla="*/ 291 h 329"/>
              <a:gd name="T24" fmla="*/ 204 w 444"/>
              <a:gd name="T25" fmla="*/ 328 h 329"/>
              <a:gd name="T26" fmla="*/ 275 w 444"/>
              <a:gd name="T27" fmla="*/ 0 h 3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44" h="329">
                <a:moveTo>
                  <a:pt x="70" y="0"/>
                </a:moveTo>
                <a:lnTo>
                  <a:pt x="70" y="0"/>
                </a:lnTo>
                <a:cubicBezTo>
                  <a:pt x="26" y="0"/>
                  <a:pt x="0" y="35"/>
                  <a:pt x="0" y="70"/>
                </a:cubicBezTo>
                <a:cubicBezTo>
                  <a:pt x="0" y="115"/>
                  <a:pt x="26" y="150"/>
                  <a:pt x="70" y="150"/>
                </a:cubicBezTo>
                <a:cubicBezTo>
                  <a:pt x="142" y="150"/>
                  <a:pt x="98" y="291"/>
                  <a:pt x="0" y="291"/>
                </a:cubicBezTo>
                <a:cubicBezTo>
                  <a:pt x="0" y="328"/>
                  <a:pt x="0" y="328"/>
                  <a:pt x="0" y="328"/>
                </a:cubicBezTo>
                <a:cubicBezTo>
                  <a:pt x="168" y="328"/>
                  <a:pt x="239" y="0"/>
                  <a:pt x="70" y="0"/>
                </a:cubicBezTo>
                <a:close/>
                <a:moveTo>
                  <a:pt x="275" y="0"/>
                </a:moveTo>
                <a:lnTo>
                  <a:pt x="275" y="0"/>
                </a:lnTo>
                <a:cubicBezTo>
                  <a:pt x="239" y="0"/>
                  <a:pt x="204" y="35"/>
                  <a:pt x="204" y="70"/>
                </a:cubicBezTo>
                <a:cubicBezTo>
                  <a:pt x="204" y="115"/>
                  <a:pt x="239" y="150"/>
                  <a:pt x="275" y="150"/>
                </a:cubicBezTo>
                <a:cubicBezTo>
                  <a:pt x="354" y="150"/>
                  <a:pt x="301" y="291"/>
                  <a:pt x="204" y="291"/>
                </a:cubicBezTo>
                <a:cubicBezTo>
                  <a:pt x="204" y="328"/>
                  <a:pt x="204" y="328"/>
                  <a:pt x="204" y="328"/>
                </a:cubicBezTo>
                <a:cubicBezTo>
                  <a:pt x="381" y="328"/>
                  <a:pt x="443" y="0"/>
                  <a:pt x="275" y="0"/>
                </a:cubicBezTo>
                <a:close/>
              </a:path>
            </a:pathLst>
          </a:custGeom>
          <a:solidFill>
            <a:schemeClr val="bg1"/>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dirty="0">
              <a:latin typeface="Arial" panose="020B0604020202020204" pitchFamily="34" charset="0"/>
              <a:ea typeface="微软雅黑" panose="020B0503020204020204" pitchFamily="34" charset="-122"/>
              <a:sym typeface="Arial" panose="020B0604020202020204" pitchFamily="34" charset="0"/>
            </a:endParaRPr>
          </a:p>
        </p:txBody>
      </p:sp>
      <p:sp>
        <p:nvSpPr>
          <p:cNvPr id="28" name="Freeform 71"/>
          <p:cNvSpPr>
            <a:spLocks noChangeArrowheads="1"/>
          </p:cNvSpPr>
          <p:nvPr/>
        </p:nvSpPr>
        <p:spPr bwMode="auto">
          <a:xfrm rot="11131217">
            <a:off x="16709346" y="2970776"/>
            <a:ext cx="909999" cy="675742"/>
          </a:xfrm>
          <a:custGeom>
            <a:avLst/>
            <a:gdLst>
              <a:gd name="T0" fmla="*/ 70 w 444"/>
              <a:gd name="T1" fmla="*/ 0 h 329"/>
              <a:gd name="T2" fmla="*/ 70 w 444"/>
              <a:gd name="T3" fmla="*/ 0 h 329"/>
              <a:gd name="T4" fmla="*/ 0 w 444"/>
              <a:gd name="T5" fmla="*/ 70 h 329"/>
              <a:gd name="T6" fmla="*/ 70 w 444"/>
              <a:gd name="T7" fmla="*/ 150 h 329"/>
              <a:gd name="T8" fmla="*/ 0 w 444"/>
              <a:gd name="T9" fmla="*/ 291 h 329"/>
              <a:gd name="T10" fmla="*/ 0 w 444"/>
              <a:gd name="T11" fmla="*/ 328 h 329"/>
              <a:gd name="T12" fmla="*/ 70 w 444"/>
              <a:gd name="T13" fmla="*/ 0 h 329"/>
              <a:gd name="T14" fmla="*/ 275 w 444"/>
              <a:gd name="T15" fmla="*/ 0 h 329"/>
              <a:gd name="T16" fmla="*/ 275 w 444"/>
              <a:gd name="T17" fmla="*/ 0 h 329"/>
              <a:gd name="T18" fmla="*/ 204 w 444"/>
              <a:gd name="T19" fmla="*/ 70 h 329"/>
              <a:gd name="T20" fmla="*/ 275 w 444"/>
              <a:gd name="T21" fmla="*/ 150 h 329"/>
              <a:gd name="T22" fmla="*/ 204 w 444"/>
              <a:gd name="T23" fmla="*/ 291 h 329"/>
              <a:gd name="T24" fmla="*/ 204 w 444"/>
              <a:gd name="T25" fmla="*/ 328 h 329"/>
              <a:gd name="T26" fmla="*/ 275 w 444"/>
              <a:gd name="T27" fmla="*/ 0 h 3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44" h="329">
                <a:moveTo>
                  <a:pt x="70" y="0"/>
                </a:moveTo>
                <a:lnTo>
                  <a:pt x="70" y="0"/>
                </a:lnTo>
                <a:cubicBezTo>
                  <a:pt x="26" y="0"/>
                  <a:pt x="0" y="35"/>
                  <a:pt x="0" y="70"/>
                </a:cubicBezTo>
                <a:cubicBezTo>
                  <a:pt x="0" y="115"/>
                  <a:pt x="26" y="150"/>
                  <a:pt x="70" y="150"/>
                </a:cubicBezTo>
                <a:cubicBezTo>
                  <a:pt x="142" y="150"/>
                  <a:pt x="98" y="291"/>
                  <a:pt x="0" y="291"/>
                </a:cubicBezTo>
                <a:cubicBezTo>
                  <a:pt x="0" y="328"/>
                  <a:pt x="0" y="328"/>
                  <a:pt x="0" y="328"/>
                </a:cubicBezTo>
                <a:cubicBezTo>
                  <a:pt x="168" y="328"/>
                  <a:pt x="239" y="0"/>
                  <a:pt x="70" y="0"/>
                </a:cubicBezTo>
                <a:close/>
                <a:moveTo>
                  <a:pt x="275" y="0"/>
                </a:moveTo>
                <a:lnTo>
                  <a:pt x="275" y="0"/>
                </a:lnTo>
                <a:cubicBezTo>
                  <a:pt x="239" y="0"/>
                  <a:pt x="204" y="35"/>
                  <a:pt x="204" y="70"/>
                </a:cubicBezTo>
                <a:cubicBezTo>
                  <a:pt x="204" y="115"/>
                  <a:pt x="239" y="150"/>
                  <a:pt x="275" y="150"/>
                </a:cubicBezTo>
                <a:cubicBezTo>
                  <a:pt x="354" y="150"/>
                  <a:pt x="301" y="291"/>
                  <a:pt x="204" y="291"/>
                </a:cubicBezTo>
                <a:cubicBezTo>
                  <a:pt x="204" y="328"/>
                  <a:pt x="204" y="328"/>
                  <a:pt x="204" y="328"/>
                </a:cubicBezTo>
                <a:cubicBezTo>
                  <a:pt x="381" y="328"/>
                  <a:pt x="443" y="0"/>
                  <a:pt x="275" y="0"/>
                </a:cubicBezTo>
                <a:close/>
              </a:path>
            </a:pathLst>
          </a:custGeom>
          <a:solidFill>
            <a:schemeClr val="bg1"/>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dirty="0">
              <a:latin typeface="Arial" panose="020B0604020202020204" pitchFamily="34" charset="0"/>
              <a:ea typeface="微软雅黑" panose="020B0503020204020204" pitchFamily="34" charset="-122"/>
              <a:sym typeface="Arial" panose="020B0604020202020204" pitchFamily="34" charset="0"/>
            </a:endParaRPr>
          </a:p>
        </p:txBody>
      </p:sp>
      <p:pic>
        <p:nvPicPr>
          <p:cNvPr id="3" name="图片占位符 2"/>
          <p:cNvPicPr>
            <a:picLocks noGrp="1" noChangeAspect="1"/>
          </p:cNvPicPr>
          <p:nvPr>
            <p:ph type="pic" sz="quarter" idx="22"/>
          </p:nvPr>
        </p:nvPicPr>
        <p:blipFill>
          <a:blip r:embed="rId2" cstate="email">
            <a:extLst>
              <a:ext uri="{28A0092B-C50C-407E-A947-70E740481C1C}">
                <a14:useLocalDpi xmlns:a14="http://schemas.microsoft.com/office/drawing/2010/main" val="0"/>
              </a:ext>
            </a:extLst>
          </a:blip>
          <a:srcRect l="9229" r="9229"/>
          <a:stretch>
            <a:fillRect/>
          </a:stretch>
        </p:blipFill>
        <p:spPr/>
      </p:pic>
    </p:spTree>
    <p:extLst>
      <p:ext uri="{BB962C8B-B14F-4D97-AF65-F5344CB8AC3E}">
        <p14:creationId xmlns:p14="http://schemas.microsoft.com/office/powerpoint/2010/main" val="132081489"/>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6" name="Straight Connector 35"/>
          <p:cNvCxnSpPr/>
          <p:nvPr/>
        </p:nvCxnSpPr>
        <p:spPr>
          <a:xfrm>
            <a:off x="11608677" y="2794666"/>
            <a:ext cx="1192923" cy="0"/>
          </a:xfrm>
          <a:prstGeom prst="line">
            <a:avLst/>
          </a:prstGeom>
          <a:ln w="57150">
            <a:solidFill>
              <a:schemeClr val="accent1"/>
            </a:solidFill>
          </a:ln>
        </p:spPr>
        <p:style>
          <a:lnRef idx="1">
            <a:schemeClr val="accent1"/>
          </a:lnRef>
          <a:fillRef idx="0">
            <a:schemeClr val="accent1"/>
          </a:fillRef>
          <a:effectRef idx="0">
            <a:schemeClr val="accent1"/>
          </a:effectRef>
          <a:fontRef idx="minor">
            <a:schemeClr val="tx1"/>
          </a:fontRef>
        </p:style>
      </p:cxnSp>
      <p:sp>
        <p:nvSpPr>
          <p:cNvPr id="37" name="TextBox 36"/>
          <p:cNvSpPr txBox="1"/>
          <p:nvPr/>
        </p:nvSpPr>
        <p:spPr>
          <a:xfrm>
            <a:off x="7517543" y="984189"/>
            <a:ext cx="9342622" cy="1384995"/>
          </a:xfrm>
          <a:prstGeom prst="rect">
            <a:avLst/>
          </a:prstGeom>
          <a:noFill/>
        </p:spPr>
        <p:txBody>
          <a:bodyPr wrap="none" rtlCol="0">
            <a:spAutoFit/>
          </a:bodyPr>
          <a:lstStyle/>
          <a:p>
            <a:pPr algn="ctr"/>
            <a:r>
              <a:rPr lang="en-US" sz="8400" b="1" spc="800" dirty="0" smtClean="0">
                <a:solidFill>
                  <a:schemeClr val="tx2"/>
                </a:solidFill>
                <a:latin typeface="Arial" panose="020B0604020202020204" pitchFamily="34" charset="0"/>
                <a:ea typeface="微软雅黑" panose="020B0503020204020204" pitchFamily="34" charset="-122"/>
                <a:cs typeface="Lato Black" charset="0"/>
                <a:sym typeface="Arial" panose="020B0604020202020204" pitchFamily="34" charset="0"/>
              </a:rPr>
              <a:t>WHO WE ARE?</a:t>
            </a:r>
            <a:endParaRPr lang="en-US" sz="8400" b="1" spc="800" dirty="0">
              <a:solidFill>
                <a:schemeClr val="tx2"/>
              </a:solidFill>
              <a:latin typeface="Arial" panose="020B0604020202020204" pitchFamily="34" charset="0"/>
              <a:ea typeface="微软雅黑" panose="020B0503020204020204" pitchFamily="34" charset="-122"/>
              <a:cs typeface="Lato Black" charset="0"/>
              <a:sym typeface="Arial" panose="020B0604020202020204" pitchFamily="34" charset="0"/>
            </a:endParaRPr>
          </a:p>
        </p:txBody>
      </p:sp>
      <p:sp>
        <p:nvSpPr>
          <p:cNvPr id="38" name="Rectangle 37"/>
          <p:cNvSpPr/>
          <p:nvPr/>
        </p:nvSpPr>
        <p:spPr>
          <a:xfrm>
            <a:off x="9188605" y="4393580"/>
            <a:ext cx="6058052" cy="9322420"/>
          </a:xfrm>
          <a:prstGeom prst="rect">
            <a:avLst/>
          </a:prstGeom>
          <a:noFill/>
          <a:ln w="381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2"/>
              </a:solidFill>
              <a:latin typeface="Arial" panose="020B0604020202020204" pitchFamily="34" charset="0"/>
              <a:ea typeface="微软雅黑" panose="020B0503020204020204" pitchFamily="34" charset="-122"/>
              <a:sym typeface="Arial" panose="020B0604020202020204" pitchFamily="34" charset="0"/>
            </a:endParaRPr>
          </a:p>
        </p:txBody>
      </p:sp>
      <p:sp>
        <p:nvSpPr>
          <p:cNvPr id="51" name="TextBox 50"/>
          <p:cNvSpPr txBox="1"/>
          <p:nvPr/>
        </p:nvSpPr>
        <p:spPr>
          <a:xfrm>
            <a:off x="9713254" y="7062772"/>
            <a:ext cx="4951141" cy="1528624"/>
          </a:xfrm>
          <a:prstGeom prst="rect">
            <a:avLst/>
          </a:prstGeom>
          <a:noFill/>
        </p:spPr>
        <p:txBody>
          <a:bodyPr wrap="square" rtlCol="0">
            <a:spAutoFit/>
          </a:bodyPr>
          <a:lstStyle/>
          <a:p>
            <a:pPr algn="ctr">
              <a:lnSpc>
                <a:spcPts val="5560"/>
              </a:lnSpc>
            </a:pPr>
            <a:r>
              <a:rPr lang="en-US" sz="4600" b="1" dirty="0" smtClean="0">
                <a:solidFill>
                  <a:schemeClr val="tx2"/>
                </a:solidFill>
                <a:latin typeface="Arial" panose="020B0604020202020204" pitchFamily="34" charset="0"/>
                <a:ea typeface="微软雅黑" panose="020B0503020204020204" pitchFamily="34" charset="-122"/>
                <a:cs typeface="Poppins" charset="0"/>
                <a:sym typeface="Arial" panose="020B0604020202020204" pitchFamily="34" charset="0"/>
              </a:rPr>
              <a:t>WE ARE </a:t>
            </a:r>
          </a:p>
          <a:p>
            <a:pPr algn="ctr">
              <a:lnSpc>
                <a:spcPts val="5560"/>
              </a:lnSpc>
            </a:pPr>
            <a:r>
              <a:rPr lang="en-US" sz="4600" b="1" dirty="0" smtClean="0">
                <a:solidFill>
                  <a:schemeClr val="tx2"/>
                </a:solidFill>
                <a:latin typeface="Arial" panose="020B0604020202020204" pitchFamily="34" charset="0"/>
                <a:ea typeface="微软雅黑" panose="020B0503020204020204" pitchFamily="34" charset="-122"/>
                <a:cs typeface="Poppins" charset="0"/>
                <a:sym typeface="Arial" panose="020B0604020202020204" pitchFamily="34" charset="0"/>
              </a:rPr>
              <a:t>RIVKA</a:t>
            </a:r>
            <a:endParaRPr lang="en-US" sz="4600" b="1" dirty="0">
              <a:solidFill>
                <a:schemeClr val="tx2"/>
              </a:solidFill>
              <a:latin typeface="Arial" panose="020B0604020202020204" pitchFamily="34" charset="0"/>
              <a:ea typeface="微软雅黑" panose="020B0503020204020204" pitchFamily="34" charset="-122"/>
              <a:cs typeface="Poppins" charset="0"/>
              <a:sym typeface="Arial" panose="020B0604020202020204" pitchFamily="34" charset="0"/>
            </a:endParaRPr>
          </a:p>
        </p:txBody>
      </p:sp>
      <p:sp>
        <p:nvSpPr>
          <p:cNvPr id="53" name="Subtitle 2"/>
          <p:cNvSpPr txBox="1">
            <a:spLocks/>
          </p:cNvSpPr>
          <p:nvPr/>
        </p:nvSpPr>
        <p:spPr>
          <a:xfrm>
            <a:off x="9546524" y="8799831"/>
            <a:ext cx="5329204" cy="3810340"/>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nSpc>
                <a:spcPts val="4040"/>
              </a:lnSpc>
            </a:pPr>
            <a:r>
              <a:rPr lang="en-US" dirty="0">
                <a:solidFill>
                  <a:schemeClr val="tx1"/>
                </a:solidFill>
                <a:latin typeface="Arial" panose="020B0604020202020204" pitchFamily="34" charset="0"/>
                <a:ea typeface="微软雅黑" panose="020B0503020204020204" pitchFamily="34" charset="-122"/>
                <a:cs typeface="Poppins Light" charset="0"/>
                <a:sym typeface="Arial" panose="020B0604020202020204" pitchFamily="34" charset="0"/>
              </a:rPr>
              <a:t>When selecting a typeface for body text, your primary concern should be readability. Don’t concern yourself with personality at this stage. I’m of the school of thought that believes that you’re better off </a:t>
            </a:r>
            <a:r>
              <a:rPr lang="en-US" dirty="0" smtClean="0">
                <a:solidFill>
                  <a:schemeClr val="tx1"/>
                </a:solidFill>
                <a:latin typeface="Arial" panose="020B0604020202020204" pitchFamily="34" charset="0"/>
                <a:ea typeface="微软雅黑" panose="020B0503020204020204" pitchFamily="34" charset="-122"/>
                <a:cs typeface="Poppins Light" charset="0"/>
                <a:sym typeface="Arial" panose="020B0604020202020204" pitchFamily="34" charset="0"/>
              </a:rPr>
              <a:t>mastering</a:t>
            </a:r>
            <a:endParaRPr lang="en-US" dirty="0">
              <a:solidFill>
                <a:schemeClr val="tx1"/>
              </a:solidFill>
              <a:latin typeface="Arial" panose="020B0604020202020204" pitchFamily="34" charset="0"/>
              <a:ea typeface="微软雅黑" panose="020B0503020204020204" pitchFamily="34" charset="-122"/>
              <a:cs typeface="Poppins Light" charset="0"/>
              <a:sym typeface="Arial" panose="020B0604020202020204" pitchFamily="34" charset="0"/>
            </a:endParaRPr>
          </a:p>
        </p:txBody>
      </p:sp>
      <p:sp>
        <p:nvSpPr>
          <p:cNvPr id="55" name="Shape 2633"/>
          <p:cNvSpPr>
            <a:spLocks noChangeAspect="1"/>
          </p:cNvSpPr>
          <p:nvPr/>
        </p:nvSpPr>
        <p:spPr>
          <a:xfrm>
            <a:off x="11728146" y="5597671"/>
            <a:ext cx="1005840" cy="1005840"/>
          </a:xfrm>
          <a:custGeom>
            <a:avLst/>
            <a:gdLst/>
            <a:ahLst/>
            <a:cxnLst>
              <a:cxn ang="0">
                <a:pos x="wd2" y="hd2"/>
              </a:cxn>
              <a:cxn ang="5400000">
                <a:pos x="wd2" y="hd2"/>
              </a:cxn>
              <a:cxn ang="10800000">
                <a:pos x="wd2" y="hd2"/>
              </a:cxn>
              <a:cxn ang="16200000">
                <a:pos x="wd2" y="hd2"/>
              </a:cxn>
            </a:cxnLst>
            <a:rect l="0" t="0" r="r" b="b"/>
            <a:pathLst>
              <a:path w="21600" h="21600" extrusionOk="0">
                <a:moveTo>
                  <a:pt x="12144" y="18334"/>
                </a:moveTo>
                <a:lnTo>
                  <a:pt x="15583" y="6873"/>
                </a:lnTo>
                <a:lnTo>
                  <a:pt x="20168" y="6873"/>
                </a:lnTo>
                <a:cubicBezTo>
                  <a:pt x="20168" y="6873"/>
                  <a:pt x="12144" y="18334"/>
                  <a:pt x="12144" y="18334"/>
                </a:cubicBezTo>
                <a:close/>
                <a:moveTo>
                  <a:pt x="10800" y="19403"/>
                </a:moveTo>
                <a:lnTo>
                  <a:pt x="7041" y="6873"/>
                </a:lnTo>
                <a:lnTo>
                  <a:pt x="14559" y="6873"/>
                </a:lnTo>
                <a:cubicBezTo>
                  <a:pt x="14559" y="6873"/>
                  <a:pt x="10800" y="19403"/>
                  <a:pt x="10800" y="19403"/>
                </a:cubicBezTo>
                <a:close/>
                <a:moveTo>
                  <a:pt x="1432" y="6873"/>
                </a:moveTo>
                <a:lnTo>
                  <a:pt x="6017" y="6873"/>
                </a:lnTo>
                <a:lnTo>
                  <a:pt x="9456" y="18334"/>
                </a:lnTo>
                <a:cubicBezTo>
                  <a:pt x="9456" y="18334"/>
                  <a:pt x="1432" y="6873"/>
                  <a:pt x="1432" y="6873"/>
                </a:cubicBezTo>
                <a:close/>
                <a:moveTo>
                  <a:pt x="6578" y="982"/>
                </a:moveTo>
                <a:lnTo>
                  <a:pt x="8536" y="982"/>
                </a:lnTo>
                <a:lnTo>
                  <a:pt x="6082" y="5891"/>
                </a:lnTo>
                <a:lnTo>
                  <a:pt x="1669" y="5891"/>
                </a:lnTo>
                <a:cubicBezTo>
                  <a:pt x="1669" y="5891"/>
                  <a:pt x="6578" y="982"/>
                  <a:pt x="6578" y="982"/>
                </a:cubicBezTo>
                <a:close/>
                <a:moveTo>
                  <a:pt x="11973" y="982"/>
                </a:moveTo>
                <a:lnTo>
                  <a:pt x="14427" y="5891"/>
                </a:lnTo>
                <a:lnTo>
                  <a:pt x="7173" y="5891"/>
                </a:lnTo>
                <a:lnTo>
                  <a:pt x="9627" y="982"/>
                </a:lnTo>
                <a:cubicBezTo>
                  <a:pt x="9627" y="982"/>
                  <a:pt x="11973" y="982"/>
                  <a:pt x="11973" y="982"/>
                </a:cubicBezTo>
                <a:close/>
                <a:moveTo>
                  <a:pt x="15022" y="982"/>
                </a:moveTo>
                <a:lnTo>
                  <a:pt x="19931" y="5891"/>
                </a:lnTo>
                <a:lnTo>
                  <a:pt x="15518" y="5891"/>
                </a:lnTo>
                <a:lnTo>
                  <a:pt x="13064" y="982"/>
                </a:lnTo>
                <a:cubicBezTo>
                  <a:pt x="13064" y="982"/>
                  <a:pt x="15022" y="982"/>
                  <a:pt x="15022" y="982"/>
                </a:cubicBezTo>
                <a:close/>
                <a:moveTo>
                  <a:pt x="21600" y="6382"/>
                </a:moveTo>
                <a:cubicBezTo>
                  <a:pt x="21600" y="6272"/>
                  <a:pt x="21557" y="6175"/>
                  <a:pt x="21495" y="6093"/>
                </a:cubicBezTo>
                <a:lnTo>
                  <a:pt x="21502" y="6088"/>
                </a:lnTo>
                <a:lnTo>
                  <a:pt x="21471" y="6057"/>
                </a:lnTo>
                <a:cubicBezTo>
                  <a:pt x="21459" y="6044"/>
                  <a:pt x="21448" y="6032"/>
                  <a:pt x="21434" y="6020"/>
                </a:cubicBezTo>
                <a:lnTo>
                  <a:pt x="15611" y="197"/>
                </a:lnTo>
                <a:lnTo>
                  <a:pt x="15604" y="201"/>
                </a:lnTo>
                <a:cubicBezTo>
                  <a:pt x="15514" y="82"/>
                  <a:pt x="15379" y="0"/>
                  <a:pt x="15218" y="0"/>
                </a:cubicBezTo>
                <a:lnTo>
                  <a:pt x="6382" y="0"/>
                </a:lnTo>
                <a:cubicBezTo>
                  <a:pt x="6221" y="0"/>
                  <a:pt x="6086" y="82"/>
                  <a:pt x="5996" y="201"/>
                </a:cubicBezTo>
                <a:lnTo>
                  <a:pt x="5989" y="197"/>
                </a:lnTo>
                <a:lnTo>
                  <a:pt x="166" y="6020"/>
                </a:lnTo>
                <a:cubicBezTo>
                  <a:pt x="152" y="6032"/>
                  <a:pt x="141" y="6044"/>
                  <a:pt x="129" y="6057"/>
                </a:cubicBezTo>
                <a:lnTo>
                  <a:pt x="98" y="6088"/>
                </a:lnTo>
                <a:lnTo>
                  <a:pt x="105" y="6093"/>
                </a:lnTo>
                <a:cubicBezTo>
                  <a:pt x="43" y="6175"/>
                  <a:pt x="0" y="6272"/>
                  <a:pt x="0" y="6382"/>
                </a:cubicBezTo>
                <a:cubicBezTo>
                  <a:pt x="0" y="6499"/>
                  <a:pt x="46" y="6602"/>
                  <a:pt x="115" y="6686"/>
                </a:cubicBezTo>
                <a:lnTo>
                  <a:pt x="109" y="6690"/>
                </a:lnTo>
                <a:lnTo>
                  <a:pt x="10418" y="21418"/>
                </a:lnTo>
                <a:lnTo>
                  <a:pt x="10424" y="21413"/>
                </a:lnTo>
                <a:cubicBezTo>
                  <a:pt x="10514" y="21525"/>
                  <a:pt x="10646" y="21600"/>
                  <a:pt x="10800" y="21600"/>
                </a:cubicBezTo>
                <a:cubicBezTo>
                  <a:pt x="10954" y="21600"/>
                  <a:pt x="11086" y="21525"/>
                  <a:pt x="11176" y="21413"/>
                </a:cubicBezTo>
                <a:lnTo>
                  <a:pt x="11182" y="21418"/>
                </a:lnTo>
                <a:lnTo>
                  <a:pt x="21491" y="6690"/>
                </a:lnTo>
                <a:lnTo>
                  <a:pt x="21485" y="6686"/>
                </a:lnTo>
                <a:cubicBezTo>
                  <a:pt x="21553" y="6602"/>
                  <a:pt x="21600" y="6499"/>
                  <a:pt x="21600" y="6382"/>
                </a:cubicBezTo>
              </a:path>
            </a:pathLst>
          </a:custGeom>
          <a:solidFill>
            <a:schemeClr val="tx1"/>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latin typeface="Arial" panose="020B0604020202020204" pitchFamily="34" charset="0"/>
              <a:ea typeface="微软雅黑" panose="020B0503020204020204" pitchFamily="34" charset="-122"/>
              <a:sym typeface="Arial" panose="020B0604020202020204" pitchFamily="34" charset="0"/>
            </a:endParaRPr>
          </a:p>
        </p:txBody>
      </p:sp>
      <p:pic>
        <p:nvPicPr>
          <p:cNvPr id="4" name="图片占位符 3"/>
          <p:cNvPicPr>
            <a:picLocks noGrp="1" noChangeAspect="1"/>
          </p:cNvPicPr>
          <p:nvPr>
            <p:ph type="pic" sz="quarter" idx="23"/>
          </p:nvPr>
        </p:nvPicPr>
        <p:blipFill>
          <a:blip r:embed="rId3" cstate="email">
            <a:extLst>
              <a:ext uri="{28A0092B-C50C-407E-A947-70E740481C1C}">
                <a14:useLocalDpi xmlns:a14="http://schemas.microsoft.com/office/drawing/2010/main" val="0"/>
              </a:ext>
            </a:extLst>
          </a:blip>
          <a:srcRect l="18485" r="18485"/>
          <a:stretch>
            <a:fillRect/>
          </a:stretch>
        </p:blipFill>
        <p:spPr/>
      </p:pic>
      <p:pic>
        <p:nvPicPr>
          <p:cNvPr id="5" name="图片占位符 4"/>
          <p:cNvPicPr>
            <a:picLocks noGrp="1" noChangeAspect="1"/>
          </p:cNvPicPr>
          <p:nvPr>
            <p:ph type="pic" sz="quarter" idx="22"/>
          </p:nvPr>
        </p:nvPicPr>
        <p:blipFill>
          <a:blip r:embed="rId4" cstate="email">
            <a:extLst>
              <a:ext uri="{28A0092B-C50C-407E-A947-70E740481C1C}">
                <a14:useLocalDpi xmlns:a14="http://schemas.microsoft.com/office/drawing/2010/main" val="0"/>
              </a:ext>
            </a:extLst>
          </a:blip>
          <a:srcRect l="16308" r="16308"/>
          <a:stretch>
            <a:fillRect/>
          </a:stretch>
        </p:blipFill>
        <p:spPr/>
      </p:pic>
    </p:spTree>
    <p:extLst>
      <p:ext uri="{BB962C8B-B14F-4D97-AF65-F5344CB8AC3E}">
        <p14:creationId xmlns:p14="http://schemas.microsoft.com/office/powerpoint/2010/main" val="277782408"/>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占位符 3"/>
          <p:cNvPicPr>
            <a:picLocks noGrp="1" noChangeAspect="1"/>
          </p:cNvPicPr>
          <p:nvPr>
            <p:ph type="pic" sz="quarter" idx="13"/>
          </p:nvPr>
        </p:nvPicPr>
        <p:blipFill>
          <a:blip r:embed="rId3">
            <a:extLst>
              <a:ext uri="{28A0092B-C50C-407E-A947-70E740481C1C}">
                <a14:useLocalDpi xmlns:a14="http://schemas.microsoft.com/office/drawing/2010/main" val="0"/>
              </a:ext>
            </a:extLst>
          </a:blip>
          <a:srcRect t="7802" b="7802"/>
          <a:stretch>
            <a:fillRect/>
          </a:stretch>
        </p:blipFill>
        <p:spPr/>
      </p:pic>
      <p:sp>
        <p:nvSpPr>
          <p:cNvPr id="8" name="Rectangle 7"/>
          <p:cNvSpPr/>
          <p:nvPr/>
        </p:nvSpPr>
        <p:spPr>
          <a:xfrm>
            <a:off x="0" y="-88349"/>
            <a:ext cx="24428458" cy="13744588"/>
          </a:xfrm>
          <a:prstGeom prst="rect">
            <a:avLst/>
          </a:prstGeom>
          <a:gradFill>
            <a:gsLst>
              <a:gs pos="0">
                <a:srgbClr val="002452"/>
              </a:gs>
              <a:gs pos="62000">
                <a:srgbClr val="3B1F4D">
                  <a:alpha val="85000"/>
                </a:srgbClr>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a typeface="微软雅黑" panose="020B0503020204020204" pitchFamily="34" charset="-122"/>
              <a:sym typeface="Arial" panose="020B0604020202020204" pitchFamily="34" charset="0"/>
            </a:endParaRPr>
          </a:p>
        </p:txBody>
      </p:sp>
      <p:cxnSp>
        <p:nvCxnSpPr>
          <p:cNvPr id="20" name="Straight Connector 19"/>
          <p:cNvCxnSpPr/>
          <p:nvPr/>
        </p:nvCxnSpPr>
        <p:spPr>
          <a:xfrm>
            <a:off x="11608677" y="8258764"/>
            <a:ext cx="1192923" cy="0"/>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sp>
        <p:nvSpPr>
          <p:cNvPr id="21" name="TextBox 20"/>
          <p:cNvSpPr txBox="1"/>
          <p:nvPr/>
        </p:nvSpPr>
        <p:spPr>
          <a:xfrm>
            <a:off x="6482711" y="6091448"/>
            <a:ext cx="11412291" cy="1384995"/>
          </a:xfrm>
          <a:prstGeom prst="rect">
            <a:avLst/>
          </a:prstGeom>
          <a:noFill/>
        </p:spPr>
        <p:txBody>
          <a:bodyPr wrap="none" rtlCol="0">
            <a:spAutoFit/>
          </a:bodyPr>
          <a:lstStyle/>
          <a:p>
            <a:pPr algn="ctr"/>
            <a:r>
              <a:rPr lang="en-US" sz="8400" b="1" spc="800" dirty="0" smtClean="0">
                <a:solidFill>
                  <a:schemeClr val="bg1"/>
                </a:solidFill>
                <a:latin typeface="Arial" panose="020B0604020202020204" pitchFamily="34" charset="0"/>
                <a:ea typeface="微软雅黑" panose="020B0503020204020204" pitchFamily="34" charset="-122"/>
                <a:cs typeface="Lato Black" charset="0"/>
                <a:sym typeface="Arial" panose="020B0604020202020204" pitchFamily="34" charset="0"/>
              </a:rPr>
              <a:t>CREATIVE WORKS</a:t>
            </a:r>
            <a:endParaRPr lang="en-US" sz="8400" b="1" spc="800" dirty="0">
              <a:solidFill>
                <a:schemeClr val="bg1"/>
              </a:solidFill>
              <a:latin typeface="Arial" panose="020B0604020202020204" pitchFamily="34" charset="0"/>
              <a:ea typeface="微软雅黑" panose="020B0503020204020204" pitchFamily="34" charset="-122"/>
              <a:cs typeface="Lato Black" charset="0"/>
              <a:sym typeface="Arial" panose="020B0604020202020204" pitchFamily="34" charset="0"/>
            </a:endParaRPr>
          </a:p>
        </p:txBody>
      </p:sp>
      <p:sp>
        <p:nvSpPr>
          <p:cNvPr id="22" name="TextBox 21"/>
          <p:cNvSpPr txBox="1"/>
          <p:nvPr/>
        </p:nvSpPr>
        <p:spPr>
          <a:xfrm>
            <a:off x="10430683" y="9041086"/>
            <a:ext cx="3547895" cy="523220"/>
          </a:xfrm>
          <a:prstGeom prst="rect">
            <a:avLst/>
          </a:prstGeom>
          <a:noFill/>
        </p:spPr>
        <p:txBody>
          <a:bodyPr wrap="none" rtlCol="0" anchor="ctr" anchorCtr="0">
            <a:spAutoFit/>
          </a:bodyPr>
          <a:lstStyle/>
          <a:p>
            <a:pPr algn="ctr"/>
            <a:r>
              <a:rPr lang="en-US" sz="2800" b="1" dirty="0" smtClean="0">
                <a:solidFill>
                  <a:schemeClr val="bg1"/>
                </a:solidFill>
                <a:latin typeface="Arial" panose="020B0604020202020204" pitchFamily="34" charset="0"/>
                <a:ea typeface="微软雅黑" panose="020B0503020204020204" pitchFamily="34" charset="-122"/>
                <a:cs typeface="Poppins SemiBold" charset="0"/>
                <a:sym typeface="Arial" panose="020B0604020202020204" pitchFamily="34" charset="0"/>
              </a:rPr>
              <a:t>DIGITAL CONTENT</a:t>
            </a:r>
            <a:endParaRPr lang="en-US" sz="2800" b="1" dirty="0">
              <a:solidFill>
                <a:schemeClr val="bg1"/>
              </a:solidFill>
              <a:latin typeface="Arial" panose="020B0604020202020204" pitchFamily="34" charset="0"/>
              <a:ea typeface="微软雅黑" panose="020B0503020204020204" pitchFamily="34" charset="-122"/>
              <a:cs typeface="Poppins SemiBold" charset="0"/>
              <a:sym typeface="Arial" panose="020B0604020202020204" pitchFamily="34" charset="0"/>
            </a:endParaRPr>
          </a:p>
        </p:txBody>
      </p:sp>
      <p:sp>
        <p:nvSpPr>
          <p:cNvPr id="2" name="Diamond 1"/>
          <p:cNvSpPr/>
          <p:nvPr/>
        </p:nvSpPr>
        <p:spPr>
          <a:xfrm>
            <a:off x="11245618" y="3346513"/>
            <a:ext cx="1962614" cy="1962614"/>
          </a:xfrm>
          <a:prstGeom prst="diamond">
            <a:avLst/>
          </a:pr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24" name="Shape 2637"/>
          <p:cNvSpPr/>
          <p:nvPr/>
        </p:nvSpPr>
        <p:spPr>
          <a:xfrm>
            <a:off x="11989118" y="3891841"/>
            <a:ext cx="475614" cy="871958"/>
          </a:xfrm>
          <a:custGeom>
            <a:avLst/>
            <a:gdLst/>
            <a:ahLst/>
            <a:cxnLst>
              <a:cxn ang="0">
                <a:pos x="wd2" y="hd2"/>
              </a:cxn>
              <a:cxn ang="5400000">
                <a:pos x="wd2" y="hd2"/>
              </a:cxn>
              <a:cxn ang="10800000">
                <a:pos x="wd2" y="hd2"/>
              </a:cxn>
              <a:cxn ang="16200000">
                <a:pos x="wd2" y="hd2"/>
              </a:cxn>
            </a:cxnLst>
            <a:rect l="0" t="0" r="r" b="b"/>
            <a:pathLst>
              <a:path w="21600" h="21600" extrusionOk="0">
                <a:moveTo>
                  <a:pt x="5400" y="8836"/>
                </a:moveTo>
                <a:lnTo>
                  <a:pt x="16200" y="8836"/>
                </a:lnTo>
                <a:lnTo>
                  <a:pt x="16200" y="11782"/>
                </a:lnTo>
                <a:cubicBezTo>
                  <a:pt x="16200" y="13409"/>
                  <a:pt x="13783" y="14727"/>
                  <a:pt x="10800" y="14727"/>
                </a:cubicBezTo>
                <a:cubicBezTo>
                  <a:pt x="7817" y="14727"/>
                  <a:pt x="5400" y="13409"/>
                  <a:pt x="5400" y="11782"/>
                </a:cubicBezTo>
                <a:cubicBezTo>
                  <a:pt x="5400" y="11782"/>
                  <a:pt x="5400" y="8836"/>
                  <a:pt x="5400" y="8836"/>
                </a:cubicBezTo>
                <a:close/>
                <a:moveTo>
                  <a:pt x="5400" y="3927"/>
                </a:moveTo>
                <a:cubicBezTo>
                  <a:pt x="5400" y="2301"/>
                  <a:pt x="7817" y="982"/>
                  <a:pt x="10800" y="982"/>
                </a:cubicBezTo>
                <a:cubicBezTo>
                  <a:pt x="13783" y="982"/>
                  <a:pt x="16200" y="2301"/>
                  <a:pt x="16200" y="3927"/>
                </a:cubicBezTo>
                <a:lnTo>
                  <a:pt x="16200" y="7855"/>
                </a:lnTo>
                <a:lnTo>
                  <a:pt x="5400" y="7855"/>
                </a:lnTo>
                <a:cubicBezTo>
                  <a:pt x="5400" y="7855"/>
                  <a:pt x="5400" y="3927"/>
                  <a:pt x="5400" y="3927"/>
                </a:cubicBezTo>
                <a:close/>
                <a:moveTo>
                  <a:pt x="10800" y="15709"/>
                </a:moveTo>
                <a:cubicBezTo>
                  <a:pt x="14777" y="15709"/>
                  <a:pt x="18000" y="13951"/>
                  <a:pt x="18000" y="11782"/>
                </a:cubicBezTo>
                <a:lnTo>
                  <a:pt x="18000" y="3927"/>
                </a:lnTo>
                <a:cubicBezTo>
                  <a:pt x="18000" y="1758"/>
                  <a:pt x="14777" y="0"/>
                  <a:pt x="10800" y="0"/>
                </a:cubicBezTo>
                <a:cubicBezTo>
                  <a:pt x="6823" y="0"/>
                  <a:pt x="3600" y="1758"/>
                  <a:pt x="3600" y="3927"/>
                </a:cubicBezTo>
                <a:lnTo>
                  <a:pt x="3600" y="11782"/>
                </a:lnTo>
                <a:cubicBezTo>
                  <a:pt x="3600" y="13951"/>
                  <a:pt x="6823" y="15709"/>
                  <a:pt x="10800" y="15709"/>
                </a:cubicBezTo>
                <a:moveTo>
                  <a:pt x="21600" y="11782"/>
                </a:moveTo>
                <a:lnTo>
                  <a:pt x="21600" y="10309"/>
                </a:lnTo>
                <a:cubicBezTo>
                  <a:pt x="21600" y="10038"/>
                  <a:pt x="21197" y="9818"/>
                  <a:pt x="20700" y="9818"/>
                </a:cubicBezTo>
                <a:cubicBezTo>
                  <a:pt x="20203" y="9818"/>
                  <a:pt x="19800" y="10038"/>
                  <a:pt x="19800" y="10309"/>
                </a:cubicBezTo>
                <a:lnTo>
                  <a:pt x="19800" y="11782"/>
                </a:lnTo>
                <a:cubicBezTo>
                  <a:pt x="19800" y="14493"/>
                  <a:pt x="15771" y="16691"/>
                  <a:pt x="10800" y="16691"/>
                </a:cubicBezTo>
                <a:cubicBezTo>
                  <a:pt x="5829" y="16691"/>
                  <a:pt x="1800" y="14493"/>
                  <a:pt x="1800" y="11782"/>
                </a:cubicBezTo>
                <a:lnTo>
                  <a:pt x="1800" y="10309"/>
                </a:lnTo>
                <a:cubicBezTo>
                  <a:pt x="1800" y="10038"/>
                  <a:pt x="1397" y="9818"/>
                  <a:pt x="900" y="9818"/>
                </a:cubicBezTo>
                <a:cubicBezTo>
                  <a:pt x="403" y="9818"/>
                  <a:pt x="0" y="10038"/>
                  <a:pt x="0" y="10309"/>
                </a:cubicBezTo>
                <a:lnTo>
                  <a:pt x="0" y="11782"/>
                </a:lnTo>
                <a:cubicBezTo>
                  <a:pt x="0" y="14870"/>
                  <a:pt x="4358" y="17398"/>
                  <a:pt x="9900" y="17648"/>
                </a:cubicBezTo>
                <a:lnTo>
                  <a:pt x="9900" y="20618"/>
                </a:lnTo>
                <a:lnTo>
                  <a:pt x="3600" y="20618"/>
                </a:lnTo>
                <a:cubicBezTo>
                  <a:pt x="3103" y="20618"/>
                  <a:pt x="2700" y="20838"/>
                  <a:pt x="2700" y="21110"/>
                </a:cubicBezTo>
                <a:cubicBezTo>
                  <a:pt x="2700" y="21381"/>
                  <a:pt x="3103" y="21600"/>
                  <a:pt x="3600" y="21600"/>
                </a:cubicBezTo>
                <a:lnTo>
                  <a:pt x="18000" y="21600"/>
                </a:lnTo>
                <a:cubicBezTo>
                  <a:pt x="18497" y="21600"/>
                  <a:pt x="18900" y="21381"/>
                  <a:pt x="18900" y="21110"/>
                </a:cubicBezTo>
                <a:cubicBezTo>
                  <a:pt x="18900" y="20838"/>
                  <a:pt x="18497" y="20618"/>
                  <a:pt x="18000" y="20618"/>
                </a:cubicBezTo>
                <a:lnTo>
                  <a:pt x="11700" y="20618"/>
                </a:lnTo>
                <a:lnTo>
                  <a:pt x="11700" y="17648"/>
                </a:lnTo>
                <a:cubicBezTo>
                  <a:pt x="17243" y="17398"/>
                  <a:pt x="21600" y="14870"/>
                  <a:pt x="21600" y="11782"/>
                </a:cubicBezTo>
              </a:path>
            </a:pathLst>
          </a:custGeom>
          <a:solidFill>
            <a:schemeClr val="bg1"/>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70737147"/>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5" name="Straight Connector 54"/>
          <p:cNvCxnSpPr/>
          <p:nvPr/>
        </p:nvCxnSpPr>
        <p:spPr>
          <a:xfrm>
            <a:off x="11608677" y="2794666"/>
            <a:ext cx="1192923" cy="0"/>
          </a:xfrm>
          <a:prstGeom prst="line">
            <a:avLst/>
          </a:prstGeom>
          <a:ln w="57150">
            <a:solidFill>
              <a:schemeClr val="accent1"/>
            </a:solidFill>
          </a:ln>
        </p:spPr>
        <p:style>
          <a:lnRef idx="1">
            <a:schemeClr val="accent1"/>
          </a:lnRef>
          <a:fillRef idx="0">
            <a:schemeClr val="accent1"/>
          </a:fillRef>
          <a:effectRef idx="0">
            <a:schemeClr val="accent1"/>
          </a:effectRef>
          <a:fontRef idx="minor">
            <a:schemeClr val="tx1"/>
          </a:fontRef>
        </p:style>
      </p:cxnSp>
      <p:sp>
        <p:nvSpPr>
          <p:cNvPr id="58" name="TextBox 57"/>
          <p:cNvSpPr txBox="1"/>
          <p:nvPr/>
        </p:nvSpPr>
        <p:spPr>
          <a:xfrm>
            <a:off x="7478942" y="984189"/>
            <a:ext cx="9419823" cy="1384995"/>
          </a:xfrm>
          <a:prstGeom prst="rect">
            <a:avLst/>
          </a:prstGeom>
          <a:noFill/>
        </p:spPr>
        <p:txBody>
          <a:bodyPr wrap="none" rtlCol="0">
            <a:spAutoFit/>
          </a:bodyPr>
          <a:lstStyle/>
          <a:p>
            <a:pPr algn="ctr"/>
            <a:r>
              <a:rPr lang="en-US" sz="8400" b="1" spc="800" dirty="0" smtClean="0">
                <a:solidFill>
                  <a:schemeClr val="tx2"/>
                </a:solidFill>
                <a:latin typeface="Arial" panose="020B0604020202020204" pitchFamily="34" charset="0"/>
                <a:ea typeface="微软雅黑" panose="020B0503020204020204" pitchFamily="34" charset="-122"/>
                <a:cs typeface="Lato Black" charset="0"/>
                <a:sym typeface="Arial" panose="020B0604020202020204" pitchFamily="34" charset="0"/>
              </a:rPr>
              <a:t>WHAT WE DO?</a:t>
            </a:r>
            <a:endParaRPr lang="en-US" sz="8400" b="1" spc="800" dirty="0">
              <a:solidFill>
                <a:schemeClr val="tx2"/>
              </a:solidFill>
              <a:latin typeface="Arial" panose="020B0604020202020204" pitchFamily="34" charset="0"/>
              <a:ea typeface="微软雅黑" panose="020B0503020204020204" pitchFamily="34" charset="-122"/>
              <a:cs typeface="Lato Black" charset="0"/>
              <a:sym typeface="Arial" panose="020B0604020202020204" pitchFamily="34" charset="0"/>
            </a:endParaRPr>
          </a:p>
        </p:txBody>
      </p:sp>
      <p:sp>
        <p:nvSpPr>
          <p:cNvPr id="60" name="Hexagon 59"/>
          <p:cNvSpPr/>
          <p:nvPr/>
        </p:nvSpPr>
        <p:spPr>
          <a:xfrm rot="5400000">
            <a:off x="17272510" y="4739805"/>
            <a:ext cx="4218320" cy="3636484"/>
          </a:xfrm>
          <a:prstGeom prst="hexagon">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61" name="Hexagon 60"/>
          <p:cNvSpPr/>
          <p:nvPr/>
        </p:nvSpPr>
        <p:spPr>
          <a:xfrm rot="5400000">
            <a:off x="12510682" y="4739805"/>
            <a:ext cx="4218320" cy="3636484"/>
          </a:xfrm>
          <a:prstGeom prst="hexagon">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62" name="Hexagon 61"/>
          <p:cNvSpPr/>
          <p:nvPr/>
        </p:nvSpPr>
        <p:spPr>
          <a:xfrm rot="5400000">
            <a:off x="7748854" y="4739805"/>
            <a:ext cx="4218320" cy="3636484"/>
          </a:xfrm>
          <a:prstGeom prst="hexagon">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63" name="Hexagon 62"/>
          <p:cNvSpPr/>
          <p:nvPr/>
        </p:nvSpPr>
        <p:spPr>
          <a:xfrm rot="5400000">
            <a:off x="2987026" y="4739805"/>
            <a:ext cx="4218320" cy="3636484"/>
          </a:xfrm>
          <a:prstGeom prst="hexagon">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64" name="Shape 2641"/>
          <p:cNvSpPr/>
          <p:nvPr/>
        </p:nvSpPr>
        <p:spPr>
          <a:xfrm>
            <a:off x="4446121" y="6144370"/>
            <a:ext cx="1300130" cy="827354"/>
          </a:xfrm>
          <a:custGeom>
            <a:avLst/>
            <a:gdLst/>
            <a:ahLst/>
            <a:cxnLst>
              <a:cxn ang="0">
                <a:pos x="wd2" y="hd2"/>
              </a:cxn>
              <a:cxn ang="5400000">
                <a:pos x="wd2" y="hd2"/>
              </a:cxn>
              <a:cxn ang="10800000">
                <a:pos x="wd2" y="hd2"/>
              </a:cxn>
              <a:cxn ang="16200000">
                <a:pos x="wd2" y="hd2"/>
              </a:cxn>
            </a:cxnLst>
            <a:rect l="0" t="0" r="r" b="b"/>
            <a:pathLst>
              <a:path w="21600" h="21600" extrusionOk="0">
                <a:moveTo>
                  <a:pt x="20618" y="16606"/>
                </a:moveTo>
                <a:lnTo>
                  <a:pt x="16691" y="14138"/>
                </a:lnTo>
                <a:lnTo>
                  <a:pt x="16691" y="7462"/>
                </a:lnTo>
                <a:lnTo>
                  <a:pt x="20618" y="4994"/>
                </a:lnTo>
                <a:cubicBezTo>
                  <a:pt x="20618" y="4994"/>
                  <a:pt x="20618" y="16606"/>
                  <a:pt x="20618" y="16606"/>
                </a:cubicBezTo>
                <a:close/>
                <a:moveTo>
                  <a:pt x="21109" y="3086"/>
                </a:moveTo>
                <a:cubicBezTo>
                  <a:pt x="21030" y="3086"/>
                  <a:pt x="20958" y="3122"/>
                  <a:pt x="20892" y="3174"/>
                </a:cubicBezTo>
                <a:lnTo>
                  <a:pt x="20890" y="3167"/>
                </a:lnTo>
                <a:lnTo>
                  <a:pt x="16018" y="6229"/>
                </a:lnTo>
                <a:cubicBezTo>
                  <a:pt x="16013" y="6233"/>
                  <a:pt x="16008" y="6235"/>
                  <a:pt x="16003" y="6239"/>
                </a:cubicBezTo>
                <a:lnTo>
                  <a:pt x="15980" y="6252"/>
                </a:lnTo>
                <a:lnTo>
                  <a:pt x="15983" y="6260"/>
                </a:lnTo>
                <a:cubicBezTo>
                  <a:pt x="15822" y="6387"/>
                  <a:pt x="15709" y="6641"/>
                  <a:pt x="15709" y="6943"/>
                </a:cubicBezTo>
                <a:lnTo>
                  <a:pt x="15709" y="14657"/>
                </a:lnTo>
                <a:cubicBezTo>
                  <a:pt x="15709" y="14959"/>
                  <a:pt x="15822" y="15213"/>
                  <a:pt x="15983" y="15340"/>
                </a:cubicBezTo>
                <a:lnTo>
                  <a:pt x="15980" y="15347"/>
                </a:lnTo>
                <a:lnTo>
                  <a:pt x="16002" y="15360"/>
                </a:lnTo>
                <a:cubicBezTo>
                  <a:pt x="16008" y="15365"/>
                  <a:pt x="16013" y="15368"/>
                  <a:pt x="16018" y="15371"/>
                </a:cubicBezTo>
                <a:lnTo>
                  <a:pt x="20890" y="18433"/>
                </a:lnTo>
                <a:lnTo>
                  <a:pt x="20892" y="18426"/>
                </a:lnTo>
                <a:cubicBezTo>
                  <a:pt x="20958" y="18478"/>
                  <a:pt x="21030" y="18514"/>
                  <a:pt x="21109" y="18514"/>
                </a:cubicBezTo>
                <a:cubicBezTo>
                  <a:pt x="21380" y="18514"/>
                  <a:pt x="21600" y="18169"/>
                  <a:pt x="21600" y="17743"/>
                </a:cubicBezTo>
                <a:lnTo>
                  <a:pt x="21600" y="3857"/>
                </a:lnTo>
                <a:cubicBezTo>
                  <a:pt x="21600" y="3431"/>
                  <a:pt x="21380" y="3086"/>
                  <a:pt x="21109" y="3086"/>
                </a:cubicBezTo>
                <a:moveTo>
                  <a:pt x="13745" y="18514"/>
                </a:moveTo>
                <a:cubicBezTo>
                  <a:pt x="13745" y="19367"/>
                  <a:pt x="13306" y="20057"/>
                  <a:pt x="12764" y="20057"/>
                </a:cubicBezTo>
                <a:lnTo>
                  <a:pt x="1964" y="20057"/>
                </a:lnTo>
                <a:cubicBezTo>
                  <a:pt x="1422" y="20057"/>
                  <a:pt x="982" y="19367"/>
                  <a:pt x="982" y="18514"/>
                </a:cubicBezTo>
                <a:lnTo>
                  <a:pt x="982" y="3086"/>
                </a:lnTo>
                <a:cubicBezTo>
                  <a:pt x="982" y="2233"/>
                  <a:pt x="1422" y="1543"/>
                  <a:pt x="1964" y="1543"/>
                </a:cubicBezTo>
                <a:lnTo>
                  <a:pt x="12764" y="1543"/>
                </a:lnTo>
                <a:cubicBezTo>
                  <a:pt x="13306" y="1543"/>
                  <a:pt x="13745" y="2233"/>
                  <a:pt x="13745" y="3086"/>
                </a:cubicBezTo>
                <a:cubicBezTo>
                  <a:pt x="13745" y="3086"/>
                  <a:pt x="13745" y="18514"/>
                  <a:pt x="13745" y="18514"/>
                </a:cubicBezTo>
                <a:close/>
                <a:moveTo>
                  <a:pt x="12764" y="0"/>
                </a:moveTo>
                <a:lnTo>
                  <a:pt x="1964" y="0"/>
                </a:lnTo>
                <a:cubicBezTo>
                  <a:pt x="879" y="0"/>
                  <a:pt x="0" y="1382"/>
                  <a:pt x="0" y="3086"/>
                </a:cubicBezTo>
                <a:lnTo>
                  <a:pt x="0" y="18514"/>
                </a:lnTo>
                <a:cubicBezTo>
                  <a:pt x="0" y="20219"/>
                  <a:pt x="879" y="21600"/>
                  <a:pt x="1964" y="21600"/>
                </a:cubicBezTo>
                <a:lnTo>
                  <a:pt x="12764" y="21600"/>
                </a:lnTo>
                <a:cubicBezTo>
                  <a:pt x="13848" y="21600"/>
                  <a:pt x="14727" y="20219"/>
                  <a:pt x="14727" y="18514"/>
                </a:cubicBezTo>
                <a:lnTo>
                  <a:pt x="14727" y="3086"/>
                </a:lnTo>
                <a:cubicBezTo>
                  <a:pt x="14727" y="1382"/>
                  <a:pt x="13848" y="0"/>
                  <a:pt x="12764" y="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latin typeface="Arial" panose="020B0604020202020204" pitchFamily="34" charset="0"/>
              <a:ea typeface="微软雅黑" panose="020B0503020204020204" pitchFamily="34" charset="-122"/>
              <a:sym typeface="Arial" panose="020B0604020202020204" pitchFamily="34" charset="0"/>
            </a:endParaRPr>
          </a:p>
        </p:txBody>
      </p:sp>
      <p:sp>
        <p:nvSpPr>
          <p:cNvPr id="65" name="Shape 2688"/>
          <p:cNvSpPr/>
          <p:nvPr/>
        </p:nvSpPr>
        <p:spPr>
          <a:xfrm>
            <a:off x="9207950" y="5907983"/>
            <a:ext cx="1300128" cy="1300128"/>
          </a:xfrm>
          <a:custGeom>
            <a:avLst/>
            <a:gdLst/>
            <a:ahLst/>
            <a:cxnLst>
              <a:cxn ang="0">
                <a:pos x="wd2" y="hd2"/>
              </a:cxn>
              <a:cxn ang="5400000">
                <a:pos x="wd2" y="hd2"/>
              </a:cxn>
              <a:cxn ang="10800000">
                <a:pos x="wd2" y="hd2"/>
              </a:cxn>
              <a:cxn ang="16200000">
                <a:pos x="wd2" y="hd2"/>
              </a:cxn>
            </a:cxnLst>
            <a:rect l="0" t="0" r="r" b="b"/>
            <a:pathLst>
              <a:path w="21600" h="21600" extrusionOk="0">
                <a:moveTo>
                  <a:pt x="20618" y="10309"/>
                </a:moveTo>
                <a:cubicBezTo>
                  <a:pt x="20618" y="10851"/>
                  <a:pt x="20178" y="11291"/>
                  <a:pt x="19636" y="11291"/>
                </a:cubicBezTo>
                <a:lnTo>
                  <a:pt x="19636" y="7364"/>
                </a:lnTo>
                <a:cubicBezTo>
                  <a:pt x="20178" y="7364"/>
                  <a:pt x="20618" y="7804"/>
                  <a:pt x="20618" y="8345"/>
                </a:cubicBezTo>
                <a:cubicBezTo>
                  <a:pt x="20618" y="8345"/>
                  <a:pt x="20618" y="10309"/>
                  <a:pt x="20618" y="10309"/>
                </a:cubicBezTo>
                <a:close/>
                <a:moveTo>
                  <a:pt x="18655" y="17182"/>
                </a:moveTo>
                <a:cubicBezTo>
                  <a:pt x="18655" y="17453"/>
                  <a:pt x="18434" y="17673"/>
                  <a:pt x="18164" y="17673"/>
                </a:cubicBezTo>
                <a:cubicBezTo>
                  <a:pt x="17893" y="17673"/>
                  <a:pt x="17673" y="17453"/>
                  <a:pt x="17673" y="17182"/>
                </a:cubicBezTo>
                <a:lnTo>
                  <a:pt x="17673" y="1473"/>
                </a:lnTo>
                <a:cubicBezTo>
                  <a:pt x="17673" y="1202"/>
                  <a:pt x="17893" y="982"/>
                  <a:pt x="18164" y="982"/>
                </a:cubicBezTo>
                <a:cubicBezTo>
                  <a:pt x="18434" y="982"/>
                  <a:pt x="18655" y="1202"/>
                  <a:pt x="18655" y="1473"/>
                </a:cubicBezTo>
                <a:cubicBezTo>
                  <a:pt x="18655" y="1473"/>
                  <a:pt x="18655" y="17182"/>
                  <a:pt x="18655" y="17182"/>
                </a:cubicBezTo>
                <a:close/>
                <a:moveTo>
                  <a:pt x="16691" y="15788"/>
                </a:moveTo>
                <a:lnTo>
                  <a:pt x="2945" y="11745"/>
                </a:lnTo>
                <a:lnTo>
                  <a:pt x="2945" y="6910"/>
                </a:lnTo>
                <a:lnTo>
                  <a:pt x="16691" y="2867"/>
                </a:lnTo>
                <a:cubicBezTo>
                  <a:pt x="16691" y="2867"/>
                  <a:pt x="16691" y="15788"/>
                  <a:pt x="16691" y="15788"/>
                </a:cubicBezTo>
                <a:close/>
                <a:moveTo>
                  <a:pt x="8251" y="18655"/>
                </a:moveTo>
                <a:lnTo>
                  <a:pt x="5357" y="18655"/>
                </a:lnTo>
                <a:lnTo>
                  <a:pt x="4126" y="13116"/>
                </a:lnTo>
                <a:lnTo>
                  <a:pt x="7167" y="14010"/>
                </a:lnTo>
                <a:cubicBezTo>
                  <a:pt x="7167" y="14010"/>
                  <a:pt x="8251" y="18655"/>
                  <a:pt x="8251" y="18655"/>
                </a:cubicBezTo>
                <a:close/>
                <a:moveTo>
                  <a:pt x="8709" y="20618"/>
                </a:moveTo>
                <a:lnTo>
                  <a:pt x="5794" y="20618"/>
                </a:lnTo>
                <a:lnTo>
                  <a:pt x="5576" y="19636"/>
                </a:lnTo>
                <a:lnTo>
                  <a:pt x="8479" y="19636"/>
                </a:lnTo>
                <a:cubicBezTo>
                  <a:pt x="8479" y="19636"/>
                  <a:pt x="8709" y="20618"/>
                  <a:pt x="8709" y="20618"/>
                </a:cubicBezTo>
                <a:close/>
                <a:moveTo>
                  <a:pt x="1964" y="11782"/>
                </a:moveTo>
                <a:lnTo>
                  <a:pt x="982" y="11782"/>
                </a:lnTo>
                <a:lnTo>
                  <a:pt x="982" y="6873"/>
                </a:lnTo>
                <a:lnTo>
                  <a:pt x="1964" y="6873"/>
                </a:lnTo>
                <a:cubicBezTo>
                  <a:pt x="1964" y="6873"/>
                  <a:pt x="1964" y="11782"/>
                  <a:pt x="1964" y="11782"/>
                </a:cubicBezTo>
                <a:close/>
                <a:moveTo>
                  <a:pt x="19636" y="6382"/>
                </a:moveTo>
                <a:lnTo>
                  <a:pt x="19636" y="1473"/>
                </a:lnTo>
                <a:cubicBezTo>
                  <a:pt x="19636" y="659"/>
                  <a:pt x="18977" y="0"/>
                  <a:pt x="18164" y="0"/>
                </a:cubicBezTo>
                <a:cubicBezTo>
                  <a:pt x="17350" y="0"/>
                  <a:pt x="16691" y="659"/>
                  <a:pt x="16691" y="1473"/>
                </a:cubicBezTo>
                <a:lnTo>
                  <a:pt x="16691" y="1844"/>
                </a:lnTo>
                <a:lnTo>
                  <a:pt x="2459" y="6029"/>
                </a:lnTo>
                <a:cubicBezTo>
                  <a:pt x="2313" y="5944"/>
                  <a:pt x="2145" y="5891"/>
                  <a:pt x="1964" y="5891"/>
                </a:cubicBezTo>
                <a:lnTo>
                  <a:pt x="982" y="5891"/>
                </a:lnTo>
                <a:cubicBezTo>
                  <a:pt x="440" y="5891"/>
                  <a:pt x="0" y="6331"/>
                  <a:pt x="0" y="6873"/>
                </a:cubicBezTo>
                <a:lnTo>
                  <a:pt x="0" y="11782"/>
                </a:lnTo>
                <a:cubicBezTo>
                  <a:pt x="0" y="12324"/>
                  <a:pt x="440" y="12764"/>
                  <a:pt x="982" y="12764"/>
                </a:cubicBezTo>
                <a:lnTo>
                  <a:pt x="1964" y="12764"/>
                </a:lnTo>
                <a:cubicBezTo>
                  <a:pt x="2145" y="12764"/>
                  <a:pt x="2313" y="12711"/>
                  <a:pt x="2458" y="12626"/>
                </a:cubicBezTo>
                <a:lnTo>
                  <a:pt x="3050" y="12799"/>
                </a:lnTo>
                <a:lnTo>
                  <a:pt x="4921" y="21216"/>
                </a:lnTo>
                <a:lnTo>
                  <a:pt x="4930" y="21214"/>
                </a:lnTo>
                <a:cubicBezTo>
                  <a:pt x="4979" y="21433"/>
                  <a:pt x="5166" y="21600"/>
                  <a:pt x="5400" y="21600"/>
                </a:cubicBezTo>
                <a:lnTo>
                  <a:pt x="9327" y="21600"/>
                </a:lnTo>
                <a:cubicBezTo>
                  <a:pt x="9598" y="21600"/>
                  <a:pt x="9818" y="21381"/>
                  <a:pt x="9818" y="21109"/>
                </a:cubicBezTo>
                <a:cubicBezTo>
                  <a:pt x="9818" y="21072"/>
                  <a:pt x="9805" y="21039"/>
                  <a:pt x="9797" y="21005"/>
                </a:cubicBezTo>
                <a:lnTo>
                  <a:pt x="9806" y="21003"/>
                </a:lnTo>
                <a:lnTo>
                  <a:pt x="8249" y="14329"/>
                </a:lnTo>
                <a:lnTo>
                  <a:pt x="16691" y="16811"/>
                </a:lnTo>
                <a:lnTo>
                  <a:pt x="16691" y="17182"/>
                </a:lnTo>
                <a:cubicBezTo>
                  <a:pt x="16691" y="17995"/>
                  <a:pt x="17350" y="18655"/>
                  <a:pt x="18164" y="18655"/>
                </a:cubicBezTo>
                <a:cubicBezTo>
                  <a:pt x="18977" y="18655"/>
                  <a:pt x="19636" y="17995"/>
                  <a:pt x="19636" y="17182"/>
                </a:cubicBezTo>
                <a:lnTo>
                  <a:pt x="19636" y="12273"/>
                </a:lnTo>
                <a:cubicBezTo>
                  <a:pt x="20721" y="12273"/>
                  <a:pt x="21600" y="11394"/>
                  <a:pt x="21600" y="10309"/>
                </a:cubicBezTo>
                <a:lnTo>
                  <a:pt x="21600" y="8345"/>
                </a:lnTo>
                <a:cubicBezTo>
                  <a:pt x="21600" y="7261"/>
                  <a:pt x="20721" y="6382"/>
                  <a:pt x="19636" y="6382"/>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latin typeface="Arial" panose="020B0604020202020204" pitchFamily="34" charset="0"/>
              <a:ea typeface="微软雅黑" panose="020B0503020204020204" pitchFamily="34" charset="-122"/>
              <a:sym typeface="Arial" panose="020B0604020202020204" pitchFamily="34" charset="0"/>
            </a:endParaRPr>
          </a:p>
        </p:txBody>
      </p:sp>
      <p:sp>
        <p:nvSpPr>
          <p:cNvPr id="66" name="Shape 2783"/>
          <p:cNvSpPr/>
          <p:nvPr/>
        </p:nvSpPr>
        <p:spPr>
          <a:xfrm>
            <a:off x="13969778" y="5996628"/>
            <a:ext cx="1300128" cy="1122838"/>
          </a:xfrm>
          <a:custGeom>
            <a:avLst/>
            <a:gdLst/>
            <a:ahLst/>
            <a:cxnLst>
              <a:cxn ang="0">
                <a:pos x="wd2" y="hd2"/>
              </a:cxn>
              <a:cxn ang="5400000">
                <a:pos x="wd2" y="hd2"/>
              </a:cxn>
              <a:cxn ang="10800000">
                <a:pos x="wd2" y="hd2"/>
              </a:cxn>
              <a:cxn ang="16200000">
                <a:pos x="wd2" y="hd2"/>
              </a:cxn>
            </a:cxnLst>
            <a:rect l="0" t="0" r="r" b="b"/>
            <a:pathLst>
              <a:path w="21600" h="21600" extrusionOk="0">
                <a:moveTo>
                  <a:pt x="10800" y="15855"/>
                </a:moveTo>
                <a:lnTo>
                  <a:pt x="1633" y="10800"/>
                </a:lnTo>
                <a:lnTo>
                  <a:pt x="4615" y="9156"/>
                </a:lnTo>
                <a:lnTo>
                  <a:pt x="10589" y="12450"/>
                </a:lnTo>
                <a:lnTo>
                  <a:pt x="10591" y="12446"/>
                </a:lnTo>
                <a:cubicBezTo>
                  <a:pt x="10654" y="12482"/>
                  <a:pt x="10724" y="12505"/>
                  <a:pt x="10800" y="12505"/>
                </a:cubicBezTo>
                <a:cubicBezTo>
                  <a:pt x="10876" y="12505"/>
                  <a:pt x="10946" y="12482"/>
                  <a:pt x="11009" y="12446"/>
                </a:cubicBezTo>
                <a:lnTo>
                  <a:pt x="11011" y="12450"/>
                </a:lnTo>
                <a:lnTo>
                  <a:pt x="16985" y="9156"/>
                </a:lnTo>
                <a:lnTo>
                  <a:pt x="19967" y="10800"/>
                </a:lnTo>
                <a:cubicBezTo>
                  <a:pt x="19967" y="10800"/>
                  <a:pt x="10800" y="15855"/>
                  <a:pt x="10800" y="15855"/>
                </a:cubicBezTo>
                <a:close/>
                <a:moveTo>
                  <a:pt x="19967" y="15347"/>
                </a:moveTo>
                <a:lnTo>
                  <a:pt x="10800" y="20402"/>
                </a:lnTo>
                <a:lnTo>
                  <a:pt x="1633" y="15347"/>
                </a:lnTo>
                <a:lnTo>
                  <a:pt x="4615" y="13703"/>
                </a:lnTo>
                <a:lnTo>
                  <a:pt x="10589" y="16997"/>
                </a:lnTo>
                <a:lnTo>
                  <a:pt x="10591" y="16994"/>
                </a:lnTo>
                <a:cubicBezTo>
                  <a:pt x="10654" y="17029"/>
                  <a:pt x="10724" y="17053"/>
                  <a:pt x="10800" y="17053"/>
                </a:cubicBezTo>
                <a:cubicBezTo>
                  <a:pt x="10876" y="17053"/>
                  <a:pt x="10946" y="17029"/>
                  <a:pt x="11009" y="16994"/>
                </a:cubicBezTo>
                <a:lnTo>
                  <a:pt x="11011" y="16997"/>
                </a:lnTo>
                <a:lnTo>
                  <a:pt x="16985" y="13703"/>
                </a:lnTo>
                <a:cubicBezTo>
                  <a:pt x="16985" y="13703"/>
                  <a:pt x="19967" y="15347"/>
                  <a:pt x="19967" y="15347"/>
                </a:cubicBezTo>
                <a:close/>
                <a:moveTo>
                  <a:pt x="1633" y="6253"/>
                </a:moveTo>
                <a:lnTo>
                  <a:pt x="10800" y="1198"/>
                </a:lnTo>
                <a:lnTo>
                  <a:pt x="19967" y="6253"/>
                </a:lnTo>
                <a:lnTo>
                  <a:pt x="10800" y="11307"/>
                </a:lnTo>
                <a:cubicBezTo>
                  <a:pt x="10800" y="11307"/>
                  <a:pt x="1633" y="6253"/>
                  <a:pt x="1633" y="6253"/>
                </a:cubicBezTo>
                <a:close/>
                <a:moveTo>
                  <a:pt x="21600" y="10800"/>
                </a:moveTo>
                <a:cubicBezTo>
                  <a:pt x="21600" y="10574"/>
                  <a:pt x="21484" y="10383"/>
                  <a:pt x="21319" y="10290"/>
                </a:cubicBezTo>
                <a:lnTo>
                  <a:pt x="21320" y="10287"/>
                </a:lnTo>
                <a:lnTo>
                  <a:pt x="18127" y="8526"/>
                </a:lnTo>
                <a:lnTo>
                  <a:pt x="21320" y="6766"/>
                </a:lnTo>
                <a:lnTo>
                  <a:pt x="21319" y="6762"/>
                </a:lnTo>
                <a:cubicBezTo>
                  <a:pt x="21484" y="6671"/>
                  <a:pt x="21600" y="6479"/>
                  <a:pt x="21600" y="6253"/>
                </a:cubicBezTo>
                <a:cubicBezTo>
                  <a:pt x="21600" y="6027"/>
                  <a:pt x="21484" y="5835"/>
                  <a:pt x="21319" y="5743"/>
                </a:cubicBezTo>
                <a:lnTo>
                  <a:pt x="21320" y="5740"/>
                </a:lnTo>
                <a:lnTo>
                  <a:pt x="11011" y="56"/>
                </a:lnTo>
                <a:lnTo>
                  <a:pt x="11009" y="59"/>
                </a:lnTo>
                <a:cubicBezTo>
                  <a:pt x="10946" y="23"/>
                  <a:pt x="10876" y="0"/>
                  <a:pt x="10800" y="0"/>
                </a:cubicBezTo>
                <a:cubicBezTo>
                  <a:pt x="10724" y="0"/>
                  <a:pt x="10654" y="23"/>
                  <a:pt x="10591" y="59"/>
                </a:cubicBezTo>
                <a:lnTo>
                  <a:pt x="10589" y="56"/>
                </a:lnTo>
                <a:lnTo>
                  <a:pt x="280" y="5740"/>
                </a:lnTo>
                <a:lnTo>
                  <a:pt x="281" y="5743"/>
                </a:lnTo>
                <a:cubicBezTo>
                  <a:pt x="116" y="5835"/>
                  <a:pt x="0" y="6027"/>
                  <a:pt x="0" y="6253"/>
                </a:cubicBezTo>
                <a:cubicBezTo>
                  <a:pt x="0" y="6479"/>
                  <a:pt x="116" y="6671"/>
                  <a:pt x="281" y="6762"/>
                </a:cubicBezTo>
                <a:lnTo>
                  <a:pt x="280" y="6766"/>
                </a:lnTo>
                <a:lnTo>
                  <a:pt x="3473" y="8526"/>
                </a:lnTo>
                <a:lnTo>
                  <a:pt x="280" y="10287"/>
                </a:lnTo>
                <a:lnTo>
                  <a:pt x="281" y="10290"/>
                </a:lnTo>
                <a:cubicBezTo>
                  <a:pt x="116" y="10383"/>
                  <a:pt x="0" y="10574"/>
                  <a:pt x="0" y="10800"/>
                </a:cubicBezTo>
                <a:cubicBezTo>
                  <a:pt x="0" y="11026"/>
                  <a:pt x="116" y="11218"/>
                  <a:pt x="281" y="11310"/>
                </a:cubicBezTo>
                <a:lnTo>
                  <a:pt x="280" y="11313"/>
                </a:lnTo>
                <a:lnTo>
                  <a:pt x="3473" y="13074"/>
                </a:lnTo>
                <a:lnTo>
                  <a:pt x="280" y="14834"/>
                </a:lnTo>
                <a:lnTo>
                  <a:pt x="281" y="14838"/>
                </a:lnTo>
                <a:cubicBezTo>
                  <a:pt x="116" y="14930"/>
                  <a:pt x="0" y="15121"/>
                  <a:pt x="0" y="15347"/>
                </a:cubicBezTo>
                <a:cubicBezTo>
                  <a:pt x="0" y="15574"/>
                  <a:pt x="116" y="15765"/>
                  <a:pt x="281" y="15857"/>
                </a:cubicBezTo>
                <a:lnTo>
                  <a:pt x="280" y="15860"/>
                </a:lnTo>
                <a:lnTo>
                  <a:pt x="10589" y="21544"/>
                </a:lnTo>
                <a:lnTo>
                  <a:pt x="10591" y="21541"/>
                </a:lnTo>
                <a:cubicBezTo>
                  <a:pt x="10654" y="21577"/>
                  <a:pt x="10724" y="21600"/>
                  <a:pt x="10800" y="21600"/>
                </a:cubicBezTo>
                <a:cubicBezTo>
                  <a:pt x="10876" y="21600"/>
                  <a:pt x="10946" y="21577"/>
                  <a:pt x="11009" y="21541"/>
                </a:cubicBezTo>
                <a:lnTo>
                  <a:pt x="11011" y="21544"/>
                </a:lnTo>
                <a:lnTo>
                  <a:pt x="21320" y="15860"/>
                </a:lnTo>
                <a:lnTo>
                  <a:pt x="21319" y="15857"/>
                </a:lnTo>
                <a:cubicBezTo>
                  <a:pt x="21484" y="15765"/>
                  <a:pt x="21600" y="15574"/>
                  <a:pt x="21600" y="15347"/>
                </a:cubicBezTo>
                <a:cubicBezTo>
                  <a:pt x="21600" y="15121"/>
                  <a:pt x="21484" y="14930"/>
                  <a:pt x="21319" y="14838"/>
                </a:cubicBezTo>
                <a:lnTo>
                  <a:pt x="21320" y="14834"/>
                </a:lnTo>
                <a:lnTo>
                  <a:pt x="18127" y="13074"/>
                </a:lnTo>
                <a:lnTo>
                  <a:pt x="21320" y="11313"/>
                </a:lnTo>
                <a:lnTo>
                  <a:pt x="21319" y="11310"/>
                </a:lnTo>
                <a:cubicBezTo>
                  <a:pt x="21484" y="11218"/>
                  <a:pt x="21600" y="11026"/>
                  <a:pt x="21600" y="1080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latin typeface="Arial" panose="020B0604020202020204" pitchFamily="34" charset="0"/>
              <a:ea typeface="微软雅黑" panose="020B0503020204020204" pitchFamily="34" charset="-122"/>
              <a:sym typeface="Arial" panose="020B0604020202020204" pitchFamily="34" charset="0"/>
            </a:endParaRPr>
          </a:p>
        </p:txBody>
      </p:sp>
      <p:sp>
        <p:nvSpPr>
          <p:cNvPr id="67" name="Shape 2787"/>
          <p:cNvSpPr/>
          <p:nvPr/>
        </p:nvSpPr>
        <p:spPr>
          <a:xfrm>
            <a:off x="18732009" y="5907923"/>
            <a:ext cx="1299322" cy="1300188"/>
          </a:xfrm>
          <a:custGeom>
            <a:avLst/>
            <a:gdLst/>
            <a:ahLst/>
            <a:cxnLst>
              <a:cxn ang="0">
                <a:pos x="wd2" y="hd2"/>
              </a:cxn>
              <a:cxn ang="5400000">
                <a:pos x="wd2" y="hd2"/>
              </a:cxn>
              <a:cxn ang="10800000">
                <a:pos x="wd2" y="hd2"/>
              </a:cxn>
              <a:cxn ang="16200000">
                <a:pos x="wd2" y="hd2"/>
              </a:cxn>
            </a:cxnLst>
            <a:rect l="0" t="0" r="r" b="b"/>
            <a:pathLst>
              <a:path w="21086" h="21600" extrusionOk="0">
                <a:moveTo>
                  <a:pt x="11502" y="10309"/>
                </a:moveTo>
                <a:cubicBezTo>
                  <a:pt x="11767" y="10309"/>
                  <a:pt x="11981" y="10090"/>
                  <a:pt x="11981" y="9818"/>
                </a:cubicBezTo>
                <a:cubicBezTo>
                  <a:pt x="11981" y="9547"/>
                  <a:pt x="11767" y="9327"/>
                  <a:pt x="11502" y="9327"/>
                </a:cubicBezTo>
                <a:cubicBezTo>
                  <a:pt x="11237" y="9327"/>
                  <a:pt x="11022" y="9547"/>
                  <a:pt x="11022" y="9818"/>
                </a:cubicBezTo>
                <a:cubicBezTo>
                  <a:pt x="11022" y="10090"/>
                  <a:pt x="11237" y="10309"/>
                  <a:pt x="11502" y="10309"/>
                </a:cubicBezTo>
                <a:moveTo>
                  <a:pt x="15818" y="4909"/>
                </a:moveTo>
                <a:cubicBezTo>
                  <a:pt x="16083" y="4909"/>
                  <a:pt x="16297" y="5129"/>
                  <a:pt x="16297" y="5400"/>
                </a:cubicBezTo>
                <a:cubicBezTo>
                  <a:pt x="16297" y="5672"/>
                  <a:pt x="16083" y="5891"/>
                  <a:pt x="15818" y="5891"/>
                </a:cubicBezTo>
                <a:cubicBezTo>
                  <a:pt x="15553" y="5891"/>
                  <a:pt x="15338" y="5672"/>
                  <a:pt x="15338" y="5400"/>
                </a:cubicBezTo>
                <a:cubicBezTo>
                  <a:pt x="15338" y="5129"/>
                  <a:pt x="15553" y="4909"/>
                  <a:pt x="15818" y="4909"/>
                </a:cubicBezTo>
                <a:moveTo>
                  <a:pt x="15818" y="6873"/>
                </a:moveTo>
                <a:cubicBezTo>
                  <a:pt x="16612" y="6873"/>
                  <a:pt x="17256" y="6213"/>
                  <a:pt x="17256" y="5400"/>
                </a:cubicBezTo>
                <a:cubicBezTo>
                  <a:pt x="17256" y="4587"/>
                  <a:pt x="16612" y="3928"/>
                  <a:pt x="15818" y="3928"/>
                </a:cubicBezTo>
                <a:cubicBezTo>
                  <a:pt x="15023" y="3928"/>
                  <a:pt x="14379" y="4587"/>
                  <a:pt x="14379" y="5400"/>
                </a:cubicBezTo>
                <a:cubicBezTo>
                  <a:pt x="14379" y="6213"/>
                  <a:pt x="15023" y="6873"/>
                  <a:pt x="15818" y="6873"/>
                </a:cubicBezTo>
                <a:moveTo>
                  <a:pt x="12941" y="11782"/>
                </a:moveTo>
                <a:cubicBezTo>
                  <a:pt x="13206" y="11782"/>
                  <a:pt x="13420" y="11562"/>
                  <a:pt x="13420" y="11291"/>
                </a:cubicBezTo>
                <a:cubicBezTo>
                  <a:pt x="13420" y="11020"/>
                  <a:pt x="13206" y="10800"/>
                  <a:pt x="12941" y="10800"/>
                </a:cubicBezTo>
                <a:cubicBezTo>
                  <a:pt x="12675" y="10800"/>
                  <a:pt x="12461" y="11020"/>
                  <a:pt x="12461" y="11291"/>
                </a:cubicBezTo>
                <a:cubicBezTo>
                  <a:pt x="12461" y="11562"/>
                  <a:pt x="12675" y="11782"/>
                  <a:pt x="12941" y="11782"/>
                </a:cubicBezTo>
                <a:moveTo>
                  <a:pt x="10063" y="7855"/>
                </a:moveTo>
                <a:cubicBezTo>
                  <a:pt x="9798" y="7855"/>
                  <a:pt x="9584" y="8074"/>
                  <a:pt x="9584" y="8346"/>
                </a:cubicBezTo>
                <a:cubicBezTo>
                  <a:pt x="9584" y="8617"/>
                  <a:pt x="9798" y="8836"/>
                  <a:pt x="10063" y="8836"/>
                </a:cubicBezTo>
                <a:cubicBezTo>
                  <a:pt x="10328" y="8836"/>
                  <a:pt x="10543" y="8617"/>
                  <a:pt x="10543" y="8346"/>
                </a:cubicBezTo>
                <a:cubicBezTo>
                  <a:pt x="10543" y="8074"/>
                  <a:pt x="10328" y="7855"/>
                  <a:pt x="10063" y="7855"/>
                </a:cubicBezTo>
                <a:moveTo>
                  <a:pt x="1718" y="19842"/>
                </a:moveTo>
                <a:lnTo>
                  <a:pt x="3451" y="15392"/>
                </a:lnTo>
                <a:cubicBezTo>
                  <a:pt x="3684" y="15834"/>
                  <a:pt x="3973" y="16253"/>
                  <a:pt x="4312" y="16642"/>
                </a:cubicBezTo>
                <a:cubicBezTo>
                  <a:pt x="4824" y="17230"/>
                  <a:pt x="5418" y="17711"/>
                  <a:pt x="6061" y="18068"/>
                </a:cubicBezTo>
                <a:cubicBezTo>
                  <a:pt x="6061" y="18068"/>
                  <a:pt x="1718" y="19842"/>
                  <a:pt x="1718" y="19842"/>
                </a:cubicBezTo>
                <a:close/>
                <a:moveTo>
                  <a:pt x="3717" y="12060"/>
                </a:moveTo>
                <a:lnTo>
                  <a:pt x="0" y="21600"/>
                </a:lnTo>
                <a:lnTo>
                  <a:pt x="9319" y="17795"/>
                </a:lnTo>
                <a:cubicBezTo>
                  <a:pt x="9153" y="17815"/>
                  <a:pt x="8987" y="17824"/>
                  <a:pt x="8822" y="17824"/>
                </a:cubicBezTo>
                <a:cubicBezTo>
                  <a:pt x="5971" y="17824"/>
                  <a:pt x="3389" y="15002"/>
                  <a:pt x="3717" y="12060"/>
                </a:cubicBezTo>
                <a:moveTo>
                  <a:pt x="16115" y="10657"/>
                </a:moveTo>
                <a:cubicBezTo>
                  <a:pt x="15925" y="10851"/>
                  <a:pt x="15627" y="11171"/>
                  <a:pt x="15280" y="11542"/>
                </a:cubicBezTo>
                <a:cubicBezTo>
                  <a:pt x="14662" y="12204"/>
                  <a:pt x="13712" y="13221"/>
                  <a:pt x="13147" y="13753"/>
                </a:cubicBezTo>
                <a:lnTo>
                  <a:pt x="7665" y="8141"/>
                </a:lnTo>
                <a:cubicBezTo>
                  <a:pt x="8185" y="7563"/>
                  <a:pt x="9179" y="6590"/>
                  <a:pt x="9825" y="5958"/>
                </a:cubicBezTo>
                <a:cubicBezTo>
                  <a:pt x="10188" y="5603"/>
                  <a:pt x="10500" y="5298"/>
                  <a:pt x="10690" y="5103"/>
                </a:cubicBezTo>
                <a:cubicBezTo>
                  <a:pt x="13284" y="2447"/>
                  <a:pt x="18271" y="993"/>
                  <a:pt x="20136" y="982"/>
                </a:cubicBezTo>
                <a:cubicBezTo>
                  <a:pt x="20132" y="2572"/>
                  <a:pt x="18824" y="7884"/>
                  <a:pt x="16115" y="10657"/>
                </a:cubicBezTo>
                <a:moveTo>
                  <a:pt x="12477" y="14563"/>
                </a:moveTo>
                <a:cubicBezTo>
                  <a:pt x="12127" y="15873"/>
                  <a:pt x="11665" y="17072"/>
                  <a:pt x="11154" y="18035"/>
                </a:cubicBezTo>
                <a:cubicBezTo>
                  <a:pt x="10943" y="17454"/>
                  <a:pt x="10642" y="16798"/>
                  <a:pt x="10214" y="16110"/>
                </a:cubicBezTo>
                <a:cubicBezTo>
                  <a:pt x="10035" y="15823"/>
                  <a:pt x="9728" y="15656"/>
                  <a:pt x="9405" y="15656"/>
                </a:cubicBezTo>
                <a:cubicBezTo>
                  <a:pt x="9329" y="15656"/>
                  <a:pt x="9252" y="15665"/>
                  <a:pt x="9176" y="15684"/>
                </a:cubicBezTo>
                <a:cubicBezTo>
                  <a:pt x="8990" y="15731"/>
                  <a:pt x="8799" y="15755"/>
                  <a:pt x="8610" y="15755"/>
                </a:cubicBezTo>
                <a:cubicBezTo>
                  <a:pt x="7905" y="15755"/>
                  <a:pt x="7217" y="15432"/>
                  <a:pt x="6621" y="14822"/>
                </a:cubicBezTo>
                <a:cubicBezTo>
                  <a:pt x="5861" y="14044"/>
                  <a:pt x="5561" y="13114"/>
                  <a:pt x="5779" y="12206"/>
                </a:cubicBezTo>
                <a:cubicBezTo>
                  <a:pt x="5877" y="11797"/>
                  <a:pt x="5709" y="11370"/>
                  <a:pt x="5363" y="11144"/>
                </a:cubicBezTo>
                <a:cubicBezTo>
                  <a:pt x="4690" y="10706"/>
                  <a:pt x="4050" y="10398"/>
                  <a:pt x="3482" y="10183"/>
                </a:cubicBezTo>
                <a:cubicBezTo>
                  <a:pt x="4423" y="9658"/>
                  <a:pt x="5594" y="9186"/>
                  <a:pt x="6874" y="8827"/>
                </a:cubicBezTo>
                <a:cubicBezTo>
                  <a:pt x="6900" y="8820"/>
                  <a:pt x="6921" y="8803"/>
                  <a:pt x="6946" y="8793"/>
                </a:cubicBezTo>
                <a:lnTo>
                  <a:pt x="12510" y="14490"/>
                </a:lnTo>
                <a:cubicBezTo>
                  <a:pt x="12501" y="14515"/>
                  <a:pt x="12484" y="14536"/>
                  <a:pt x="12477" y="14563"/>
                </a:cubicBezTo>
                <a:moveTo>
                  <a:pt x="20922" y="167"/>
                </a:moveTo>
                <a:cubicBezTo>
                  <a:pt x="20813" y="55"/>
                  <a:pt x="20545" y="0"/>
                  <a:pt x="20157" y="0"/>
                </a:cubicBezTo>
                <a:cubicBezTo>
                  <a:pt x="18131" y="0"/>
                  <a:pt x="12842" y="1511"/>
                  <a:pt x="10012" y="4409"/>
                </a:cubicBezTo>
                <a:cubicBezTo>
                  <a:pt x="9345" y="5092"/>
                  <a:pt x="7134" y="7175"/>
                  <a:pt x="6621" y="7880"/>
                </a:cubicBezTo>
                <a:cubicBezTo>
                  <a:pt x="4961" y="8346"/>
                  <a:pt x="2544" y="9277"/>
                  <a:pt x="1196" y="10657"/>
                </a:cubicBezTo>
                <a:cubicBezTo>
                  <a:pt x="1196" y="10657"/>
                  <a:pt x="2841" y="10663"/>
                  <a:pt x="4848" y="11972"/>
                </a:cubicBezTo>
                <a:cubicBezTo>
                  <a:pt x="4556" y="13190"/>
                  <a:pt x="4926" y="14475"/>
                  <a:pt x="5943" y="15516"/>
                </a:cubicBezTo>
                <a:cubicBezTo>
                  <a:pt x="6735" y="16327"/>
                  <a:pt x="7672" y="16737"/>
                  <a:pt x="8610" y="16737"/>
                </a:cubicBezTo>
                <a:cubicBezTo>
                  <a:pt x="8876" y="16737"/>
                  <a:pt x="9142" y="16704"/>
                  <a:pt x="9405" y="16637"/>
                </a:cubicBezTo>
                <a:cubicBezTo>
                  <a:pt x="10683" y="18692"/>
                  <a:pt x="10690" y="20376"/>
                  <a:pt x="10690" y="20376"/>
                </a:cubicBezTo>
                <a:cubicBezTo>
                  <a:pt x="12038" y="18996"/>
                  <a:pt x="12948" y="16521"/>
                  <a:pt x="13402" y="14822"/>
                </a:cubicBezTo>
                <a:cubicBezTo>
                  <a:pt x="14091" y="14297"/>
                  <a:pt x="16126" y="12034"/>
                  <a:pt x="16793" y="11351"/>
                </a:cubicBezTo>
                <a:cubicBezTo>
                  <a:pt x="20164" y="7900"/>
                  <a:pt x="21600" y="861"/>
                  <a:pt x="20922" y="167"/>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latin typeface="Arial" panose="020B0604020202020204" pitchFamily="34" charset="0"/>
              <a:ea typeface="微软雅黑" panose="020B0503020204020204" pitchFamily="34" charset="-122"/>
              <a:sym typeface="Arial" panose="020B0604020202020204" pitchFamily="34" charset="0"/>
            </a:endParaRPr>
          </a:p>
        </p:txBody>
      </p:sp>
      <p:sp>
        <p:nvSpPr>
          <p:cNvPr id="68" name="TextBox 67"/>
          <p:cNvSpPr txBox="1"/>
          <p:nvPr/>
        </p:nvSpPr>
        <p:spPr>
          <a:xfrm>
            <a:off x="8509993" y="9128997"/>
            <a:ext cx="2701510" cy="523220"/>
          </a:xfrm>
          <a:prstGeom prst="rect">
            <a:avLst/>
          </a:prstGeom>
          <a:noFill/>
        </p:spPr>
        <p:txBody>
          <a:bodyPr wrap="none" rtlCol="0" anchor="ctr" anchorCtr="0">
            <a:spAutoFit/>
          </a:bodyPr>
          <a:lstStyle/>
          <a:p>
            <a:pPr algn="ctr"/>
            <a:r>
              <a:rPr lang="en-US" sz="2800" b="1" dirty="0" smtClean="0">
                <a:solidFill>
                  <a:schemeClr val="tx2"/>
                </a:solidFill>
                <a:latin typeface="Arial" panose="020B0604020202020204" pitchFamily="34" charset="0"/>
                <a:ea typeface="微软雅黑" panose="020B0503020204020204" pitchFamily="34" charset="-122"/>
                <a:cs typeface="Poppins SemiBold" charset="0"/>
                <a:sym typeface="Arial" panose="020B0604020202020204" pitchFamily="34" charset="0"/>
              </a:rPr>
              <a:t>ADVERTISING</a:t>
            </a:r>
            <a:endParaRPr lang="en-US" sz="2800" b="1" dirty="0">
              <a:solidFill>
                <a:schemeClr val="tx2"/>
              </a:solidFill>
              <a:latin typeface="Arial" panose="020B0604020202020204" pitchFamily="34" charset="0"/>
              <a:ea typeface="微软雅黑" panose="020B0503020204020204" pitchFamily="34" charset="-122"/>
              <a:cs typeface="Poppins SemiBold" charset="0"/>
              <a:sym typeface="Arial" panose="020B0604020202020204" pitchFamily="34" charset="0"/>
            </a:endParaRPr>
          </a:p>
        </p:txBody>
      </p:sp>
      <p:sp>
        <p:nvSpPr>
          <p:cNvPr id="69" name="TextBox 68"/>
          <p:cNvSpPr txBox="1"/>
          <p:nvPr/>
        </p:nvSpPr>
        <p:spPr>
          <a:xfrm>
            <a:off x="13686382" y="9096126"/>
            <a:ext cx="1866922" cy="523220"/>
          </a:xfrm>
          <a:prstGeom prst="rect">
            <a:avLst/>
          </a:prstGeom>
          <a:noFill/>
        </p:spPr>
        <p:txBody>
          <a:bodyPr wrap="none" rtlCol="0" anchor="ctr" anchorCtr="0">
            <a:spAutoFit/>
          </a:bodyPr>
          <a:lstStyle/>
          <a:p>
            <a:pPr algn="ctr"/>
            <a:r>
              <a:rPr lang="en-US" sz="2800" b="1" dirty="0" smtClean="0">
                <a:solidFill>
                  <a:schemeClr val="tx2"/>
                </a:solidFill>
                <a:latin typeface="Arial" panose="020B0604020202020204" pitchFamily="34" charset="0"/>
                <a:ea typeface="微软雅黑" panose="020B0503020204020204" pitchFamily="34" charset="-122"/>
                <a:cs typeface="Poppins SemiBold" charset="0"/>
                <a:sym typeface="Arial" panose="020B0604020202020204" pitchFamily="34" charset="0"/>
              </a:rPr>
              <a:t>LAYOUTS</a:t>
            </a:r>
            <a:endParaRPr lang="en-US" sz="2800" b="1" dirty="0">
              <a:solidFill>
                <a:schemeClr val="tx2"/>
              </a:solidFill>
              <a:latin typeface="Arial" panose="020B0604020202020204" pitchFamily="34" charset="0"/>
              <a:ea typeface="微软雅黑" panose="020B0503020204020204" pitchFamily="34" charset="-122"/>
              <a:cs typeface="Poppins SemiBold" charset="0"/>
              <a:sym typeface="Arial" panose="020B0604020202020204" pitchFamily="34" charset="0"/>
            </a:endParaRPr>
          </a:p>
        </p:txBody>
      </p:sp>
      <p:sp>
        <p:nvSpPr>
          <p:cNvPr id="70" name="TextBox 69"/>
          <p:cNvSpPr txBox="1"/>
          <p:nvPr/>
        </p:nvSpPr>
        <p:spPr>
          <a:xfrm>
            <a:off x="4428712" y="9096126"/>
            <a:ext cx="1343638" cy="523220"/>
          </a:xfrm>
          <a:prstGeom prst="rect">
            <a:avLst/>
          </a:prstGeom>
          <a:noFill/>
        </p:spPr>
        <p:txBody>
          <a:bodyPr wrap="none" rtlCol="0" anchor="ctr" anchorCtr="0">
            <a:spAutoFit/>
          </a:bodyPr>
          <a:lstStyle/>
          <a:p>
            <a:pPr algn="ctr"/>
            <a:r>
              <a:rPr lang="en-US" sz="2800" b="1" dirty="0" smtClean="0">
                <a:solidFill>
                  <a:schemeClr val="tx2"/>
                </a:solidFill>
                <a:latin typeface="Arial" panose="020B0604020202020204" pitchFamily="34" charset="0"/>
                <a:ea typeface="微软雅黑" panose="020B0503020204020204" pitchFamily="34" charset="-122"/>
                <a:cs typeface="Poppins SemiBold" charset="0"/>
                <a:sym typeface="Arial" panose="020B0604020202020204" pitchFamily="34" charset="0"/>
              </a:rPr>
              <a:t>VIDEO</a:t>
            </a:r>
            <a:endParaRPr lang="en-US" sz="2800" b="1" dirty="0">
              <a:solidFill>
                <a:schemeClr val="tx2"/>
              </a:solidFill>
              <a:latin typeface="Arial" panose="020B0604020202020204" pitchFamily="34" charset="0"/>
              <a:ea typeface="微软雅黑" panose="020B0503020204020204" pitchFamily="34" charset="-122"/>
              <a:cs typeface="Poppins SemiBold" charset="0"/>
              <a:sym typeface="Arial" panose="020B0604020202020204" pitchFamily="34" charset="0"/>
            </a:endParaRPr>
          </a:p>
        </p:txBody>
      </p:sp>
      <p:sp>
        <p:nvSpPr>
          <p:cNvPr id="71" name="TextBox 70"/>
          <p:cNvSpPr txBox="1"/>
          <p:nvPr/>
        </p:nvSpPr>
        <p:spPr>
          <a:xfrm>
            <a:off x="18563551" y="9096126"/>
            <a:ext cx="1702709" cy="523220"/>
          </a:xfrm>
          <a:prstGeom prst="rect">
            <a:avLst/>
          </a:prstGeom>
          <a:noFill/>
        </p:spPr>
        <p:txBody>
          <a:bodyPr wrap="none" rtlCol="0" anchor="ctr" anchorCtr="0">
            <a:spAutoFit/>
          </a:bodyPr>
          <a:lstStyle/>
          <a:p>
            <a:pPr algn="ctr"/>
            <a:r>
              <a:rPr lang="en-US" sz="2800" b="1" dirty="0" smtClean="0">
                <a:solidFill>
                  <a:schemeClr val="tx2"/>
                </a:solidFill>
                <a:latin typeface="Arial" panose="020B0604020202020204" pitchFamily="34" charset="0"/>
                <a:ea typeface="微软雅黑" panose="020B0503020204020204" pitchFamily="34" charset="-122"/>
                <a:cs typeface="Poppins SemiBold" charset="0"/>
                <a:sym typeface="Arial" panose="020B0604020202020204" pitchFamily="34" charset="0"/>
              </a:rPr>
              <a:t>LAUNCH</a:t>
            </a:r>
            <a:endParaRPr lang="en-US" sz="2800" b="1" dirty="0">
              <a:solidFill>
                <a:schemeClr val="tx2"/>
              </a:solidFill>
              <a:latin typeface="Arial" panose="020B0604020202020204" pitchFamily="34" charset="0"/>
              <a:ea typeface="微软雅黑" panose="020B0503020204020204" pitchFamily="34" charset="-122"/>
              <a:cs typeface="Poppins SemiBold" charset="0"/>
              <a:sym typeface="Arial" panose="020B0604020202020204" pitchFamily="34" charset="0"/>
            </a:endParaRPr>
          </a:p>
        </p:txBody>
      </p:sp>
      <p:sp>
        <p:nvSpPr>
          <p:cNvPr id="72" name="Subtitle 2"/>
          <p:cNvSpPr txBox="1">
            <a:spLocks/>
          </p:cNvSpPr>
          <p:nvPr/>
        </p:nvSpPr>
        <p:spPr>
          <a:xfrm>
            <a:off x="17201768" y="9739922"/>
            <a:ext cx="4358711" cy="1190521"/>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nSpc>
                <a:spcPts val="4040"/>
              </a:lnSpc>
            </a:pPr>
            <a:r>
              <a:rPr lang="en-US" dirty="0" smtClean="0">
                <a:solidFill>
                  <a:schemeClr val="tx1"/>
                </a:solidFill>
                <a:latin typeface="Arial" panose="020B0604020202020204" pitchFamily="34" charset="0"/>
                <a:ea typeface="微软雅黑" panose="020B0503020204020204" pitchFamily="34" charset="-122"/>
                <a:cs typeface="Poppins Light" charset="0"/>
                <a:sym typeface="Arial" panose="020B0604020202020204" pitchFamily="34" charset="0"/>
              </a:rPr>
              <a:t>Frequently, your initial font choice is taken out</a:t>
            </a:r>
            <a:endParaRPr lang="en-US" dirty="0">
              <a:solidFill>
                <a:schemeClr val="tx1"/>
              </a:solidFill>
              <a:latin typeface="Arial" panose="020B0604020202020204" pitchFamily="34" charset="0"/>
              <a:ea typeface="微软雅黑" panose="020B0503020204020204" pitchFamily="34" charset="-122"/>
              <a:cs typeface="Poppins Light" charset="0"/>
              <a:sym typeface="Arial" panose="020B0604020202020204" pitchFamily="34" charset="0"/>
            </a:endParaRPr>
          </a:p>
        </p:txBody>
      </p:sp>
      <p:sp>
        <p:nvSpPr>
          <p:cNvPr id="73" name="Subtitle 2"/>
          <p:cNvSpPr txBox="1">
            <a:spLocks/>
          </p:cNvSpPr>
          <p:nvPr/>
        </p:nvSpPr>
        <p:spPr>
          <a:xfrm>
            <a:off x="12440122" y="9739922"/>
            <a:ext cx="4358711" cy="1190521"/>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nSpc>
                <a:spcPts val="4040"/>
              </a:lnSpc>
            </a:pPr>
            <a:r>
              <a:rPr lang="en-US" dirty="0" smtClean="0">
                <a:solidFill>
                  <a:schemeClr val="tx1"/>
                </a:solidFill>
                <a:latin typeface="Arial" panose="020B0604020202020204" pitchFamily="34" charset="0"/>
                <a:ea typeface="微软雅黑" panose="020B0503020204020204" pitchFamily="34" charset="-122"/>
                <a:cs typeface="Poppins Light" charset="0"/>
                <a:sym typeface="Arial" panose="020B0604020202020204" pitchFamily="34" charset="0"/>
              </a:rPr>
              <a:t>Frequently, your initial font choice is taken out</a:t>
            </a:r>
            <a:endParaRPr lang="en-US" dirty="0">
              <a:solidFill>
                <a:schemeClr val="tx1"/>
              </a:solidFill>
              <a:latin typeface="Arial" panose="020B0604020202020204" pitchFamily="34" charset="0"/>
              <a:ea typeface="微软雅黑" panose="020B0503020204020204" pitchFamily="34" charset="-122"/>
              <a:cs typeface="Poppins Light" charset="0"/>
              <a:sym typeface="Arial" panose="020B0604020202020204" pitchFamily="34" charset="0"/>
            </a:endParaRPr>
          </a:p>
        </p:txBody>
      </p:sp>
      <p:sp>
        <p:nvSpPr>
          <p:cNvPr id="74" name="Subtitle 2"/>
          <p:cNvSpPr txBox="1">
            <a:spLocks/>
          </p:cNvSpPr>
          <p:nvPr/>
        </p:nvSpPr>
        <p:spPr>
          <a:xfrm>
            <a:off x="7678476" y="9739922"/>
            <a:ext cx="4358711" cy="1190521"/>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nSpc>
                <a:spcPts val="4040"/>
              </a:lnSpc>
            </a:pPr>
            <a:r>
              <a:rPr lang="en-US" dirty="0" smtClean="0">
                <a:solidFill>
                  <a:schemeClr val="tx1"/>
                </a:solidFill>
                <a:latin typeface="Arial" panose="020B0604020202020204" pitchFamily="34" charset="0"/>
                <a:ea typeface="微软雅黑" panose="020B0503020204020204" pitchFamily="34" charset="-122"/>
                <a:cs typeface="Poppins Light" charset="0"/>
                <a:sym typeface="Arial" panose="020B0604020202020204" pitchFamily="34" charset="0"/>
              </a:rPr>
              <a:t>Frequently, your initial font choice is taken out</a:t>
            </a:r>
            <a:endParaRPr lang="en-US" dirty="0">
              <a:solidFill>
                <a:schemeClr val="tx1"/>
              </a:solidFill>
              <a:latin typeface="Arial" panose="020B0604020202020204" pitchFamily="34" charset="0"/>
              <a:ea typeface="微软雅黑" panose="020B0503020204020204" pitchFamily="34" charset="-122"/>
              <a:cs typeface="Poppins Light" charset="0"/>
              <a:sym typeface="Arial" panose="020B0604020202020204" pitchFamily="34" charset="0"/>
            </a:endParaRPr>
          </a:p>
        </p:txBody>
      </p:sp>
      <p:sp>
        <p:nvSpPr>
          <p:cNvPr id="75" name="Subtitle 2"/>
          <p:cNvSpPr txBox="1">
            <a:spLocks/>
          </p:cNvSpPr>
          <p:nvPr/>
        </p:nvSpPr>
        <p:spPr>
          <a:xfrm>
            <a:off x="2916830" y="9739922"/>
            <a:ext cx="4358711" cy="1190521"/>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nSpc>
                <a:spcPts val="4040"/>
              </a:lnSpc>
            </a:pPr>
            <a:r>
              <a:rPr lang="en-US" dirty="0" smtClean="0">
                <a:solidFill>
                  <a:schemeClr val="tx1"/>
                </a:solidFill>
                <a:latin typeface="Arial" panose="020B0604020202020204" pitchFamily="34" charset="0"/>
                <a:ea typeface="微软雅黑" panose="020B0503020204020204" pitchFamily="34" charset="-122"/>
                <a:cs typeface="Poppins Light" charset="0"/>
                <a:sym typeface="Arial" panose="020B0604020202020204" pitchFamily="34" charset="0"/>
              </a:rPr>
              <a:t>Frequently, your initial font choice is taken out</a:t>
            </a:r>
            <a:endParaRPr lang="en-US" dirty="0">
              <a:solidFill>
                <a:schemeClr val="tx1"/>
              </a:solidFill>
              <a:latin typeface="Arial" panose="020B0604020202020204" pitchFamily="34" charset="0"/>
              <a:ea typeface="微软雅黑" panose="020B0503020204020204" pitchFamily="34" charset="-122"/>
              <a:cs typeface="Poppins Light" charset="0"/>
              <a:sym typeface="Arial" panose="020B0604020202020204" pitchFamily="34" charset="0"/>
            </a:endParaRPr>
          </a:p>
        </p:txBody>
      </p:sp>
    </p:spTree>
    <p:extLst>
      <p:ext uri="{BB962C8B-B14F-4D97-AF65-F5344CB8AC3E}">
        <p14:creationId xmlns:p14="http://schemas.microsoft.com/office/powerpoint/2010/main" val="399975492"/>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5" name="Straight Connector 54"/>
          <p:cNvCxnSpPr/>
          <p:nvPr/>
        </p:nvCxnSpPr>
        <p:spPr>
          <a:xfrm>
            <a:off x="11608677" y="2794666"/>
            <a:ext cx="1192923" cy="0"/>
          </a:xfrm>
          <a:prstGeom prst="line">
            <a:avLst/>
          </a:prstGeom>
          <a:ln w="57150">
            <a:solidFill>
              <a:schemeClr val="accent1"/>
            </a:solidFill>
          </a:ln>
        </p:spPr>
        <p:style>
          <a:lnRef idx="1">
            <a:schemeClr val="accent1"/>
          </a:lnRef>
          <a:fillRef idx="0">
            <a:schemeClr val="accent1"/>
          </a:fillRef>
          <a:effectRef idx="0">
            <a:schemeClr val="accent1"/>
          </a:effectRef>
          <a:fontRef idx="minor">
            <a:schemeClr val="tx1"/>
          </a:fontRef>
        </p:style>
      </p:cxnSp>
      <p:sp>
        <p:nvSpPr>
          <p:cNvPr id="58" name="TextBox 57"/>
          <p:cNvSpPr txBox="1"/>
          <p:nvPr/>
        </p:nvSpPr>
        <p:spPr>
          <a:xfrm>
            <a:off x="7478942" y="984189"/>
            <a:ext cx="9419823" cy="1384995"/>
          </a:xfrm>
          <a:prstGeom prst="rect">
            <a:avLst/>
          </a:prstGeom>
          <a:noFill/>
        </p:spPr>
        <p:txBody>
          <a:bodyPr wrap="none" rtlCol="0">
            <a:spAutoFit/>
          </a:bodyPr>
          <a:lstStyle/>
          <a:p>
            <a:pPr algn="ctr"/>
            <a:r>
              <a:rPr lang="en-US" sz="8400" b="1" spc="800" dirty="0" smtClean="0">
                <a:solidFill>
                  <a:schemeClr val="tx2"/>
                </a:solidFill>
                <a:latin typeface="Arial" panose="020B0604020202020204" pitchFamily="34" charset="0"/>
                <a:ea typeface="微软雅黑" panose="020B0503020204020204" pitchFamily="34" charset="-122"/>
                <a:cs typeface="Lato Black" charset="0"/>
                <a:sym typeface="Arial" panose="020B0604020202020204" pitchFamily="34" charset="0"/>
              </a:rPr>
              <a:t>WHAT WE DO?</a:t>
            </a:r>
            <a:endParaRPr lang="en-US" sz="8400" b="1" spc="800" dirty="0">
              <a:solidFill>
                <a:schemeClr val="tx2"/>
              </a:solidFill>
              <a:latin typeface="Arial" panose="020B0604020202020204" pitchFamily="34" charset="0"/>
              <a:ea typeface="微软雅黑" panose="020B0503020204020204" pitchFamily="34" charset="-122"/>
              <a:cs typeface="Lato Black" charset="0"/>
              <a:sym typeface="Arial" panose="020B0604020202020204" pitchFamily="34" charset="0"/>
            </a:endParaRPr>
          </a:p>
        </p:txBody>
      </p:sp>
      <p:sp>
        <p:nvSpPr>
          <p:cNvPr id="62" name="Hexagon 61"/>
          <p:cNvSpPr/>
          <p:nvPr/>
        </p:nvSpPr>
        <p:spPr>
          <a:xfrm rot="5400000">
            <a:off x="17829556" y="4829015"/>
            <a:ext cx="4218320" cy="3636484"/>
          </a:xfrm>
          <a:prstGeom prst="hexagon">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63" name="Hexagon 62"/>
          <p:cNvSpPr/>
          <p:nvPr/>
        </p:nvSpPr>
        <p:spPr>
          <a:xfrm rot="5400000">
            <a:off x="13067728" y="4829015"/>
            <a:ext cx="4218320" cy="3636484"/>
          </a:xfrm>
          <a:prstGeom prst="hexagon">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64" name="Shape 2641"/>
          <p:cNvSpPr/>
          <p:nvPr/>
        </p:nvSpPr>
        <p:spPr>
          <a:xfrm>
            <a:off x="14526823" y="6233580"/>
            <a:ext cx="1300130" cy="827354"/>
          </a:xfrm>
          <a:custGeom>
            <a:avLst/>
            <a:gdLst/>
            <a:ahLst/>
            <a:cxnLst>
              <a:cxn ang="0">
                <a:pos x="wd2" y="hd2"/>
              </a:cxn>
              <a:cxn ang="5400000">
                <a:pos x="wd2" y="hd2"/>
              </a:cxn>
              <a:cxn ang="10800000">
                <a:pos x="wd2" y="hd2"/>
              </a:cxn>
              <a:cxn ang="16200000">
                <a:pos x="wd2" y="hd2"/>
              </a:cxn>
            </a:cxnLst>
            <a:rect l="0" t="0" r="r" b="b"/>
            <a:pathLst>
              <a:path w="21600" h="21600" extrusionOk="0">
                <a:moveTo>
                  <a:pt x="20618" y="16606"/>
                </a:moveTo>
                <a:lnTo>
                  <a:pt x="16691" y="14138"/>
                </a:lnTo>
                <a:lnTo>
                  <a:pt x="16691" y="7462"/>
                </a:lnTo>
                <a:lnTo>
                  <a:pt x="20618" y="4994"/>
                </a:lnTo>
                <a:cubicBezTo>
                  <a:pt x="20618" y="4994"/>
                  <a:pt x="20618" y="16606"/>
                  <a:pt x="20618" y="16606"/>
                </a:cubicBezTo>
                <a:close/>
                <a:moveTo>
                  <a:pt x="21109" y="3086"/>
                </a:moveTo>
                <a:cubicBezTo>
                  <a:pt x="21030" y="3086"/>
                  <a:pt x="20958" y="3122"/>
                  <a:pt x="20892" y="3174"/>
                </a:cubicBezTo>
                <a:lnTo>
                  <a:pt x="20890" y="3167"/>
                </a:lnTo>
                <a:lnTo>
                  <a:pt x="16018" y="6229"/>
                </a:lnTo>
                <a:cubicBezTo>
                  <a:pt x="16013" y="6233"/>
                  <a:pt x="16008" y="6235"/>
                  <a:pt x="16003" y="6239"/>
                </a:cubicBezTo>
                <a:lnTo>
                  <a:pt x="15980" y="6252"/>
                </a:lnTo>
                <a:lnTo>
                  <a:pt x="15983" y="6260"/>
                </a:lnTo>
                <a:cubicBezTo>
                  <a:pt x="15822" y="6387"/>
                  <a:pt x="15709" y="6641"/>
                  <a:pt x="15709" y="6943"/>
                </a:cubicBezTo>
                <a:lnTo>
                  <a:pt x="15709" y="14657"/>
                </a:lnTo>
                <a:cubicBezTo>
                  <a:pt x="15709" y="14959"/>
                  <a:pt x="15822" y="15213"/>
                  <a:pt x="15983" y="15340"/>
                </a:cubicBezTo>
                <a:lnTo>
                  <a:pt x="15980" y="15347"/>
                </a:lnTo>
                <a:lnTo>
                  <a:pt x="16002" y="15360"/>
                </a:lnTo>
                <a:cubicBezTo>
                  <a:pt x="16008" y="15365"/>
                  <a:pt x="16013" y="15368"/>
                  <a:pt x="16018" y="15371"/>
                </a:cubicBezTo>
                <a:lnTo>
                  <a:pt x="20890" y="18433"/>
                </a:lnTo>
                <a:lnTo>
                  <a:pt x="20892" y="18426"/>
                </a:lnTo>
                <a:cubicBezTo>
                  <a:pt x="20958" y="18478"/>
                  <a:pt x="21030" y="18514"/>
                  <a:pt x="21109" y="18514"/>
                </a:cubicBezTo>
                <a:cubicBezTo>
                  <a:pt x="21380" y="18514"/>
                  <a:pt x="21600" y="18169"/>
                  <a:pt x="21600" y="17743"/>
                </a:cubicBezTo>
                <a:lnTo>
                  <a:pt x="21600" y="3857"/>
                </a:lnTo>
                <a:cubicBezTo>
                  <a:pt x="21600" y="3431"/>
                  <a:pt x="21380" y="3086"/>
                  <a:pt x="21109" y="3086"/>
                </a:cubicBezTo>
                <a:moveTo>
                  <a:pt x="13745" y="18514"/>
                </a:moveTo>
                <a:cubicBezTo>
                  <a:pt x="13745" y="19367"/>
                  <a:pt x="13306" y="20057"/>
                  <a:pt x="12764" y="20057"/>
                </a:cubicBezTo>
                <a:lnTo>
                  <a:pt x="1964" y="20057"/>
                </a:lnTo>
                <a:cubicBezTo>
                  <a:pt x="1422" y="20057"/>
                  <a:pt x="982" y="19367"/>
                  <a:pt x="982" y="18514"/>
                </a:cubicBezTo>
                <a:lnTo>
                  <a:pt x="982" y="3086"/>
                </a:lnTo>
                <a:cubicBezTo>
                  <a:pt x="982" y="2233"/>
                  <a:pt x="1422" y="1543"/>
                  <a:pt x="1964" y="1543"/>
                </a:cubicBezTo>
                <a:lnTo>
                  <a:pt x="12764" y="1543"/>
                </a:lnTo>
                <a:cubicBezTo>
                  <a:pt x="13306" y="1543"/>
                  <a:pt x="13745" y="2233"/>
                  <a:pt x="13745" y="3086"/>
                </a:cubicBezTo>
                <a:cubicBezTo>
                  <a:pt x="13745" y="3086"/>
                  <a:pt x="13745" y="18514"/>
                  <a:pt x="13745" y="18514"/>
                </a:cubicBezTo>
                <a:close/>
                <a:moveTo>
                  <a:pt x="12764" y="0"/>
                </a:moveTo>
                <a:lnTo>
                  <a:pt x="1964" y="0"/>
                </a:lnTo>
                <a:cubicBezTo>
                  <a:pt x="879" y="0"/>
                  <a:pt x="0" y="1382"/>
                  <a:pt x="0" y="3086"/>
                </a:cubicBezTo>
                <a:lnTo>
                  <a:pt x="0" y="18514"/>
                </a:lnTo>
                <a:cubicBezTo>
                  <a:pt x="0" y="20219"/>
                  <a:pt x="879" y="21600"/>
                  <a:pt x="1964" y="21600"/>
                </a:cubicBezTo>
                <a:lnTo>
                  <a:pt x="12764" y="21600"/>
                </a:lnTo>
                <a:cubicBezTo>
                  <a:pt x="13848" y="21600"/>
                  <a:pt x="14727" y="20219"/>
                  <a:pt x="14727" y="18514"/>
                </a:cubicBezTo>
                <a:lnTo>
                  <a:pt x="14727" y="3086"/>
                </a:lnTo>
                <a:cubicBezTo>
                  <a:pt x="14727" y="1382"/>
                  <a:pt x="13848" y="0"/>
                  <a:pt x="12764" y="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latin typeface="Arial" panose="020B0604020202020204" pitchFamily="34" charset="0"/>
              <a:ea typeface="微软雅黑" panose="020B0503020204020204" pitchFamily="34" charset="-122"/>
              <a:sym typeface="Arial" panose="020B0604020202020204" pitchFamily="34" charset="0"/>
            </a:endParaRPr>
          </a:p>
        </p:txBody>
      </p:sp>
      <p:sp>
        <p:nvSpPr>
          <p:cNvPr id="65" name="Shape 2688"/>
          <p:cNvSpPr/>
          <p:nvPr/>
        </p:nvSpPr>
        <p:spPr>
          <a:xfrm>
            <a:off x="19288652" y="5997193"/>
            <a:ext cx="1300128" cy="1300128"/>
          </a:xfrm>
          <a:custGeom>
            <a:avLst/>
            <a:gdLst/>
            <a:ahLst/>
            <a:cxnLst>
              <a:cxn ang="0">
                <a:pos x="wd2" y="hd2"/>
              </a:cxn>
              <a:cxn ang="5400000">
                <a:pos x="wd2" y="hd2"/>
              </a:cxn>
              <a:cxn ang="10800000">
                <a:pos x="wd2" y="hd2"/>
              </a:cxn>
              <a:cxn ang="16200000">
                <a:pos x="wd2" y="hd2"/>
              </a:cxn>
            </a:cxnLst>
            <a:rect l="0" t="0" r="r" b="b"/>
            <a:pathLst>
              <a:path w="21600" h="21600" extrusionOk="0">
                <a:moveTo>
                  <a:pt x="20618" y="10309"/>
                </a:moveTo>
                <a:cubicBezTo>
                  <a:pt x="20618" y="10851"/>
                  <a:pt x="20178" y="11291"/>
                  <a:pt x="19636" y="11291"/>
                </a:cubicBezTo>
                <a:lnTo>
                  <a:pt x="19636" y="7364"/>
                </a:lnTo>
                <a:cubicBezTo>
                  <a:pt x="20178" y="7364"/>
                  <a:pt x="20618" y="7804"/>
                  <a:pt x="20618" y="8345"/>
                </a:cubicBezTo>
                <a:cubicBezTo>
                  <a:pt x="20618" y="8345"/>
                  <a:pt x="20618" y="10309"/>
                  <a:pt x="20618" y="10309"/>
                </a:cubicBezTo>
                <a:close/>
                <a:moveTo>
                  <a:pt x="18655" y="17182"/>
                </a:moveTo>
                <a:cubicBezTo>
                  <a:pt x="18655" y="17453"/>
                  <a:pt x="18434" y="17673"/>
                  <a:pt x="18164" y="17673"/>
                </a:cubicBezTo>
                <a:cubicBezTo>
                  <a:pt x="17893" y="17673"/>
                  <a:pt x="17673" y="17453"/>
                  <a:pt x="17673" y="17182"/>
                </a:cubicBezTo>
                <a:lnTo>
                  <a:pt x="17673" y="1473"/>
                </a:lnTo>
                <a:cubicBezTo>
                  <a:pt x="17673" y="1202"/>
                  <a:pt x="17893" y="982"/>
                  <a:pt x="18164" y="982"/>
                </a:cubicBezTo>
                <a:cubicBezTo>
                  <a:pt x="18434" y="982"/>
                  <a:pt x="18655" y="1202"/>
                  <a:pt x="18655" y="1473"/>
                </a:cubicBezTo>
                <a:cubicBezTo>
                  <a:pt x="18655" y="1473"/>
                  <a:pt x="18655" y="17182"/>
                  <a:pt x="18655" y="17182"/>
                </a:cubicBezTo>
                <a:close/>
                <a:moveTo>
                  <a:pt x="16691" y="15788"/>
                </a:moveTo>
                <a:lnTo>
                  <a:pt x="2945" y="11745"/>
                </a:lnTo>
                <a:lnTo>
                  <a:pt x="2945" y="6910"/>
                </a:lnTo>
                <a:lnTo>
                  <a:pt x="16691" y="2867"/>
                </a:lnTo>
                <a:cubicBezTo>
                  <a:pt x="16691" y="2867"/>
                  <a:pt x="16691" y="15788"/>
                  <a:pt x="16691" y="15788"/>
                </a:cubicBezTo>
                <a:close/>
                <a:moveTo>
                  <a:pt x="8251" y="18655"/>
                </a:moveTo>
                <a:lnTo>
                  <a:pt x="5357" y="18655"/>
                </a:lnTo>
                <a:lnTo>
                  <a:pt x="4126" y="13116"/>
                </a:lnTo>
                <a:lnTo>
                  <a:pt x="7167" y="14010"/>
                </a:lnTo>
                <a:cubicBezTo>
                  <a:pt x="7167" y="14010"/>
                  <a:pt x="8251" y="18655"/>
                  <a:pt x="8251" y="18655"/>
                </a:cubicBezTo>
                <a:close/>
                <a:moveTo>
                  <a:pt x="8709" y="20618"/>
                </a:moveTo>
                <a:lnTo>
                  <a:pt x="5794" y="20618"/>
                </a:lnTo>
                <a:lnTo>
                  <a:pt x="5576" y="19636"/>
                </a:lnTo>
                <a:lnTo>
                  <a:pt x="8479" y="19636"/>
                </a:lnTo>
                <a:cubicBezTo>
                  <a:pt x="8479" y="19636"/>
                  <a:pt x="8709" y="20618"/>
                  <a:pt x="8709" y="20618"/>
                </a:cubicBezTo>
                <a:close/>
                <a:moveTo>
                  <a:pt x="1964" y="11782"/>
                </a:moveTo>
                <a:lnTo>
                  <a:pt x="982" y="11782"/>
                </a:lnTo>
                <a:lnTo>
                  <a:pt x="982" y="6873"/>
                </a:lnTo>
                <a:lnTo>
                  <a:pt x="1964" y="6873"/>
                </a:lnTo>
                <a:cubicBezTo>
                  <a:pt x="1964" y="6873"/>
                  <a:pt x="1964" y="11782"/>
                  <a:pt x="1964" y="11782"/>
                </a:cubicBezTo>
                <a:close/>
                <a:moveTo>
                  <a:pt x="19636" y="6382"/>
                </a:moveTo>
                <a:lnTo>
                  <a:pt x="19636" y="1473"/>
                </a:lnTo>
                <a:cubicBezTo>
                  <a:pt x="19636" y="659"/>
                  <a:pt x="18977" y="0"/>
                  <a:pt x="18164" y="0"/>
                </a:cubicBezTo>
                <a:cubicBezTo>
                  <a:pt x="17350" y="0"/>
                  <a:pt x="16691" y="659"/>
                  <a:pt x="16691" y="1473"/>
                </a:cubicBezTo>
                <a:lnTo>
                  <a:pt x="16691" y="1844"/>
                </a:lnTo>
                <a:lnTo>
                  <a:pt x="2459" y="6029"/>
                </a:lnTo>
                <a:cubicBezTo>
                  <a:pt x="2313" y="5944"/>
                  <a:pt x="2145" y="5891"/>
                  <a:pt x="1964" y="5891"/>
                </a:cubicBezTo>
                <a:lnTo>
                  <a:pt x="982" y="5891"/>
                </a:lnTo>
                <a:cubicBezTo>
                  <a:pt x="440" y="5891"/>
                  <a:pt x="0" y="6331"/>
                  <a:pt x="0" y="6873"/>
                </a:cubicBezTo>
                <a:lnTo>
                  <a:pt x="0" y="11782"/>
                </a:lnTo>
                <a:cubicBezTo>
                  <a:pt x="0" y="12324"/>
                  <a:pt x="440" y="12764"/>
                  <a:pt x="982" y="12764"/>
                </a:cubicBezTo>
                <a:lnTo>
                  <a:pt x="1964" y="12764"/>
                </a:lnTo>
                <a:cubicBezTo>
                  <a:pt x="2145" y="12764"/>
                  <a:pt x="2313" y="12711"/>
                  <a:pt x="2458" y="12626"/>
                </a:cubicBezTo>
                <a:lnTo>
                  <a:pt x="3050" y="12799"/>
                </a:lnTo>
                <a:lnTo>
                  <a:pt x="4921" y="21216"/>
                </a:lnTo>
                <a:lnTo>
                  <a:pt x="4930" y="21214"/>
                </a:lnTo>
                <a:cubicBezTo>
                  <a:pt x="4979" y="21433"/>
                  <a:pt x="5166" y="21600"/>
                  <a:pt x="5400" y="21600"/>
                </a:cubicBezTo>
                <a:lnTo>
                  <a:pt x="9327" y="21600"/>
                </a:lnTo>
                <a:cubicBezTo>
                  <a:pt x="9598" y="21600"/>
                  <a:pt x="9818" y="21381"/>
                  <a:pt x="9818" y="21109"/>
                </a:cubicBezTo>
                <a:cubicBezTo>
                  <a:pt x="9818" y="21072"/>
                  <a:pt x="9805" y="21039"/>
                  <a:pt x="9797" y="21005"/>
                </a:cubicBezTo>
                <a:lnTo>
                  <a:pt x="9806" y="21003"/>
                </a:lnTo>
                <a:lnTo>
                  <a:pt x="8249" y="14329"/>
                </a:lnTo>
                <a:lnTo>
                  <a:pt x="16691" y="16811"/>
                </a:lnTo>
                <a:lnTo>
                  <a:pt x="16691" y="17182"/>
                </a:lnTo>
                <a:cubicBezTo>
                  <a:pt x="16691" y="17995"/>
                  <a:pt x="17350" y="18655"/>
                  <a:pt x="18164" y="18655"/>
                </a:cubicBezTo>
                <a:cubicBezTo>
                  <a:pt x="18977" y="18655"/>
                  <a:pt x="19636" y="17995"/>
                  <a:pt x="19636" y="17182"/>
                </a:cubicBezTo>
                <a:lnTo>
                  <a:pt x="19636" y="12273"/>
                </a:lnTo>
                <a:cubicBezTo>
                  <a:pt x="20721" y="12273"/>
                  <a:pt x="21600" y="11394"/>
                  <a:pt x="21600" y="10309"/>
                </a:cubicBezTo>
                <a:lnTo>
                  <a:pt x="21600" y="8345"/>
                </a:lnTo>
                <a:cubicBezTo>
                  <a:pt x="21600" y="7261"/>
                  <a:pt x="20721" y="6382"/>
                  <a:pt x="19636" y="6382"/>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latin typeface="Arial" panose="020B0604020202020204" pitchFamily="34" charset="0"/>
              <a:ea typeface="微软雅黑" panose="020B0503020204020204" pitchFamily="34" charset="-122"/>
              <a:sym typeface="Arial" panose="020B0604020202020204" pitchFamily="34" charset="0"/>
            </a:endParaRPr>
          </a:p>
        </p:txBody>
      </p:sp>
      <p:sp>
        <p:nvSpPr>
          <p:cNvPr id="68" name="TextBox 67"/>
          <p:cNvSpPr txBox="1"/>
          <p:nvPr/>
        </p:nvSpPr>
        <p:spPr>
          <a:xfrm>
            <a:off x="18590695" y="9218207"/>
            <a:ext cx="2701510" cy="523220"/>
          </a:xfrm>
          <a:prstGeom prst="rect">
            <a:avLst/>
          </a:prstGeom>
          <a:noFill/>
        </p:spPr>
        <p:txBody>
          <a:bodyPr wrap="none" rtlCol="0" anchor="ctr" anchorCtr="0">
            <a:spAutoFit/>
          </a:bodyPr>
          <a:lstStyle/>
          <a:p>
            <a:pPr algn="ctr"/>
            <a:r>
              <a:rPr lang="en-US" sz="2800" b="1" dirty="0" smtClean="0">
                <a:solidFill>
                  <a:schemeClr val="tx2"/>
                </a:solidFill>
                <a:latin typeface="Arial" panose="020B0604020202020204" pitchFamily="34" charset="0"/>
                <a:ea typeface="微软雅黑" panose="020B0503020204020204" pitchFamily="34" charset="-122"/>
                <a:cs typeface="Poppins SemiBold" charset="0"/>
                <a:sym typeface="Arial" panose="020B0604020202020204" pitchFamily="34" charset="0"/>
              </a:rPr>
              <a:t>ADVERTISING</a:t>
            </a:r>
            <a:endParaRPr lang="en-US" sz="2800" b="1" dirty="0">
              <a:solidFill>
                <a:schemeClr val="tx2"/>
              </a:solidFill>
              <a:latin typeface="Arial" panose="020B0604020202020204" pitchFamily="34" charset="0"/>
              <a:ea typeface="微软雅黑" panose="020B0503020204020204" pitchFamily="34" charset="-122"/>
              <a:cs typeface="Poppins SemiBold" charset="0"/>
              <a:sym typeface="Arial" panose="020B0604020202020204" pitchFamily="34" charset="0"/>
            </a:endParaRPr>
          </a:p>
        </p:txBody>
      </p:sp>
      <p:sp>
        <p:nvSpPr>
          <p:cNvPr id="70" name="TextBox 69"/>
          <p:cNvSpPr txBox="1"/>
          <p:nvPr/>
        </p:nvSpPr>
        <p:spPr>
          <a:xfrm>
            <a:off x="14509414" y="9185336"/>
            <a:ext cx="1343638" cy="523220"/>
          </a:xfrm>
          <a:prstGeom prst="rect">
            <a:avLst/>
          </a:prstGeom>
          <a:noFill/>
        </p:spPr>
        <p:txBody>
          <a:bodyPr wrap="none" rtlCol="0" anchor="ctr" anchorCtr="0">
            <a:spAutoFit/>
          </a:bodyPr>
          <a:lstStyle/>
          <a:p>
            <a:pPr algn="ctr"/>
            <a:r>
              <a:rPr lang="en-US" sz="2800" b="1" dirty="0" smtClean="0">
                <a:solidFill>
                  <a:schemeClr val="tx2"/>
                </a:solidFill>
                <a:latin typeface="Arial" panose="020B0604020202020204" pitchFamily="34" charset="0"/>
                <a:ea typeface="微软雅黑" panose="020B0503020204020204" pitchFamily="34" charset="-122"/>
                <a:cs typeface="Poppins SemiBold" charset="0"/>
                <a:sym typeface="Arial" panose="020B0604020202020204" pitchFamily="34" charset="0"/>
              </a:rPr>
              <a:t>VIDEO</a:t>
            </a:r>
            <a:endParaRPr lang="en-US" sz="2800" b="1" dirty="0">
              <a:solidFill>
                <a:schemeClr val="tx2"/>
              </a:solidFill>
              <a:latin typeface="Arial" panose="020B0604020202020204" pitchFamily="34" charset="0"/>
              <a:ea typeface="微软雅黑" panose="020B0503020204020204" pitchFamily="34" charset="-122"/>
              <a:cs typeface="Poppins SemiBold" charset="0"/>
              <a:sym typeface="Arial" panose="020B0604020202020204" pitchFamily="34" charset="0"/>
            </a:endParaRPr>
          </a:p>
        </p:txBody>
      </p:sp>
      <p:sp>
        <p:nvSpPr>
          <p:cNvPr id="74" name="Subtitle 2"/>
          <p:cNvSpPr txBox="1">
            <a:spLocks/>
          </p:cNvSpPr>
          <p:nvPr/>
        </p:nvSpPr>
        <p:spPr>
          <a:xfrm>
            <a:off x="17759178" y="9829132"/>
            <a:ext cx="4358711" cy="1190521"/>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nSpc>
                <a:spcPts val="4040"/>
              </a:lnSpc>
            </a:pPr>
            <a:r>
              <a:rPr lang="en-US" dirty="0" smtClean="0">
                <a:solidFill>
                  <a:schemeClr val="tx1"/>
                </a:solidFill>
                <a:latin typeface="Arial" panose="020B0604020202020204" pitchFamily="34" charset="0"/>
                <a:ea typeface="微软雅黑" panose="020B0503020204020204" pitchFamily="34" charset="-122"/>
                <a:cs typeface="Poppins Light" charset="0"/>
                <a:sym typeface="Arial" panose="020B0604020202020204" pitchFamily="34" charset="0"/>
              </a:rPr>
              <a:t>Frequently, your initial font choice is taken out</a:t>
            </a:r>
            <a:endParaRPr lang="en-US" dirty="0">
              <a:solidFill>
                <a:schemeClr val="tx1"/>
              </a:solidFill>
              <a:latin typeface="Arial" panose="020B0604020202020204" pitchFamily="34" charset="0"/>
              <a:ea typeface="微软雅黑" panose="020B0503020204020204" pitchFamily="34" charset="-122"/>
              <a:cs typeface="Poppins Light" charset="0"/>
              <a:sym typeface="Arial" panose="020B0604020202020204" pitchFamily="34" charset="0"/>
            </a:endParaRPr>
          </a:p>
        </p:txBody>
      </p:sp>
      <p:sp>
        <p:nvSpPr>
          <p:cNvPr id="75" name="Subtitle 2"/>
          <p:cNvSpPr txBox="1">
            <a:spLocks/>
          </p:cNvSpPr>
          <p:nvPr/>
        </p:nvSpPr>
        <p:spPr>
          <a:xfrm>
            <a:off x="12997532" y="9829132"/>
            <a:ext cx="4358711" cy="1190521"/>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nSpc>
                <a:spcPts val="4040"/>
              </a:lnSpc>
            </a:pPr>
            <a:r>
              <a:rPr lang="en-US" dirty="0" smtClean="0">
                <a:solidFill>
                  <a:schemeClr val="tx1"/>
                </a:solidFill>
                <a:latin typeface="Arial" panose="020B0604020202020204" pitchFamily="34" charset="0"/>
                <a:ea typeface="微软雅黑" panose="020B0503020204020204" pitchFamily="34" charset="-122"/>
                <a:cs typeface="Poppins Light" charset="0"/>
                <a:sym typeface="Arial" panose="020B0604020202020204" pitchFamily="34" charset="0"/>
              </a:rPr>
              <a:t>Frequently, your initial font choice is taken out</a:t>
            </a:r>
            <a:endParaRPr lang="en-US" dirty="0">
              <a:solidFill>
                <a:schemeClr val="tx1"/>
              </a:solidFill>
              <a:latin typeface="Arial" panose="020B0604020202020204" pitchFamily="34" charset="0"/>
              <a:ea typeface="微软雅黑" panose="020B0503020204020204" pitchFamily="34" charset="-122"/>
              <a:cs typeface="Poppins Light" charset="0"/>
              <a:sym typeface="Arial" panose="020B0604020202020204" pitchFamily="34" charset="0"/>
            </a:endParaRPr>
          </a:p>
        </p:txBody>
      </p:sp>
      <p:pic>
        <p:nvPicPr>
          <p:cNvPr id="3" name="图片占位符 2"/>
          <p:cNvPicPr>
            <a:picLocks noGrp="1" noChangeAspect="1"/>
          </p:cNvPicPr>
          <p:nvPr>
            <p:ph type="pic" sz="quarter" idx="22"/>
          </p:nvPr>
        </p:nvPicPr>
        <p:blipFill>
          <a:blip r:embed="rId3" cstate="email">
            <a:extLst>
              <a:ext uri="{28A0092B-C50C-407E-A947-70E740481C1C}">
                <a14:useLocalDpi xmlns:a14="http://schemas.microsoft.com/office/drawing/2010/main" val="0"/>
              </a:ext>
            </a:extLst>
          </a:blip>
          <a:srcRect l="4449" r="4449"/>
          <a:stretch>
            <a:fillRect/>
          </a:stretch>
        </p:blipFill>
        <p:spPr/>
      </p:pic>
    </p:spTree>
    <p:extLst>
      <p:ext uri="{BB962C8B-B14F-4D97-AF65-F5344CB8AC3E}">
        <p14:creationId xmlns:p14="http://schemas.microsoft.com/office/powerpoint/2010/main" val="1385853727"/>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5" name="Straight Connector 54"/>
          <p:cNvCxnSpPr/>
          <p:nvPr/>
        </p:nvCxnSpPr>
        <p:spPr>
          <a:xfrm>
            <a:off x="11608677" y="2794666"/>
            <a:ext cx="1192923" cy="0"/>
          </a:xfrm>
          <a:prstGeom prst="line">
            <a:avLst/>
          </a:prstGeom>
          <a:ln w="57150">
            <a:solidFill>
              <a:schemeClr val="accent1"/>
            </a:solidFill>
          </a:ln>
        </p:spPr>
        <p:style>
          <a:lnRef idx="1">
            <a:schemeClr val="accent1"/>
          </a:lnRef>
          <a:fillRef idx="0">
            <a:schemeClr val="accent1"/>
          </a:fillRef>
          <a:effectRef idx="0">
            <a:schemeClr val="accent1"/>
          </a:effectRef>
          <a:fontRef idx="minor">
            <a:schemeClr val="tx1"/>
          </a:fontRef>
        </p:style>
      </p:cxnSp>
      <p:sp>
        <p:nvSpPr>
          <p:cNvPr id="58" name="TextBox 57"/>
          <p:cNvSpPr txBox="1"/>
          <p:nvPr/>
        </p:nvSpPr>
        <p:spPr>
          <a:xfrm>
            <a:off x="7478942" y="984189"/>
            <a:ext cx="9419823" cy="1384995"/>
          </a:xfrm>
          <a:prstGeom prst="rect">
            <a:avLst/>
          </a:prstGeom>
          <a:noFill/>
        </p:spPr>
        <p:txBody>
          <a:bodyPr wrap="none" rtlCol="0">
            <a:spAutoFit/>
          </a:bodyPr>
          <a:lstStyle/>
          <a:p>
            <a:pPr algn="ctr"/>
            <a:r>
              <a:rPr lang="en-US" sz="8400" b="1" spc="800" dirty="0" smtClean="0">
                <a:solidFill>
                  <a:schemeClr val="tx2"/>
                </a:solidFill>
                <a:latin typeface="Arial" panose="020B0604020202020204" pitchFamily="34" charset="0"/>
                <a:ea typeface="微软雅黑" panose="020B0503020204020204" pitchFamily="34" charset="-122"/>
                <a:cs typeface="Lato Black" charset="0"/>
                <a:sym typeface="Arial" panose="020B0604020202020204" pitchFamily="34" charset="0"/>
              </a:rPr>
              <a:t>WHAT WE DO?</a:t>
            </a:r>
            <a:endParaRPr lang="en-US" sz="8400" b="1" spc="800" dirty="0">
              <a:solidFill>
                <a:schemeClr val="tx2"/>
              </a:solidFill>
              <a:latin typeface="Arial" panose="020B0604020202020204" pitchFamily="34" charset="0"/>
              <a:ea typeface="微软雅黑" panose="020B0503020204020204" pitchFamily="34" charset="-122"/>
              <a:cs typeface="Lato Black" charset="0"/>
              <a:sym typeface="Arial" panose="020B0604020202020204" pitchFamily="34" charset="0"/>
            </a:endParaRPr>
          </a:p>
        </p:txBody>
      </p:sp>
      <p:sp>
        <p:nvSpPr>
          <p:cNvPr id="28" name="Rectangle 27"/>
          <p:cNvSpPr/>
          <p:nvPr/>
        </p:nvSpPr>
        <p:spPr>
          <a:xfrm>
            <a:off x="17545281" y="8898671"/>
            <a:ext cx="3941064" cy="287701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29" name="Rectangle 28"/>
          <p:cNvSpPr/>
          <p:nvPr/>
        </p:nvSpPr>
        <p:spPr>
          <a:xfrm>
            <a:off x="12678162" y="8898671"/>
            <a:ext cx="3941064" cy="287701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30" name="Rectangle 29"/>
          <p:cNvSpPr/>
          <p:nvPr/>
        </p:nvSpPr>
        <p:spPr>
          <a:xfrm>
            <a:off x="7811043" y="8898671"/>
            <a:ext cx="3941064" cy="287701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31" name="Rectangle 30"/>
          <p:cNvSpPr/>
          <p:nvPr/>
        </p:nvSpPr>
        <p:spPr>
          <a:xfrm>
            <a:off x="2943924" y="8898671"/>
            <a:ext cx="3941064" cy="287701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32" name="TextBox 31"/>
          <p:cNvSpPr txBox="1"/>
          <p:nvPr/>
        </p:nvSpPr>
        <p:spPr>
          <a:xfrm>
            <a:off x="18245444" y="9325605"/>
            <a:ext cx="2472152" cy="523220"/>
          </a:xfrm>
          <a:prstGeom prst="rect">
            <a:avLst/>
          </a:prstGeom>
          <a:noFill/>
        </p:spPr>
        <p:txBody>
          <a:bodyPr wrap="none" rtlCol="0" anchor="ctr" anchorCtr="0">
            <a:spAutoFit/>
          </a:bodyPr>
          <a:lstStyle/>
          <a:p>
            <a:pPr algn="ctr"/>
            <a:r>
              <a:rPr lang="en-US" sz="2800" b="1" dirty="0" smtClean="0">
                <a:solidFill>
                  <a:schemeClr val="tx2"/>
                </a:solidFill>
                <a:latin typeface="Arial" panose="020B0604020202020204" pitchFamily="34" charset="0"/>
                <a:ea typeface="微软雅黑" panose="020B0503020204020204" pitchFamily="34" charset="-122"/>
                <a:cs typeface="Poppins SemiBold" charset="0"/>
                <a:sym typeface="Arial" panose="020B0604020202020204" pitchFamily="34" charset="0"/>
              </a:rPr>
              <a:t>PUBLISHING</a:t>
            </a:r>
            <a:endParaRPr lang="en-US" sz="2800" b="1" dirty="0">
              <a:solidFill>
                <a:schemeClr val="tx2"/>
              </a:solidFill>
              <a:latin typeface="Arial" panose="020B0604020202020204" pitchFamily="34" charset="0"/>
              <a:ea typeface="微软雅黑" panose="020B0503020204020204" pitchFamily="34" charset="-122"/>
              <a:cs typeface="Poppins SemiBold" charset="0"/>
              <a:sym typeface="Arial" panose="020B0604020202020204" pitchFamily="34" charset="0"/>
            </a:endParaRPr>
          </a:p>
        </p:txBody>
      </p:sp>
      <p:sp>
        <p:nvSpPr>
          <p:cNvPr id="33" name="Subtitle 2"/>
          <p:cNvSpPr txBox="1">
            <a:spLocks/>
          </p:cNvSpPr>
          <p:nvPr/>
        </p:nvSpPr>
        <p:spPr>
          <a:xfrm>
            <a:off x="17554556" y="9813287"/>
            <a:ext cx="3845236" cy="1181480"/>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nSpc>
                <a:spcPts val="4040"/>
              </a:lnSpc>
            </a:pPr>
            <a:r>
              <a:rPr lang="en-US" sz="2200" dirty="0">
                <a:solidFill>
                  <a:schemeClr val="tx1"/>
                </a:solidFill>
                <a:latin typeface="Arial" panose="020B0604020202020204" pitchFamily="34" charset="0"/>
                <a:ea typeface="微软雅黑" panose="020B0503020204020204" pitchFamily="34" charset="-122"/>
                <a:cs typeface="Poppins Light" charset="0"/>
                <a:sym typeface="Arial" panose="020B0604020202020204" pitchFamily="34" charset="0"/>
              </a:rPr>
              <a:t>When selecting a typeface for body text, your </a:t>
            </a:r>
            <a:r>
              <a:rPr lang="en-US" sz="2200" dirty="0" smtClean="0">
                <a:solidFill>
                  <a:schemeClr val="tx1"/>
                </a:solidFill>
                <a:latin typeface="Arial" panose="020B0604020202020204" pitchFamily="34" charset="0"/>
                <a:ea typeface="微软雅黑" panose="020B0503020204020204" pitchFamily="34" charset="-122"/>
                <a:cs typeface="Poppins Light" charset="0"/>
                <a:sym typeface="Arial" panose="020B0604020202020204" pitchFamily="34" charset="0"/>
              </a:rPr>
              <a:t>primary</a:t>
            </a:r>
            <a:endParaRPr lang="en-US" sz="2200" dirty="0">
              <a:solidFill>
                <a:schemeClr val="tx1"/>
              </a:solidFill>
              <a:latin typeface="Arial" panose="020B0604020202020204" pitchFamily="34" charset="0"/>
              <a:ea typeface="微软雅黑" panose="020B0503020204020204" pitchFamily="34" charset="-122"/>
              <a:cs typeface="Poppins Light" charset="0"/>
              <a:sym typeface="Arial" panose="020B0604020202020204" pitchFamily="34" charset="0"/>
            </a:endParaRPr>
          </a:p>
        </p:txBody>
      </p:sp>
      <p:sp>
        <p:nvSpPr>
          <p:cNvPr id="34" name="TextBox 33"/>
          <p:cNvSpPr txBox="1"/>
          <p:nvPr/>
        </p:nvSpPr>
        <p:spPr>
          <a:xfrm>
            <a:off x="13410439" y="9325605"/>
            <a:ext cx="2452531" cy="523220"/>
          </a:xfrm>
          <a:prstGeom prst="rect">
            <a:avLst/>
          </a:prstGeom>
          <a:noFill/>
        </p:spPr>
        <p:txBody>
          <a:bodyPr wrap="none" rtlCol="0" anchor="ctr" anchorCtr="0">
            <a:spAutoFit/>
          </a:bodyPr>
          <a:lstStyle/>
          <a:p>
            <a:pPr algn="ctr"/>
            <a:r>
              <a:rPr lang="en-US" sz="2800" b="1" dirty="0" smtClean="0">
                <a:solidFill>
                  <a:schemeClr val="tx2"/>
                </a:solidFill>
                <a:latin typeface="Arial" panose="020B0604020202020204" pitchFamily="34" charset="0"/>
                <a:ea typeface="微软雅黑" panose="020B0503020204020204" pitchFamily="34" charset="-122"/>
                <a:cs typeface="Poppins SemiBold" charset="0"/>
                <a:sym typeface="Arial" panose="020B0604020202020204" pitchFamily="34" charset="0"/>
              </a:rPr>
              <a:t>MARKETING</a:t>
            </a:r>
            <a:endParaRPr lang="en-US" sz="2800" b="1" dirty="0">
              <a:solidFill>
                <a:schemeClr val="tx2"/>
              </a:solidFill>
              <a:latin typeface="Arial" panose="020B0604020202020204" pitchFamily="34" charset="0"/>
              <a:ea typeface="微软雅黑" panose="020B0503020204020204" pitchFamily="34" charset="-122"/>
              <a:cs typeface="Poppins SemiBold" charset="0"/>
              <a:sym typeface="Arial" panose="020B0604020202020204" pitchFamily="34" charset="0"/>
            </a:endParaRPr>
          </a:p>
        </p:txBody>
      </p:sp>
      <p:sp>
        <p:nvSpPr>
          <p:cNvPr id="35" name="Subtitle 2"/>
          <p:cNvSpPr txBox="1">
            <a:spLocks/>
          </p:cNvSpPr>
          <p:nvPr/>
        </p:nvSpPr>
        <p:spPr>
          <a:xfrm>
            <a:off x="12709740" y="9813287"/>
            <a:ext cx="3845236" cy="1181480"/>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nSpc>
                <a:spcPts val="4040"/>
              </a:lnSpc>
            </a:pPr>
            <a:r>
              <a:rPr lang="en-US" sz="2200" dirty="0">
                <a:solidFill>
                  <a:schemeClr val="tx1"/>
                </a:solidFill>
                <a:latin typeface="Arial" panose="020B0604020202020204" pitchFamily="34" charset="0"/>
                <a:ea typeface="微软雅黑" panose="020B0503020204020204" pitchFamily="34" charset="-122"/>
                <a:cs typeface="Poppins Light" charset="0"/>
                <a:sym typeface="Arial" panose="020B0604020202020204" pitchFamily="34" charset="0"/>
              </a:rPr>
              <a:t>When selecting a typeface for body text, your </a:t>
            </a:r>
            <a:r>
              <a:rPr lang="en-US" sz="2200" dirty="0" smtClean="0">
                <a:solidFill>
                  <a:schemeClr val="tx1"/>
                </a:solidFill>
                <a:latin typeface="Arial" panose="020B0604020202020204" pitchFamily="34" charset="0"/>
                <a:ea typeface="微软雅黑" panose="020B0503020204020204" pitchFamily="34" charset="-122"/>
                <a:cs typeface="Poppins Light" charset="0"/>
                <a:sym typeface="Arial" panose="020B0604020202020204" pitchFamily="34" charset="0"/>
              </a:rPr>
              <a:t>primary</a:t>
            </a:r>
            <a:endParaRPr lang="en-US" sz="2200" dirty="0">
              <a:solidFill>
                <a:schemeClr val="tx1"/>
              </a:solidFill>
              <a:latin typeface="Arial" panose="020B0604020202020204" pitchFamily="34" charset="0"/>
              <a:ea typeface="微软雅黑" panose="020B0503020204020204" pitchFamily="34" charset="-122"/>
              <a:cs typeface="Poppins Light" charset="0"/>
              <a:sym typeface="Arial" panose="020B0604020202020204" pitchFamily="34" charset="0"/>
            </a:endParaRPr>
          </a:p>
        </p:txBody>
      </p:sp>
      <p:sp>
        <p:nvSpPr>
          <p:cNvPr id="36" name="TextBox 35"/>
          <p:cNvSpPr txBox="1"/>
          <p:nvPr/>
        </p:nvSpPr>
        <p:spPr>
          <a:xfrm>
            <a:off x="9289874" y="9325605"/>
            <a:ext cx="954108" cy="523220"/>
          </a:xfrm>
          <a:prstGeom prst="rect">
            <a:avLst/>
          </a:prstGeom>
          <a:noFill/>
        </p:spPr>
        <p:txBody>
          <a:bodyPr wrap="none" rtlCol="0" anchor="ctr" anchorCtr="0">
            <a:spAutoFit/>
          </a:bodyPr>
          <a:lstStyle/>
          <a:p>
            <a:pPr algn="ctr"/>
            <a:r>
              <a:rPr lang="en-US" sz="2800" b="1" dirty="0" smtClean="0">
                <a:solidFill>
                  <a:schemeClr val="tx2"/>
                </a:solidFill>
                <a:latin typeface="Arial" panose="020B0604020202020204" pitchFamily="34" charset="0"/>
                <a:ea typeface="微软雅黑" panose="020B0503020204020204" pitchFamily="34" charset="-122"/>
                <a:cs typeface="Poppins SemiBold" charset="0"/>
                <a:sym typeface="Arial" panose="020B0604020202020204" pitchFamily="34" charset="0"/>
              </a:rPr>
              <a:t>ADS</a:t>
            </a:r>
            <a:endParaRPr lang="en-US" sz="2800" b="1" dirty="0">
              <a:solidFill>
                <a:schemeClr val="tx2"/>
              </a:solidFill>
              <a:latin typeface="Arial" panose="020B0604020202020204" pitchFamily="34" charset="0"/>
              <a:ea typeface="微软雅黑" panose="020B0503020204020204" pitchFamily="34" charset="-122"/>
              <a:cs typeface="Poppins SemiBold" charset="0"/>
              <a:sym typeface="Arial" panose="020B0604020202020204" pitchFamily="34" charset="0"/>
            </a:endParaRPr>
          </a:p>
        </p:txBody>
      </p:sp>
      <p:sp>
        <p:nvSpPr>
          <p:cNvPr id="37" name="Subtitle 2"/>
          <p:cNvSpPr txBox="1">
            <a:spLocks/>
          </p:cNvSpPr>
          <p:nvPr/>
        </p:nvSpPr>
        <p:spPr>
          <a:xfrm>
            <a:off x="7839965" y="9813287"/>
            <a:ext cx="3845236" cy="1181480"/>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nSpc>
                <a:spcPts val="4040"/>
              </a:lnSpc>
            </a:pPr>
            <a:r>
              <a:rPr lang="en-US" sz="2200" dirty="0">
                <a:solidFill>
                  <a:schemeClr val="tx1"/>
                </a:solidFill>
                <a:latin typeface="Arial" panose="020B0604020202020204" pitchFamily="34" charset="0"/>
                <a:ea typeface="微软雅黑" panose="020B0503020204020204" pitchFamily="34" charset="-122"/>
                <a:cs typeface="Poppins Light" charset="0"/>
                <a:sym typeface="Arial" panose="020B0604020202020204" pitchFamily="34" charset="0"/>
              </a:rPr>
              <a:t>When selecting a typeface for body text, your </a:t>
            </a:r>
            <a:r>
              <a:rPr lang="en-US" sz="2200" dirty="0" smtClean="0">
                <a:solidFill>
                  <a:schemeClr val="tx1"/>
                </a:solidFill>
                <a:latin typeface="Arial" panose="020B0604020202020204" pitchFamily="34" charset="0"/>
                <a:ea typeface="微软雅黑" panose="020B0503020204020204" pitchFamily="34" charset="-122"/>
                <a:cs typeface="Poppins Light" charset="0"/>
                <a:sym typeface="Arial" panose="020B0604020202020204" pitchFamily="34" charset="0"/>
              </a:rPr>
              <a:t>primary</a:t>
            </a:r>
            <a:endParaRPr lang="en-US" sz="2200" dirty="0">
              <a:solidFill>
                <a:schemeClr val="tx1"/>
              </a:solidFill>
              <a:latin typeface="Arial" panose="020B0604020202020204" pitchFamily="34" charset="0"/>
              <a:ea typeface="微软雅黑" panose="020B0503020204020204" pitchFamily="34" charset="-122"/>
              <a:cs typeface="Poppins Light" charset="0"/>
              <a:sym typeface="Arial" panose="020B0604020202020204" pitchFamily="34" charset="0"/>
            </a:endParaRPr>
          </a:p>
        </p:txBody>
      </p:sp>
      <p:sp>
        <p:nvSpPr>
          <p:cNvPr id="38" name="TextBox 37"/>
          <p:cNvSpPr txBox="1"/>
          <p:nvPr/>
        </p:nvSpPr>
        <p:spPr>
          <a:xfrm>
            <a:off x="4250293" y="9325605"/>
            <a:ext cx="1343638" cy="523220"/>
          </a:xfrm>
          <a:prstGeom prst="rect">
            <a:avLst/>
          </a:prstGeom>
          <a:noFill/>
        </p:spPr>
        <p:txBody>
          <a:bodyPr wrap="none" rtlCol="0" anchor="ctr" anchorCtr="0">
            <a:spAutoFit/>
          </a:bodyPr>
          <a:lstStyle/>
          <a:p>
            <a:pPr algn="ctr"/>
            <a:r>
              <a:rPr lang="en-US" sz="2800" b="1" dirty="0" smtClean="0">
                <a:solidFill>
                  <a:schemeClr val="tx2"/>
                </a:solidFill>
                <a:latin typeface="Arial" panose="020B0604020202020204" pitchFamily="34" charset="0"/>
                <a:ea typeface="微软雅黑" panose="020B0503020204020204" pitchFamily="34" charset="-122"/>
                <a:cs typeface="Poppins SemiBold" charset="0"/>
                <a:sym typeface="Arial" panose="020B0604020202020204" pitchFamily="34" charset="0"/>
              </a:rPr>
              <a:t>VIDEO</a:t>
            </a:r>
            <a:endParaRPr lang="en-US" sz="2800" b="1" dirty="0">
              <a:solidFill>
                <a:schemeClr val="tx2"/>
              </a:solidFill>
              <a:latin typeface="Arial" panose="020B0604020202020204" pitchFamily="34" charset="0"/>
              <a:ea typeface="微软雅黑" panose="020B0503020204020204" pitchFamily="34" charset="-122"/>
              <a:cs typeface="Poppins SemiBold" charset="0"/>
              <a:sym typeface="Arial" panose="020B0604020202020204" pitchFamily="34" charset="0"/>
            </a:endParaRPr>
          </a:p>
        </p:txBody>
      </p:sp>
      <p:sp>
        <p:nvSpPr>
          <p:cNvPr id="39" name="Subtitle 2"/>
          <p:cNvSpPr txBox="1">
            <a:spLocks/>
          </p:cNvSpPr>
          <p:nvPr/>
        </p:nvSpPr>
        <p:spPr>
          <a:xfrm>
            <a:off x="2995149" y="9813287"/>
            <a:ext cx="3845236" cy="1181480"/>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nSpc>
                <a:spcPts val="4040"/>
              </a:lnSpc>
            </a:pPr>
            <a:r>
              <a:rPr lang="en-US" sz="2200" dirty="0">
                <a:solidFill>
                  <a:schemeClr val="tx1"/>
                </a:solidFill>
                <a:latin typeface="Arial" panose="020B0604020202020204" pitchFamily="34" charset="0"/>
                <a:ea typeface="微软雅黑" panose="020B0503020204020204" pitchFamily="34" charset="-122"/>
                <a:cs typeface="Poppins Light" charset="0"/>
                <a:sym typeface="Arial" panose="020B0604020202020204" pitchFamily="34" charset="0"/>
              </a:rPr>
              <a:t>When selecting a typeface for body text, your </a:t>
            </a:r>
            <a:r>
              <a:rPr lang="en-US" sz="2200" dirty="0" smtClean="0">
                <a:solidFill>
                  <a:schemeClr val="tx1"/>
                </a:solidFill>
                <a:latin typeface="Arial" panose="020B0604020202020204" pitchFamily="34" charset="0"/>
                <a:ea typeface="微软雅黑" panose="020B0503020204020204" pitchFamily="34" charset="-122"/>
                <a:cs typeface="Poppins Light" charset="0"/>
                <a:sym typeface="Arial" panose="020B0604020202020204" pitchFamily="34" charset="0"/>
              </a:rPr>
              <a:t>primary</a:t>
            </a:r>
            <a:endParaRPr lang="en-US" sz="2200" dirty="0">
              <a:solidFill>
                <a:schemeClr val="tx1"/>
              </a:solidFill>
              <a:latin typeface="Arial" panose="020B0604020202020204" pitchFamily="34" charset="0"/>
              <a:ea typeface="微软雅黑" panose="020B0503020204020204" pitchFamily="34" charset="-122"/>
              <a:cs typeface="Poppins Light" charset="0"/>
              <a:sym typeface="Arial" panose="020B0604020202020204" pitchFamily="34" charset="0"/>
            </a:endParaRPr>
          </a:p>
        </p:txBody>
      </p:sp>
      <p:pic>
        <p:nvPicPr>
          <p:cNvPr id="9" name="图片占位符 8"/>
          <p:cNvPicPr>
            <a:picLocks noGrp="1" noChangeAspect="1"/>
          </p:cNvPicPr>
          <p:nvPr>
            <p:ph type="pic" sz="quarter" idx="24"/>
          </p:nvPr>
        </p:nvPicPr>
        <p:blipFill>
          <a:blip r:embed="rId3" cstate="email">
            <a:extLst>
              <a:ext uri="{28A0092B-C50C-407E-A947-70E740481C1C}">
                <a14:useLocalDpi xmlns:a14="http://schemas.microsoft.com/office/drawing/2010/main" val="0"/>
              </a:ext>
            </a:extLst>
          </a:blip>
          <a:srcRect l="21367" r="21367"/>
          <a:stretch>
            <a:fillRect/>
          </a:stretch>
        </p:blipFill>
        <p:spPr/>
      </p:pic>
      <p:pic>
        <p:nvPicPr>
          <p:cNvPr id="8" name="图片占位符 7"/>
          <p:cNvPicPr>
            <a:picLocks noGrp="1" noChangeAspect="1"/>
          </p:cNvPicPr>
          <p:nvPr>
            <p:ph type="pic" sz="quarter" idx="23"/>
          </p:nvPr>
        </p:nvPicPr>
        <p:blipFill>
          <a:blip r:embed="rId4" cstate="email">
            <a:extLst>
              <a:ext uri="{28A0092B-C50C-407E-A947-70E740481C1C}">
                <a14:useLocalDpi xmlns:a14="http://schemas.microsoft.com/office/drawing/2010/main" val="0"/>
              </a:ext>
            </a:extLst>
          </a:blip>
          <a:srcRect l="23390" r="23390"/>
          <a:stretch>
            <a:fillRect/>
          </a:stretch>
        </p:blipFill>
        <p:spPr/>
      </p:pic>
      <p:pic>
        <p:nvPicPr>
          <p:cNvPr id="7" name="图片占位符 6"/>
          <p:cNvPicPr>
            <a:picLocks noGrp="1" noChangeAspect="1"/>
          </p:cNvPicPr>
          <p:nvPr>
            <p:ph type="pic" sz="quarter" idx="22"/>
          </p:nvPr>
        </p:nvPicPr>
        <p:blipFill>
          <a:blip r:embed="rId5" cstate="email">
            <a:extLst>
              <a:ext uri="{28A0092B-C50C-407E-A947-70E740481C1C}">
                <a14:useLocalDpi xmlns:a14="http://schemas.microsoft.com/office/drawing/2010/main" val="0"/>
              </a:ext>
            </a:extLst>
          </a:blip>
          <a:srcRect l="23171" r="23171"/>
          <a:stretch>
            <a:fillRect/>
          </a:stretch>
        </p:blipFill>
        <p:spPr/>
      </p:pic>
      <p:pic>
        <p:nvPicPr>
          <p:cNvPr id="11" name="图片占位符 10"/>
          <p:cNvPicPr>
            <a:picLocks noGrp="1" noChangeAspect="1"/>
          </p:cNvPicPr>
          <p:nvPr>
            <p:ph type="pic" sz="quarter" idx="25"/>
          </p:nvPr>
        </p:nvPicPr>
        <p:blipFill>
          <a:blip r:embed="rId6" cstate="email">
            <a:extLst>
              <a:ext uri="{28A0092B-C50C-407E-A947-70E740481C1C}">
                <a14:useLocalDpi xmlns:a14="http://schemas.microsoft.com/office/drawing/2010/main" val="0"/>
              </a:ext>
            </a:extLst>
          </a:blip>
          <a:srcRect l="26781" r="26781"/>
          <a:stretch>
            <a:fillRect/>
          </a:stretch>
        </p:blipFill>
        <p:spPr/>
      </p:pic>
    </p:spTree>
    <p:extLst>
      <p:ext uri="{BB962C8B-B14F-4D97-AF65-F5344CB8AC3E}">
        <p14:creationId xmlns:p14="http://schemas.microsoft.com/office/powerpoint/2010/main" val="703164099"/>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TextBox 35"/>
          <p:cNvSpPr txBox="1"/>
          <p:nvPr/>
        </p:nvSpPr>
        <p:spPr>
          <a:xfrm>
            <a:off x="11058198" y="9859932"/>
            <a:ext cx="2238946" cy="419154"/>
          </a:xfrm>
          <a:prstGeom prst="rect">
            <a:avLst/>
          </a:prstGeom>
          <a:noFill/>
        </p:spPr>
        <p:txBody>
          <a:bodyPr wrap="none" rtlCol="0" anchor="t" anchorCtr="1">
            <a:spAutoFit/>
          </a:bodyPr>
          <a:lstStyle/>
          <a:p>
            <a:pPr algn="ctr">
              <a:lnSpc>
                <a:spcPts val="2680"/>
              </a:lnSpc>
            </a:pPr>
            <a:r>
              <a:rPr lang="en-US" sz="2200" b="1" dirty="0" smtClean="0">
                <a:solidFill>
                  <a:schemeClr val="tx2"/>
                </a:solidFill>
                <a:latin typeface="Arial" panose="020B0604020202020204" pitchFamily="34" charset="0"/>
                <a:ea typeface="微软雅黑" panose="020B0503020204020204" pitchFamily="34" charset="-122"/>
                <a:cs typeface="Poppins SemiBold" charset="0"/>
                <a:sym typeface="Arial" panose="020B0604020202020204" pitchFamily="34" charset="0"/>
              </a:rPr>
              <a:t>SEO ANALYSIS</a:t>
            </a:r>
            <a:endParaRPr lang="en-US" sz="2200" b="1" dirty="0">
              <a:solidFill>
                <a:schemeClr val="tx2"/>
              </a:solidFill>
              <a:latin typeface="Arial" panose="020B0604020202020204" pitchFamily="34" charset="0"/>
              <a:ea typeface="微软雅黑" panose="020B0503020204020204" pitchFamily="34" charset="-122"/>
              <a:cs typeface="Poppins SemiBold" charset="0"/>
              <a:sym typeface="Arial" panose="020B0604020202020204" pitchFamily="34" charset="0"/>
            </a:endParaRPr>
          </a:p>
        </p:txBody>
      </p:sp>
      <p:cxnSp>
        <p:nvCxnSpPr>
          <p:cNvPr id="37" name="Straight Connector 36"/>
          <p:cNvCxnSpPr/>
          <p:nvPr/>
        </p:nvCxnSpPr>
        <p:spPr>
          <a:xfrm>
            <a:off x="12043858" y="10571765"/>
            <a:ext cx="379142"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40" name="TextBox 39"/>
          <p:cNvSpPr txBox="1"/>
          <p:nvPr/>
        </p:nvSpPr>
        <p:spPr>
          <a:xfrm>
            <a:off x="3648899" y="9859932"/>
            <a:ext cx="2701381" cy="419154"/>
          </a:xfrm>
          <a:prstGeom prst="rect">
            <a:avLst/>
          </a:prstGeom>
          <a:noFill/>
        </p:spPr>
        <p:txBody>
          <a:bodyPr wrap="none" rtlCol="0" anchor="t" anchorCtr="1">
            <a:spAutoFit/>
          </a:bodyPr>
          <a:lstStyle/>
          <a:p>
            <a:pPr algn="ctr">
              <a:lnSpc>
                <a:spcPts val="2680"/>
              </a:lnSpc>
            </a:pPr>
            <a:r>
              <a:rPr lang="en-US" sz="2200" b="1" dirty="0" smtClean="0">
                <a:solidFill>
                  <a:schemeClr val="tx2"/>
                </a:solidFill>
                <a:latin typeface="Arial" panose="020B0604020202020204" pitchFamily="34" charset="0"/>
                <a:ea typeface="微软雅黑" panose="020B0503020204020204" pitchFamily="34" charset="-122"/>
                <a:cs typeface="Poppins SemiBold" charset="0"/>
                <a:sym typeface="Arial" panose="020B0604020202020204" pitchFamily="34" charset="0"/>
              </a:rPr>
              <a:t>GRAPHIC DESIGN</a:t>
            </a:r>
            <a:endParaRPr lang="en-US" sz="2200" b="1" dirty="0">
              <a:solidFill>
                <a:schemeClr val="tx2"/>
              </a:solidFill>
              <a:latin typeface="Arial" panose="020B0604020202020204" pitchFamily="34" charset="0"/>
              <a:ea typeface="微软雅黑" panose="020B0503020204020204" pitchFamily="34" charset="-122"/>
              <a:cs typeface="Poppins SemiBold" charset="0"/>
              <a:sym typeface="Arial" panose="020B0604020202020204" pitchFamily="34" charset="0"/>
            </a:endParaRPr>
          </a:p>
        </p:txBody>
      </p:sp>
      <p:cxnSp>
        <p:nvCxnSpPr>
          <p:cNvPr id="41" name="Straight Connector 40"/>
          <p:cNvCxnSpPr/>
          <p:nvPr/>
        </p:nvCxnSpPr>
        <p:spPr>
          <a:xfrm>
            <a:off x="4865775" y="10571765"/>
            <a:ext cx="379142"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44" name="TextBox 43"/>
          <p:cNvSpPr txBox="1"/>
          <p:nvPr/>
        </p:nvSpPr>
        <p:spPr>
          <a:xfrm>
            <a:off x="18807366" y="9859932"/>
            <a:ext cx="1096775" cy="419154"/>
          </a:xfrm>
          <a:prstGeom prst="rect">
            <a:avLst/>
          </a:prstGeom>
          <a:noFill/>
        </p:spPr>
        <p:txBody>
          <a:bodyPr wrap="none" rtlCol="0" anchor="t" anchorCtr="1">
            <a:spAutoFit/>
          </a:bodyPr>
          <a:lstStyle/>
          <a:p>
            <a:pPr algn="ctr">
              <a:lnSpc>
                <a:spcPts val="2680"/>
              </a:lnSpc>
            </a:pPr>
            <a:r>
              <a:rPr lang="en-US" sz="2200" b="1" dirty="0" smtClean="0">
                <a:solidFill>
                  <a:schemeClr val="tx2"/>
                </a:solidFill>
                <a:latin typeface="Arial" panose="020B0604020202020204" pitchFamily="34" charset="0"/>
                <a:ea typeface="微软雅黑" panose="020B0503020204020204" pitchFamily="34" charset="-122"/>
                <a:cs typeface="Poppins SemiBold" charset="0"/>
                <a:sym typeface="Arial" panose="020B0604020202020204" pitchFamily="34" charset="0"/>
              </a:rPr>
              <a:t>VIDEO</a:t>
            </a:r>
            <a:endParaRPr lang="en-US" sz="2200" b="1" dirty="0">
              <a:solidFill>
                <a:schemeClr val="tx2"/>
              </a:solidFill>
              <a:latin typeface="Arial" panose="020B0604020202020204" pitchFamily="34" charset="0"/>
              <a:ea typeface="微软雅黑" panose="020B0503020204020204" pitchFamily="34" charset="-122"/>
              <a:cs typeface="Poppins SemiBold" charset="0"/>
              <a:sym typeface="Arial" panose="020B0604020202020204" pitchFamily="34" charset="0"/>
            </a:endParaRPr>
          </a:p>
        </p:txBody>
      </p:sp>
      <p:cxnSp>
        <p:nvCxnSpPr>
          <p:cNvPr id="45" name="Straight Connector 44"/>
          <p:cNvCxnSpPr/>
          <p:nvPr/>
        </p:nvCxnSpPr>
        <p:spPr>
          <a:xfrm>
            <a:off x="19221941" y="10571765"/>
            <a:ext cx="379142"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48" name="TextBox 47"/>
          <p:cNvSpPr txBox="1"/>
          <p:nvPr/>
        </p:nvSpPr>
        <p:spPr>
          <a:xfrm>
            <a:off x="11095391" y="5359380"/>
            <a:ext cx="2164567" cy="419154"/>
          </a:xfrm>
          <a:prstGeom prst="rect">
            <a:avLst/>
          </a:prstGeom>
          <a:noFill/>
        </p:spPr>
        <p:txBody>
          <a:bodyPr wrap="none" rtlCol="0" anchor="t" anchorCtr="1">
            <a:spAutoFit/>
          </a:bodyPr>
          <a:lstStyle/>
          <a:p>
            <a:pPr algn="ctr">
              <a:lnSpc>
                <a:spcPts val="2680"/>
              </a:lnSpc>
            </a:pPr>
            <a:r>
              <a:rPr lang="en-US" sz="2200" b="1" dirty="0" smtClean="0">
                <a:solidFill>
                  <a:schemeClr val="tx2"/>
                </a:solidFill>
                <a:latin typeface="Arial" panose="020B0604020202020204" pitchFamily="34" charset="0"/>
                <a:ea typeface="微软雅黑" panose="020B0503020204020204" pitchFamily="34" charset="-122"/>
                <a:cs typeface="Poppins SemiBold" charset="0"/>
                <a:sym typeface="Arial" panose="020B0604020202020204" pitchFamily="34" charset="0"/>
              </a:rPr>
              <a:t>ADVERTISING</a:t>
            </a:r>
            <a:endParaRPr lang="en-US" sz="2200" b="1" dirty="0">
              <a:solidFill>
                <a:schemeClr val="tx2"/>
              </a:solidFill>
              <a:latin typeface="Arial" panose="020B0604020202020204" pitchFamily="34" charset="0"/>
              <a:ea typeface="微软雅黑" panose="020B0503020204020204" pitchFamily="34" charset="-122"/>
              <a:cs typeface="Poppins SemiBold" charset="0"/>
              <a:sym typeface="Arial" panose="020B0604020202020204" pitchFamily="34" charset="0"/>
            </a:endParaRPr>
          </a:p>
        </p:txBody>
      </p:sp>
      <p:cxnSp>
        <p:nvCxnSpPr>
          <p:cNvPr id="49" name="Straight Connector 48"/>
          <p:cNvCxnSpPr/>
          <p:nvPr/>
        </p:nvCxnSpPr>
        <p:spPr>
          <a:xfrm>
            <a:off x="12043858" y="6071213"/>
            <a:ext cx="379142"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52" name="TextBox 51"/>
          <p:cNvSpPr txBox="1"/>
          <p:nvPr/>
        </p:nvSpPr>
        <p:spPr>
          <a:xfrm>
            <a:off x="4116975" y="5359380"/>
            <a:ext cx="1765228" cy="416204"/>
          </a:xfrm>
          <a:prstGeom prst="rect">
            <a:avLst/>
          </a:prstGeom>
          <a:noFill/>
        </p:spPr>
        <p:txBody>
          <a:bodyPr wrap="none" rtlCol="0" anchor="t" anchorCtr="1">
            <a:spAutoFit/>
          </a:bodyPr>
          <a:lstStyle/>
          <a:p>
            <a:pPr algn="ctr">
              <a:lnSpc>
                <a:spcPts val="2680"/>
              </a:lnSpc>
            </a:pPr>
            <a:r>
              <a:rPr lang="en-US" sz="2200" b="1" dirty="0" smtClean="0">
                <a:solidFill>
                  <a:schemeClr val="tx2"/>
                </a:solidFill>
                <a:latin typeface="Arial" panose="020B0604020202020204" pitchFamily="34" charset="0"/>
                <a:ea typeface="微软雅黑" panose="020B0503020204020204" pitchFamily="34" charset="-122"/>
                <a:cs typeface="Poppins SemiBold" charset="0"/>
                <a:sym typeface="Arial" panose="020B0604020202020204" pitchFamily="34" charset="0"/>
              </a:rPr>
              <a:t>RESEARCH</a:t>
            </a:r>
            <a:endParaRPr lang="en-US" sz="2200" b="1" dirty="0">
              <a:solidFill>
                <a:schemeClr val="tx2"/>
              </a:solidFill>
              <a:latin typeface="Arial" panose="020B0604020202020204" pitchFamily="34" charset="0"/>
              <a:ea typeface="微软雅黑" panose="020B0503020204020204" pitchFamily="34" charset="-122"/>
              <a:cs typeface="Poppins SemiBold" charset="0"/>
              <a:sym typeface="Arial" panose="020B0604020202020204" pitchFamily="34" charset="0"/>
            </a:endParaRPr>
          </a:p>
        </p:txBody>
      </p:sp>
      <p:cxnSp>
        <p:nvCxnSpPr>
          <p:cNvPr id="55" name="Straight Connector 54"/>
          <p:cNvCxnSpPr/>
          <p:nvPr/>
        </p:nvCxnSpPr>
        <p:spPr>
          <a:xfrm>
            <a:off x="4865775" y="6071213"/>
            <a:ext cx="379142"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80" name="TextBox 79"/>
          <p:cNvSpPr txBox="1"/>
          <p:nvPr/>
        </p:nvSpPr>
        <p:spPr>
          <a:xfrm>
            <a:off x="18503597" y="5359380"/>
            <a:ext cx="1704313" cy="416204"/>
          </a:xfrm>
          <a:prstGeom prst="rect">
            <a:avLst/>
          </a:prstGeom>
          <a:noFill/>
        </p:spPr>
        <p:txBody>
          <a:bodyPr wrap="none" rtlCol="0" anchor="t" anchorCtr="1">
            <a:spAutoFit/>
          </a:bodyPr>
          <a:lstStyle/>
          <a:p>
            <a:pPr algn="ctr">
              <a:lnSpc>
                <a:spcPts val="2680"/>
              </a:lnSpc>
            </a:pPr>
            <a:r>
              <a:rPr lang="en-US" sz="2200" b="1" dirty="0" smtClean="0">
                <a:solidFill>
                  <a:schemeClr val="tx2"/>
                </a:solidFill>
                <a:latin typeface="Arial" panose="020B0604020202020204" pitchFamily="34" charset="0"/>
                <a:ea typeface="微软雅黑" panose="020B0503020204020204" pitchFamily="34" charset="-122"/>
                <a:cs typeface="Poppins SemiBold" charset="0"/>
                <a:sym typeface="Arial" panose="020B0604020202020204" pitchFamily="34" charset="0"/>
              </a:rPr>
              <a:t>BRANDING</a:t>
            </a:r>
            <a:endParaRPr lang="en-US" sz="2200" b="1" dirty="0">
              <a:solidFill>
                <a:schemeClr val="tx2"/>
              </a:solidFill>
              <a:latin typeface="Arial" panose="020B0604020202020204" pitchFamily="34" charset="0"/>
              <a:ea typeface="微软雅黑" panose="020B0503020204020204" pitchFamily="34" charset="-122"/>
              <a:cs typeface="Poppins SemiBold" charset="0"/>
              <a:sym typeface="Arial" panose="020B0604020202020204" pitchFamily="34" charset="0"/>
            </a:endParaRPr>
          </a:p>
        </p:txBody>
      </p:sp>
      <p:cxnSp>
        <p:nvCxnSpPr>
          <p:cNvPr id="81" name="Straight Connector 80"/>
          <p:cNvCxnSpPr/>
          <p:nvPr/>
        </p:nvCxnSpPr>
        <p:spPr>
          <a:xfrm>
            <a:off x="19221941" y="6071213"/>
            <a:ext cx="379142"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p:nvCxnSpPr>
        <p:spPr>
          <a:xfrm>
            <a:off x="11608677" y="2794666"/>
            <a:ext cx="1192923" cy="0"/>
          </a:xfrm>
          <a:prstGeom prst="line">
            <a:avLst/>
          </a:prstGeom>
          <a:ln w="57150">
            <a:solidFill>
              <a:schemeClr val="accent1"/>
            </a:solidFill>
          </a:ln>
        </p:spPr>
        <p:style>
          <a:lnRef idx="1">
            <a:schemeClr val="accent1"/>
          </a:lnRef>
          <a:fillRef idx="0">
            <a:schemeClr val="accent1"/>
          </a:fillRef>
          <a:effectRef idx="0">
            <a:schemeClr val="accent1"/>
          </a:effectRef>
          <a:fontRef idx="minor">
            <a:schemeClr val="tx1"/>
          </a:fontRef>
        </p:style>
      </p:cxnSp>
      <p:sp>
        <p:nvSpPr>
          <p:cNvPr id="32" name="TextBox 31"/>
          <p:cNvSpPr txBox="1"/>
          <p:nvPr/>
        </p:nvSpPr>
        <p:spPr>
          <a:xfrm>
            <a:off x="8973199" y="984189"/>
            <a:ext cx="6431312" cy="1384995"/>
          </a:xfrm>
          <a:prstGeom prst="rect">
            <a:avLst/>
          </a:prstGeom>
          <a:noFill/>
        </p:spPr>
        <p:txBody>
          <a:bodyPr wrap="none" rtlCol="0">
            <a:spAutoFit/>
          </a:bodyPr>
          <a:lstStyle/>
          <a:p>
            <a:pPr algn="ctr"/>
            <a:r>
              <a:rPr lang="en-US" sz="8400" b="1" spc="800" dirty="0" smtClean="0">
                <a:solidFill>
                  <a:schemeClr val="tx2"/>
                </a:solidFill>
                <a:latin typeface="Arial" panose="020B0604020202020204" pitchFamily="34" charset="0"/>
                <a:ea typeface="微软雅黑" panose="020B0503020204020204" pitchFamily="34" charset="-122"/>
                <a:cs typeface="Lato Black" charset="0"/>
                <a:sym typeface="Arial" panose="020B0604020202020204" pitchFamily="34" charset="0"/>
              </a:rPr>
              <a:t>SERVICES</a:t>
            </a:r>
            <a:endParaRPr lang="en-US" sz="8400" b="1" spc="800" dirty="0">
              <a:solidFill>
                <a:schemeClr val="tx2"/>
              </a:solidFill>
              <a:latin typeface="Arial" panose="020B0604020202020204" pitchFamily="34" charset="0"/>
              <a:ea typeface="微软雅黑" panose="020B0503020204020204" pitchFamily="34" charset="-122"/>
              <a:cs typeface="Lato Black" charset="0"/>
              <a:sym typeface="Arial" panose="020B0604020202020204" pitchFamily="34" charset="0"/>
            </a:endParaRPr>
          </a:p>
        </p:txBody>
      </p:sp>
      <p:sp>
        <p:nvSpPr>
          <p:cNvPr id="58" name="Subtitle 2"/>
          <p:cNvSpPr txBox="1">
            <a:spLocks/>
          </p:cNvSpPr>
          <p:nvPr/>
        </p:nvSpPr>
        <p:spPr>
          <a:xfrm>
            <a:off x="17232156" y="6255816"/>
            <a:ext cx="4358711" cy="1190521"/>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nSpc>
                <a:spcPts val="4040"/>
              </a:lnSpc>
            </a:pPr>
            <a:r>
              <a:rPr lang="en-US" dirty="0" smtClean="0">
                <a:solidFill>
                  <a:schemeClr val="tx1"/>
                </a:solidFill>
                <a:latin typeface="Arial" panose="020B0604020202020204" pitchFamily="34" charset="0"/>
                <a:ea typeface="微软雅黑" panose="020B0503020204020204" pitchFamily="34" charset="-122"/>
                <a:cs typeface="Poppins Light" charset="0"/>
                <a:sym typeface="Arial" panose="020B0604020202020204" pitchFamily="34" charset="0"/>
              </a:rPr>
              <a:t>Frequently, your initial font choice is taken out</a:t>
            </a:r>
            <a:endParaRPr lang="en-US" dirty="0">
              <a:solidFill>
                <a:schemeClr val="tx1"/>
              </a:solidFill>
              <a:latin typeface="Arial" panose="020B0604020202020204" pitchFamily="34" charset="0"/>
              <a:ea typeface="微软雅黑" panose="020B0503020204020204" pitchFamily="34" charset="-122"/>
              <a:cs typeface="Poppins Light" charset="0"/>
              <a:sym typeface="Arial" panose="020B0604020202020204" pitchFamily="34" charset="0"/>
            </a:endParaRPr>
          </a:p>
        </p:txBody>
      </p:sp>
      <p:sp>
        <p:nvSpPr>
          <p:cNvPr id="59" name="Subtitle 2"/>
          <p:cNvSpPr txBox="1">
            <a:spLocks/>
          </p:cNvSpPr>
          <p:nvPr/>
        </p:nvSpPr>
        <p:spPr>
          <a:xfrm>
            <a:off x="2888973" y="6255816"/>
            <a:ext cx="4358711" cy="1190521"/>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nSpc>
                <a:spcPts val="4040"/>
              </a:lnSpc>
            </a:pPr>
            <a:r>
              <a:rPr lang="en-US" dirty="0" smtClean="0">
                <a:solidFill>
                  <a:schemeClr val="tx1"/>
                </a:solidFill>
                <a:latin typeface="Arial" panose="020B0604020202020204" pitchFamily="34" charset="0"/>
                <a:ea typeface="微软雅黑" panose="020B0503020204020204" pitchFamily="34" charset="-122"/>
                <a:cs typeface="Poppins Light" charset="0"/>
                <a:sym typeface="Arial" panose="020B0604020202020204" pitchFamily="34" charset="0"/>
              </a:rPr>
              <a:t>Frequently, your initial font choice is taken out</a:t>
            </a:r>
            <a:endParaRPr lang="en-US" dirty="0">
              <a:solidFill>
                <a:schemeClr val="tx1"/>
              </a:solidFill>
              <a:latin typeface="Arial" panose="020B0604020202020204" pitchFamily="34" charset="0"/>
              <a:ea typeface="微软雅黑" panose="020B0503020204020204" pitchFamily="34" charset="-122"/>
              <a:cs typeface="Poppins Light" charset="0"/>
              <a:sym typeface="Arial" panose="020B0604020202020204" pitchFamily="34" charset="0"/>
            </a:endParaRPr>
          </a:p>
        </p:txBody>
      </p:sp>
      <p:sp>
        <p:nvSpPr>
          <p:cNvPr id="60" name="Subtitle 2"/>
          <p:cNvSpPr txBox="1">
            <a:spLocks/>
          </p:cNvSpPr>
          <p:nvPr/>
        </p:nvSpPr>
        <p:spPr>
          <a:xfrm>
            <a:off x="10042925" y="6255816"/>
            <a:ext cx="4358711" cy="1190521"/>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nSpc>
                <a:spcPts val="4040"/>
              </a:lnSpc>
            </a:pPr>
            <a:r>
              <a:rPr lang="en-US" dirty="0" smtClean="0">
                <a:solidFill>
                  <a:schemeClr val="tx1"/>
                </a:solidFill>
                <a:latin typeface="Arial" panose="020B0604020202020204" pitchFamily="34" charset="0"/>
                <a:ea typeface="微软雅黑" panose="020B0503020204020204" pitchFamily="34" charset="-122"/>
                <a:cs typeface="Poppins Light" charset="0"/>
                <a:sym typeface="Arial" panose="020B0604020202020204" pitchFamily="34" charset="0"/>
              </a:rPr>
              <a:t>Frequently, your initial font choice is taken out</a:t>
            </a:r>
            <a:endParaRPr lang="en-US" dirty="0">
              <a:solidFill>
                <a:schemeClr val="tx1"/>
              </a:solidFill>
              <a:latin typeface="Arial" panose="020B0604020202020204" pitchFamily="34" charset="0"/>
              <a:ea typeface="微软雅黑" panose="020B0503020204020204" pitchFamily="34" charset="-122"/>
              <a:cs typeface="Poppins Light" charset="0"/>
              <a:sym typeface="Arial" panose="020B0604020202020204" pitchFamily="34" charset="0"/>
            </a:endParaRPr>
          </a:p>
        </p:txBody>
      </p:sp>
      <p:sp>
        <p:nvSpPr>
          <p:cNvPr id="63" name="Subtitle 2"/>
          <p:cNvSpPr txBox="1">
            <a:spLocks/>
          </p:cNvSpPr>
          <p:nvPr/>
        </p:nvSpPr>
        <p:spPr>
          <a:xfrm>
            <a:off x="2888973" y="10822715"/>
            <a:ext cx="4358711" cy="1190521"/>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nSpc>
                <a:spcPts val="4040"/>
              </a:lnSpc>
            </a:pPr>
            <a:r>
              <a:rPr lang="en-US" dirty="0" smtClean="0">
                <a:solidFill>
                  <a:schemeClr val="tx1"/>
                </a:solidFill>
                <a:latin typeface="Arial" panose="020B0604020202020204" pitchFamily="34" charset="0"/>
                <a:ea typeface="微软雅黑" panose="020B0503020204020204" pitchFamily="34" charset="-122"/>
                <a:cs typeface="Poppins Light" charset="0"/>
                <a:sym typeface="Arial" panose="020B0604020202020204" pitchFamily="34" charset="0"/>
              </a:rPr>
              <a:t>Frequently, your initial font choice is taken out</a:t>
            </a:r>
            <a:endParaRPr lang="en-US" dirty="0">
              <a:solidFill>
                <a:schemeClr val="tx1"/>
              </a:solidFill>
              <a:latin typeface="Arial" panose="020B0604020202020204" pitchFamily="34" charset="0"/>
              <a:ea typeface="微软雅黑" panose="020B0503020204020204" pitchFamily="34" charset="-122"/>
              <a:cs typeface="Poppins Light" charset="0"/>
              <a:sym typeface="Arial" panose="020B0604020202020204" pitchFamily="34" charset="0"/>
            </a:endParaRPr>
          </a:p>
        </p:txBody>
      </p:sp>
      <p:sp>
        <p:nvSpPr>
          <p:cNvPr id="64" name="Subtitle 2"/>
          <p:cNvSpPr txBox="1">
            <a:spLocks/>
          </p:cNvSpPr>
          <p:nvPr/>
        </p:nvSpPr>
        <p:spPr>
          <a:xfrm>
            <a:off x="10042925" y="10822715"/>
            <a:ext cx="4358711" cy="1190521"/>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nSpc>
                <a:spcPts val="4040"/>
              </a:lnSpc>
            </a:pPr>
            <a:r>
              <a:rPr lang="en-US" dirty="0" smtClean="0">
                <a:solidFill>
                  <a:schemeClr val="tx1"/>
                </a:solidFill>
                <a:latin typeface="Arial" panose="020B0604020202020204" pitchFamily="34" charset="0"/>
                <a:ea typeface="微软雅黑" panose="020B0503020204020204" pitchFamily="34" charset="-122"/>
                <a:cs typeface="Poppins Light" charset="0"/>
                <a:sym typeface="Arial" panose="020B0604020202020204" pitchFamily="34" charset="0"/>
              </a:rPr>
              <a:t>Frequently, your initial font choice is taken out</a:t>
            </a:r>
            <a:endParaRPr lang="en-US" dirty="0">
              <a:solidFill>
                <a:schemeClr val="tx1"/>
              </a:solidFill>
              <a:latin typeface="Arial" panose="020B0604020202020204" pitchFamily="34" charset="0"/>
              <a:ea typeface="微软雅黑" panose="020B0503020204020204" pitchFamily="34" charset="-122"/>
              <a:cs typeface="Poppins Light" charset="0"/>
              <a:sym typeface="Arial" panose="020B0604020202020204" pitchFamily="34" charset="0"/>
            </a:endParaRPr>
          </a:p>
        </p:txBody>
      </p:sp>
      <p:sp>
        <p:nvSpPr>
          <p:cNvPr id="85" name="Oval 84"/>
          <p:cNvSpPr/>
          <p:nvPr/>
        </p:nvSpPr>
        <p:spPr>
          <a:xfrm>
            <a:off x="18598174" y="3556697"/>
            <a:ext cx="1482356" cy="1482356"/>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87" name="Oval 86"/>
          <p:cNvSpPr/>
          <p:nvPr/>
        </p:nvSpPr>
        <p:spPr>
          <a:xfrm>
            <a:off x="4256136" y="3556697"/>
            <a:ext cx="1482356" cy="1482356"/>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89" name="Oval 88"/>
          <p:cNvSpPr/>
          <p:nvPr/>
        </p:nvSpPr>
        <p:spPr>
          <a:xfrm>
            <a:off x="11482120" y="3556697"/>
            <a:ext cx="1482356" cy="1482356"/>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92" name="Oval 91"/>
          <p:cNvSpPr/>
          <p:nvPr/>
        </p:nvSpPr>
        <p:spPr>
          <a:xfrm>
            <a:off x="18598174" y="8104325"/>
            <a:ext cx="1482356" cy="1482356"/>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94" name="Oval 93"/>
          <p:cNvSpPr/>
          <p:nvPr/>
        </p:nvSpPr>
        <p:spPr>
          <a:xfrm>
            <a:off x="4256136" y="8104325"/>
            <a:ext cx="1482356" cy="1482356"/>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96" name="Oval 95"/>
          <p:cNvSpPr/>
          <p:nvPr/>
        </p:nvSpPr>
        <p:spPr>
          <a:xfrm>
            <a:off x="11482120" y="8104325"/>
            <a:ext cx="1482356" cy="1482356"/>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98" name="Shape 2588"/>
          <p:cNvSpPr/>
          <p:nvPr/>
        </p:nvSpPr>
        <p:spPr>
          <a:xfrm>
            <a:off x="4667812" y="8524007"/>
            <a:ext cx="703608" cy="639668"/>
          </a:xfrm>
          <a:custGeom>
            <a:avLst/>
            <a:gdLst/>
            <a:ahLst/>
            <a:cxnLst>
              <a:cxn ang="0">
                <a:pos x="wd2" y="hd2"/>
              </a:cxn>
              <a:cxn ang="5400000">
                <a:pos x="wd2" y="hd2"/>
              </a:cxn>
              <a:cxn ang="10800000">
                <a:pos x="wd2" y="hd2"/>
              </a:cxn>
              <a:cxn ang="16200000">
                <a:pos x="wd2" y="hd2"/>
              </a:cxn>
            </a:cxnLst>
            <a:rect l="0" t="0" r="r" b="b"/>
            <a:pathLst>
              <a:path w="21600" h="21600" extrusionOk="0">
                <a:moveTo>
                  <a:pt x="17182" y="12420"/>
                </a:moveTo>
                <a:cubicBezTo>
                  <a:pt x="16368" y="12420"/>
                  <a:pt x="15709" y="11694"/>
                  <a:pt x="15709" y="10800"/>
                </a:cubicBezTo>
                <a:cubicBezTo>
                  <a:pt x="15709" y="9906"/>
                  <a:pt x="16368" y="9180"/>
                  <a:pt x="17182" y="9180"/>
                </a:cubicBezTo>
                <a:cubicBezTo>
                  <a:pt x="17995" y="9180"/>
                  <a:pt x="18655" y="9906"/>
                  <a:pt x="18655" y="10800"/>
                </a:cubicBezTo>
                <a:cubicBezTo>
                  <a:pt x="18655" y="11694"/>
                  <a:pt x="17995" y="12420"/>
                  <a:pt x="17182" y="12420"/>
                </a:cubicBezTo>
                <a:moveTo>
                  <a:pt x="21109" y="10260"/>
                </a:moveTo>
                <a:lnTo>
                  <a:pt x="19587" y="10260"/>
                </a:lnTo>
                <a:cubicBezTo>
                  <a:pt x="19360" y="9028"/>
                  <a:pt x="18369" y="8100"/>
                  <a:pt x="17182" y="8100"/>
                </a:cubicBezTo>
                <a:cubicBezTo>
                  <a:pt x="15994" y="8100"/>
                  <a:pt x="15004" y="9028"/>
                  <a:pt x="14777" y="10260"/>
                </a:cubicBezTo>
                <a:lnTo>
                  <a:pt x="491" y="10260"/>
                </a:lnTo>
                <a:cubicBezTo>
                  <a:pt x="220" y="10260"/>
                  <a:pt x="0" y="10502"/>
                  <a:pt x="0" y="10800"/>
                </a:cubicBezTo>
                <a:cubicBezTo>
                  <a:pt x="0" y="11098"/>
                  <a:pt x="220" y="11340"/>
                  <a:pt x="491" y="11340"/>
                </a:cubicBezTo>
                <a:lnTo>
                  <a:pt x="14777" y="11340"/>
                </a:lnTo>
                <a:cubicBezTo>
                  <a:pt x="15004" y="12572"/>
                  <a:pt x="15994" y="13500"/>
                  <a:pt x="17182" y="13500"/>
                </a:cubicBezTo>
                <a:cubicBezTo>
                  <a:pt x="18369" y="13500"/>
                  <a:pt x="19360" y="12572"/>
                  <a:pt x="19587" y="11340"/>
                </a:cubicBezTo>
                <a:lnTo>
                  <a:pt x="21109" y="11340"/>
                </a:lnTo>
                <a:cubicBezTo>
                  <a:pt x="21380" y="11340"/>
                  <a:pt x="21600" y="11098"/>
                  <a:pt x="21600" y="10800"/>
                </a:cubicBezTo>
                <a:cubicBezTo>
                  <a:pt x="21600" y="10502"/>
                  <a:pt x="21380" y="10260"/>
                  <a:pt x="21109" y="10260"/>
                </a:cubicBezTo>
                <a:moveTo>
                  <a:pt x="5400" y="1080"/>
                </a:moveTo>
                <a:cubicBezTo>
                  <a:pt x="6214" y="1080"/>
                  <a:pt x="6873" y="1806"/>
                  <a:pt x="6873" y="2700"/>
                </a:cubicBezTo>
                <a:cubicBezTo>
                  <a:pt x="6873" y="3595"/>
                  <a:pt x="6214" y="4320"/>
                  <a:pt x="5400" y="4320"/>
                </a:cubicBezTo>
                <a:cubicBezTo>
                  <a:pt x="4586" y="4320"/>
                  <a:pt x="3927" y="3595"/>
                  <a:pt x="3927" y="2700"/>
                </a:cubicBezTo>
                <a:cubicBezTo>
                  <a:pt x="3927" y="1806"/>
                  <a:pt x="4586" y="1080"/>
                  <a:pt x="5400" y="1080"/>
                </a:cubicBezTo>
                <a:moveTo>
                  <a:pt x="491" y="3240"/>
                </a:moveTo>
                <a:lnTo>
                  <a:pt x="2995" y="3240"/>
                </a:lnTo>
                <a:cubicBezTo>
                  <a:pt x="3222" y="4472"/>
                  <a:pt x="4213" y="5400"/>
                  <a:pt x="5400" y="5400"/>
                </a:cubicBezTo>
                <a:cubicBezTo>
                  <a:pt x="6587" y="5400"/>
                  <a:pt x="7578" y="4472"/>
                  <a:pt x="7805" y="3240"/>
                </a:cubicBezTo>
                <a:lnTo>
                  <a:pt x="21109" y="3240"/>
                </a:lnTo>
                <a:cubicBezTo>
                  <a:pt x="21380" y="3240"/>
                  <a:pt x="21600" y="2999"/>
                  <a:pt x="21600" y="2700"/>
                </a:cubicBezTo>
                <a:cubicBezTo>
                  <a:pt x="21600" y="2402"/>
                  <a:pt x="21380" y="2160"/>
                  <a:pt x="21109" y="2160"/>
                </a:cubicBezTo>
                <a:lnTo>
                  <a:pt x="7805" y="2160"/>
                </a:lnTo>
                <a:cubicBezTo>
                  <a:pt x="7578" y="928"/>
                  <a:pt x="6587" y="0"/>
                  <a:pt x="5400" y="0"/>
                </a:cubicBezTo>
                <a:cubicBezTo>
                  <a:pt x="4213" y="0"/>
                  <a:pt x="3222" y="928"/>
                  <a:pt x="2995" y="2160"/>
                </a:cubicBezTo>
                <a:lnTo>
                  <a:pt x="491" y="2160"/>
                </a:lnTo>
                <a:cubicBezTo>
                  <a:pt x="220" y="2160"/>
                  <a:pt x="0" y="2402"/>
                  <a:pt x="0" y="2700"/>
                </a:cubicBezTo>
                <a:cubicBezTo>
                  <a:pt x="0" y="2999"/>
                  <a:pt x="220" y="3240"/>
                  <a:pt x="491" y="3240"/>
                </a:cubicBezTo>
                <a:moveTo>
                  <a:pt x="9327" y="20519"/>
                </a:moveTo>
                <a:cubicBezTo>
                  <a:pt x="8514" y="20519"/>
                  <a:pt x="7855" y="19794"/>
                  <a:pt x="7855" y="18899"/>
                </a:cubicBezTo>
                <a:cubicBezTo>
                  <a:pt x="7855" y="18005"/>
                  <a:pt x="8514" y="17279"/>
                  <a:pt x="9327" y="17279"/>
                </a:cubicBezTo>
                <a:cubicBezTo>
                  <a:pt x="10141" y="17279"/>
                  <a:pt x="10800" y="18005"/>
                  <a:pt x="10800" y="18899"/>
                </a:cubicBezTo>
                <a:cubicBezTo>
                  <a:pt x="10800" y="19794"/>
                  <a:pt x="10141" y="20519"/>
                  <a:pt x="9327" y="20519"/>
                </a:cubicBezTo>
                <a:moveTo>
                  <a:pt x="21109" y="18359"/>
                </a:moveTo>
                <a:lnTo>
                  <a:pt x="11732" y="18359"/>
                </a:lnTo>
                <a:cubicBezTo>
                  <a:pt x="11505" y="17127"/>
                  <a:pt x="10515" y="16199"/>
                  <a:pt x="9327" y="16199"/>
                </a:cubicBezTo>
                <a:cubicBezTo>
                  <a:pt x="8140" y="16199"/>
                  <a:pt x="7150" y="17127"/>
                  <a:pt x="6922" y="18359"/>
                </a:cubicBezTo>
                <a:lnTo>
                  <a:pt x="491" y="18359"/>
                </a:lnTo>
                <a:cubicBezTo>
                  <a:pt x="220" y="18359"/>
                  <a:pt x="0" y="18601"/>
                  <a:pt x="0" y="18899"/>
                </a:cubicBezTo>
                <a:cubicBezTo>
                  <a:pt x="0" y="19198"/>
                  <a:pt x="220" y="19439"/>
                  <a:pt x="491" y="19439"/>
                </a:cubicBezTo>
                <a:lnTo>
                  <a:pt x="6922" y="19439"/>
                </a:lnTo>
                <a:cubicBezTo>
                  <a:pt x="7150" y="20672"/>
                  <a:pt x="8140" y="21600"/>
                  <a:pt x="9327" y="21600"/>
                </a:cubicBezTo>
                <a:cubicBezTo>
                  <a:pt x="10515" y="21600"/>
                  <a:pt x="11505" y="20672"/>
                  <a:pt x="11732" y="19439"/>
                </a:cubicBezTo>
                <a:lnTo>
                  <a:pt x="21109" y="19439"/>
                </a:lnTo>
                <a:cubicBezTo>
                  <a:pt x="21380" y="19439"/>
                  <a:pt x="21600" y="19198"/>
                  <a:pt x="21600" y="18899"/>
                </a:cubicBezTo>
                <a:cubicBezTo>
                  <a:pt x="21600" y="18601"/>
                  <a:pt x="21380" y="18359"/>
                  <a:pt x="21109" y="18359"/>
                </a:cubicBezTo>
              </a:path>
            </a:pathLst>
          </a:custGeom>
          <a:solidFill>
            <a:schemeClr val="bg1"/>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latin typeface="Arial" panose="020B0604020202020204" pitchFamily="34" charset="0"/>
              <a:ea typeface="微软雅黑" panose="020B0503020204020204" pitchFamily="34" charset="-122"/>
              <a:sym typeface="Arial" panose="020B0604020202020204" pitchFamily="34" charset="0"/>
            </a:endParaRPr>
          </a:p>
        </p:txBody>
      </p:sp>
      <p:sp>
        <p:nvSpPr>
          <p:cNvPr id="99" name="Shape 2641"/>
          <p:cNvSpPr/>
          <p:nvPr/>
        </p:nvSpPr>
        <p:spPr>
          <a:xfrm>
            <a:off x="19003143" y="8603218"/>
            <a:ext cx="709450" cy="451468"/>
          </a:xfrm>
          <a:custGeom>
            <a:avLst/>
            <a:gdLst/>
            <a:ahLst/>
            <a:cxnLst>
              <a:cxn ang="0">
                <a:pos x="wd2" y="hd2"/>
              </a:cxn>
              <a:cxn ang="5400000">
                <a:pos x="wd2" y="hd2"/>
              </a:cxn>
              <a:cxn ang="10800000">
                <a:pos x="wd2" y="hd2"/>
              </a:cxn>
              <a:cxn ang="16200000">
                <a:pos x="wd2" y="hd2"/>
              </a:cxn>
            </a:cxnLst>
            <a:rect l="0" t="0" r="r" b="b"/>
            <a:pathLst>
              <a:path w="21600" h="21600" extrusionOk="0">
                <a:moveTo>
                  <a:pt x="20618" y="16606"/>
                </a:moveTo>
                <a:lnTo>
                  <a:pt x="16691" y="14138"/>
                </a:lnTo>
                <a:lnTo>
                  <a:pt x="16691" y="7462"/>
                </a:lnTo>
                <a:lnTo>
                  <a:pt x="20618" y="4994"/>
                </a:lnTo>
                <a:cubicBezTo>
                  <a:pt x="20618" y="4994"/>
                  <a:pt x="20618" y="16606"/>
                  <a:pt x="20618" y="16606"/>
                </a:cubicBezTo>
                <a:close/>
                <a:moveTo>
                  <a:pt x="21109" y="3086"/>
                </a:moveTo>
                <a:cubicBezTo>
                  <a:pt x="21030" y="3086"/>
                  <a:pt x="20958" y="3122"/>
                  <a:pt x="20892" y="3174"/>
                </a:cubicBezTo>
                <a:lnTo>
                  <a:pt x="20890" y="3167"/>
                </a:lnTo>
                <a:lnTo>
                  <a:pt x="16018" y="6229"/>
                </a:lnTo>
                <a:cubicBezTo>
                  <a:pt x="16013" y="6233"/>
                  <a:pt x="16008" y="6235"/>
                  <a:pt x="16003" y="6239"/>
                </a:cubicBezTo>
                <a:lnTo>
                  <a:pt x="15980" y="6252"/>
                </a:lnTo>
                <a:lnTo>
                  <a:pt x="15983" y="6260"/>
                </a:lnTo>
                <a:cubicBezTo>
                  <a:pt x="15822" y="6387"/>
                  <a:pt x="15709" y="6641"/>
                  <a:pt x="15709" y="6943"/>
                </a:cubicBezTo>
                <a:lnTo>
                  <a:pt x="15709" y="14657"/>
                </a:lnTo>
                <a:cubicBezTo>
                  <a:pt x="15709" y="14959"/>
                  <a:pt x="15822" y="15213"/>
                  <a:pt x="15983" y="15340"/>
                </a:cubicBezTo>
                <a:lnTo>
                  <a:pt x="15980" y="15347"/>
                </a:lnTo>
                <a:lnTo>
                  <a:pt x="16002" y="15360"/>
                </a:lnTo>
                <a:cubicBezTo>
                  <a:pt x="16008" y="15365"/>
                  <a:pt x="16013" y="15368"/>
                  <a:pt x="16018" y="15371"/>
                </a:cubicBezTo>
                <a:lnTo>
                  <a:pt x="20890" y="18433"/>
                </a:lnTo>
                <a:lnTo>
                  <a:pt x="20892" y="18426"/>
                </a:lnTo>
                <a:cubicBezTo>
                  <a:pt x="20958" y="18478"/>
                  <a:pt x="21030" y="18514"/>
                  <a:pt x="21109" y="18514"/>
                </a:cubicBezTo>
                <a:cubicBezTo>
                  <a:pt x="21380" y="18514"/>
                  <a:pt x="21600" y="18169"/>
                  <a:pt x="21600" y="17743"/>
                </a:cubicBezTo>
                <a:lnTo>
                  <a:pt x="21600" y="3857"/>
                </a:lnTo>
                <a:cubicBezTo>
                  <a:pt x="21600" y="3431"/>
                  <a:pt x="21380" y="3086"/>
                  <a:pt x="21109" y="3086"/>
                </a:cubicBezTo>
                <a:moveTo>
                  <a:pt x="13745" y="18514"/>
                </a:moveTo>
                <a:cubicBezTo>
                  <a:pt x="13745" y="19367"/>
                  <a:pt x="13306" y="20057"/>
                  <a:pt x="12764" y="20057"/>
                </a:cubicBezTo>
                <a:lnTo>
                  <a:pt x="1964" y="20057"/>
                </a:lnTo>
                <a:cubicBezTo>
                  <a:pt x="1422" y="20057"/>
                  <a:pt x="982" y="19367"/>
                  <a:pt x="982" y="18514"/>
                </a:cubicBezTo>
                <a:lnTo>
                  <a:pt x="982" y="3086"/>
                </a:lnTo>
                <a:cubicBezTo>
                  <a:pt x="982" y="2233"/>
                  <a:pt x="1422" y="1543"/>
                  <a:pt x="1964" y="1543"/>
                </a:cubicBezTo>
                <a:lnTo>
                  <a:pt x="12764" y="1543"/>
                </a:lnTo>
                <a:cubicBezTo>
                  <a:pt x="13306" y="1543"/>
                  <a:pt x="13745" y="2233"/>
                  <a:pt x="13745" y="3086"/>
                </a:cubicBezTo>
                <a:cubicBezTo>
                  <a:pt x="13745" y="3086"/>
                  <a:pt x="13745" y="18514"/>
                  <a:pt x="13745" y="18514"/>
                </a:cubicBezTo>
                <a:close/>
                <a:moveTo>
                  <a:pt x="12764" y="0"/>
                </a:moveTo>
                <a:lnTo>
                  <a:pt x="1964" y="0"/>
                </a:lnTo>
                <a:cubicBezTo>
                  <a:pt x="879" y="0"/>
                  <a:pt x="0" y="1382"/>
                  <a:pt x="0" y="3086"/>
                </a:cubicBezTo>
                <a:lnTo>
                  <a:pt x="0" y="18514"/>
                </a:lnTo>
                <a:cubicBezTo>
                  <a:pt x="0" y="20219"/>
                  <a:pt x="879" y="21600"/>
                  <a:pt x="1964" y="21600"/>
                </a:cubicBezTo>
                <a:lnTo>
                  <a:pt x="12764" y="21600"/>
                </a:lnTo>
                <a:cubicBezTo>
                  <a:pt x="13848" y="21600"/>
                  <a:pt x="14727" y="20219"/>
                  <a:pt x="14727" y="18514"/>
                </a:cubicBezTo>
                <a:lnTo>
                  <a:pt x="14727" y="3086"/>
                </a:lnTo>
                <a:cubicBezTo>
                  <a:pt x="14727" y="1382"/>
                  <a:pt x="13848" y="0"/>
                  <a:pt x="12764" y="0"/>
                </a:cubicBezTo>
              </a:path>
            </a:pathLst>
          </a:custGeom>
          <a:solidFill>
            <a:schemeClr val="bg1"/>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latin typeface="Arial" panose="020B0604020202020204" pitchFamily="34" charset="0"/>
              <a:ea typeface="微软雅黑" panose="020B0503020204020204" pitchFamily="34" charset="-122"/>
              <a:sym typeface="Arial" panose="020B0604020202020204" pitchFamily="34" charset="0"/>
            </a:endParaRPr>
          </a:p>
        </p:txBody>
      </p:sp>
      <p:sp>
        <p:nvSpPr>
          <p:cNvPr id="100" name="Shape 2688"/>
          <p:cNvSpPr/>
          <p:nvPr/>
        </p:nvSpPr>
        <p:spPr>
          <a:xfrm>
            <a:off x="11931799" y="4004482"/>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20618" y="10309"/>
                </a:moveTo>
                <a:cubicBezTo>
                  <a:pt x="20618" y="10851"/>
                  <a:pt x="20178" y="11291"/>
                  <a:pt x="19636" y="11291"/>
                </a:cubicBezTo>
                <a:lnTo>
                  <a:pt x="19636" y="7364"/>
                </a:lnTo>
                <a:cubicBezTo>
                  <a:pt x="20178" y="7364"/>
                  <a:pt x="20618" y="7804"/>
                  <a:pt x="20618" y="8345"/>
                </a:cubicBezTo>
                <a:cubicBezTo>
                  <a:pt x="20618" y="8345"/>
                  <a:pt x="20618" y="10309"/>
                  <a:pt x="20618" y="10309"/>
                </a:cubicBezTo>
                <a:close/>
                <a:moveTo>
                  <a:pt x="18655" y="17182"/>
                </a:moveTo>
                <a:cubicBezTo>
                  <a:pt x="18655" y="17453"/>
                  <a:pt x="18434" y="17673"/>
                  <a:pt x="18164" y="17673"/>
                </a:cubicBezTo>
                <a:cubicBezTo>
                  <a:pt x="17893" y="17673"/>
                  <a:pt x="17673" y="17453"/>
                  <a:pt x="17673" y="17182"/>
                </a:cubicBezTo>
                <a:lnTo>
                  <a:pt x="17673" y="1473"/>
                </a:lnTo>
                <a:cubicBezTo>
                  <a:pt x="17673" y="1202"/>
                  <a:pt x="17893" y="982"/>
                  <a:pt x="18164" y="982"/>
                </a:cubicBezTo>
                <a:cubicBezTo>
                  <a:pt x="18434" y="982"/>
                  <a:pt x="18655" y="1202"/>
                  <a:pt x="18655" y="1473"/>
                </a:cubicBezTo>
                <a:cubicBezTo>
                  <a:pt x="18655" y="1473"/>
                  <a:pt x="18655" y="17182"/>
                  <a:pt x="18655" y="17182"/>
                </a:cubicBezTo>
                <a:close/>
                <a:moveTo>
                  <a:pt x="16691" y="15788"/>
                </a:moveTo>
                <a:lnTo>
                  <a:pt x="2945" y="11745"/>
                </a:lnTo>
                <a:lnTo>
                  <a:pt x="2945" y="6910"/>
                </a:lnTo>
                <a:lnTo>
                  <a:pt x="16691" y="2867"/>
                </a:lnTo>
                <a:cubicBezTo>
                  <a:pt x="16691" y="2867"/>
                  <a:pt x="16691" y="15788"/>
                  <a:pt x="16691" y="15788"/>
                </a:cubicBezTo>
                <a:close/>
                <a:moveTo>
                  <a:pt x="8251" y="18655"/>
                </a:moveTo>
                <a:lnTo>
                  <a:pt x="5357" y="18655"/>
                </a:lnTo>
                <a:lnTo>
                  <a:pt x="4126" y="13116"/>
                </a:lnTo>
                <a:lnTo>
                  <a:pt x="7167" y="14010"/>
                </a:lnTo>
                <a:cubicBezTo>
                  <a:pt x="7167" y="14010"/>
                  <a:pt x="8251" y="18655"/>
                  <a:pt x="8251" y="18655"/>
                </a:cubicBezTo>
                <a:close/>
                <a:moveTo>
                  <a:pt x="8709" y="20618"/>
                </a:moveTo>
                <a:lnTo>
                  <a:pt x="5794" y="20618"/>
                </a:lnTo>
                <a:lnTo>
                  <a:pt x="5576" y="19636"/>
                </a:lnTo>
                <a:lnTo>
                  <a:pt x="8479" y="19636"/>
                </a:lnTo>
                <a:cubicBezTo>
                  <a:pt x="8479" y="19636"/>
                  <a:pt x="8709" y="20618"/>
                  <a:pt x="8709" y="20618"/>
                </a:cubicBezTo>
                <a:close/>
                <a:moveTo>
                  <a:pt x="1964" y="11782"/>
                </a:moveTo>
                <a:lnTo>
                  <a:pt x="982" y="11782"/>
                </a:lnTo>
                <a:lnTo>
                  <a:pt x="982" y="6873"/>
                </a:lnTo>
                <a:lnTo>
                  <a:pt x="1964" y="6873"/>
                </a:lnTo>
                <a:cubicBezTo>
                  <a:pt x="1964" y="6873"/>
                  <a:pt x="1964" y="11782"/>
                  <a:pt x="1964" y="11782"/>
                </a:cubicBezTo>
                <a:close/>
                <a:moveTo>
                  <a:pt x="19636" y="6382"/>
                </a:moveTo>
                <a:lnTo>
                  <a:pt x="19636" y="1473"/>
                </a:lnTo>
                <a:cubicBezTo>
                  <a:pt x="19636" y="659"/>
                  <a:pt x="18977" y="0"/>
                  <a:pt x="18164" y="0"/>
                </a:cubicBezTo>
                <a:cubicBezTo>
                  <a:pt x="17350" y="0"/>
                  <a:pt x="16691" y="659"/>
                  <a:pt x="16691" y="1473"/>
                </a:cubicBezTo>
                <a:lnTo>
                  <a:pt x="16691" y="1844"/>
                </a:lnTo>
                <a:lnTo>
                  <a:pt x="2459" y="6029"/>
                </a:lnTo>
                <a:cubicBezTo>
                  <a:pt x="2313" y="5944"/>
                  <a:pt x="2145" y="5891"/>
                  <a:pt x="1964" y="5891"/>
                </a:cubicBezTo>
                <a:lnTo>
                  <a:pt x="982" y="5891"/>
                </a:lnTo>
                <a:cubicBezTo>
                  <a:pt x="440" y="5891"/>
                  <a:pt x="0" y="6331"/>
                  <a:pt x="0" y="6873"/>
                </a:cubicBezTo>
                <a:lnTo>
                  <a:pt x="0" y="11782"/>
                </a:lnTo>
                <a:cubicBezTo>
                  <a:pt x="0" y="12324"/>
                  <a:pt x="440" y="12764"/>
                  <a:pt x="982" y="12764"/>
                </a:cubicBezTo>
                <a:lnTo>
                  <a:pt x="1964" y="12764"/>
                </a:lnTo>
                <a:cubicBezTo>
                  <a:pt x="2145" y="12764"/>
                  <a:pt x="2313" y="12711"/>
                  <a:pt x="2458" y="12626"/>
                </a:cubicBezTo>
                <a:lnTo>
                  <a:pt x="3050" y="12799"/>
                </a:lnTo>
                <a:lnTo>
                  <a:pt x="4921" y="21216"/>
                </a:lnTo>
                <a:lnTo>
                  <a:pt x="4930" y="21214"/>
                </a:lnTo>
                <a:cubicBezTo>
                  <a:pt x="4979" y="21433"/>
                  <a:pt x="5166" y="21600"/>
                  <a:pt x="5400" y="21600"/>
                </a:cubicBezTo>
                <a:lnTo>
                  <a:pt x="9327" y="21600"/>
                </a:lnTo>
                <a:cubicBezTo>
                  <a:pt x="9598" y="21600"/>
                  <a:pt x="9818" y="21381"/>
                  <a:pt x="9818" y="21109"/>
                </a:cubicBezTo>
                <a:cubicBezTo>
                  <a:pt x="9818" y="21072"/>
                  <a:pt x="9805" y="21039"/>
                  <a:pt x="9797" y="21005"/>
                </a:cubicBezTo>
                <a:lnTo>
                  <a:pt x="9806" y="21003"/>
                </a:lnTo>
                <a:lnTo>
                  <a:pt x="8249" y="14329"/>
                </a:lnTo>
                <a:lnTo>
                  <a:pt x="16691" y="16811"/>
                </a:lnTo>
                <a:lnTo>
                  <a:pt x="16691" y="17182"/>
                </a:lnTo>
                <a:cubicBezTo>
                  <a:pt x="16691" y="17995"/>
                  <a:pt x="17350" y="18655"/>
                  <a:pt x="18164" y="18655"/>
                </a:cubicBezTo>
                <a:cubicBezTo>
                  <a:pt x="18977" y="18655"/>
                  <a:pt x="19636" y="17995"/>
                  <a:pt x="19636" y="17182"/>
                </a:cubicBezTo>
                <a:lnTo>
                  <a:pt x="19636" y="12273"/>
                </a:lnTo>
                <a:cubicBezTo>
                  <a:pt x="20721" y="12273"/>
                  <a:pt x="21600" y="11394"/>
                  <a:pt x="21600" y="10309"/>
                </a:cubicBezTo>
                <a:lnTo>
                  <a:pt x="21600" y="8345"/>
                </a:lnTo>
                <a:cubicBezTo>
                  <a:pt x="21600" y="7261"/>
                  <a:pt x="20721" y="6382"/>
                  <a:pt x="19636" y="6382"/>
                </a:cubicBezTo>
              </a:path>
            </a:pathLst>
          </a:custGeom>
          <a:solidFill>
            <a:schemeClr val="bg1"/>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latin typeface="Arial" panose="020B0604020202020204" pitchFamily="34" charset="0"/>
              <a:ea typeface="微软雅黑" panose="020B0503020204020204" pitchFamily="34" charset="-122"/>
              <a:sym typeface="Arial" panose="020B0604020202020204" pitchFamily="34" charset="0"/>
            </a:endParaRPr>
          </a:p>
        </p:txBody>
      </p:sp>
      <p:sp>
        <p:nvSpPr>
          <p:cNvPr id="101" name="Shape 2571"/>
          <p:cNvSpPr/>
          <p:nvPr/>
        </p:nvSpPr>
        <p:spPr>
          <a:xfrm>
            <a:off x="4687169" y="4001637"/>
            <a:ext cx="691750" cy="691750"/>
          </a:xfrm>
          <a:custGeom>
            <a:avLst/>
            <a:gdLst/>
            <a:ahLst/>
            <a:cxnLst>
              <a:cxn ang="0">
                <a:pos x="wd2" y="hd2"/>
              </a:cxn>
              <a:cxn ang="5400000">
                <a:pos x="wd2" y="hd2"/>
              </a:cxn>
              <a:cxn ang="10800000">
                <a:pos x="wd2" y="hd2"/>
              </a:cxn>
              <a:cxn ang="16200000">
                <a:pos x="wd2" y="hd2"/>
              </a:cxn>
            </a:cxnLst>
            <a:rect l="0" t="0" r="r" b="b"/>
            <a:pathLst>
              <a:path w="21600" h="21600" extrusionOk="0">
                <a:moveTo>
                  <a:pt x="9327" y="17673"/>
                </a:moveTo>
                <a:cubicBezTo>
                  <a:pt x="4718" y="17673"/>
                  <a:pt x="982" y="13936"/>
                  <a:pt x="982" y="9327"/>
                </a:cubicBezTo>
                <a:cubicBezTo>
                  <a:pt x="982" y="4718"/>
                  <a:pt x="4718" y="982"/>
                  <a:pt x="9327" y="982"/>
                </a:cubicBezTo>
                <a:cubicBezTo>
                  <a:pt x="13936" y="982"/>
                  <a:pt x="17673" y="4718"/>
                  <a:pt x="17673" y="9327"/>
                </a:cubicBezTo>
                <a:cubicBezTo>
                  <a:pt x="17673" y="13936"/>
                  <a:pt x="13936" y="17673"/>
                  <a:pt x="9327" y="17673"/>
                </a:cubicBezTo>
                <a:moveTo>
                  <a:pt x="21456" y="20762"/>
                </a:moveTo>
                <a:lnTo>
                  <a:pt x="16253" y="15559"/>
                </a:lnTo>
                <a:cubicBezTo>
                  <a:pt x="17741" y="13907"/>
                  <a:pt x="18655" y="11726"/>
                  <a:pt x="18655" y="9327"/>
                </a:cubicBezTo>
                <a:cubicBezTo>
                  <a:pt x="18655" y="4176"/>
                  <a:pt x="14479" y="0"/>
                  <a:pt x="9327" y="0"/>
                </a:cubicBezTo>
                <a:cubicBezTo>
                  <a:pt x="4176" y="0"/>
                  <a:pt x="0" y="4176"/>
                  <a:pt x="0" y="9327"/>
                </a:cubicBezTo>
                <a:cubicBezTo>
                  <a:pt x="0" y="14479"/>
                  <a:pt x="4176" y="18655"/>
                  <a:pt x="9327" y="18655"/>
                </a:cubicBezTo>
                <a:cubicBezTo>
                  <a:pt x="11726" y="18655"/>
                  <a:pt x="13907" y="17742"/>
                  <a:pt x="15559" y="16253"/>
                </a:cubicBezTo>
                <a:lnTo>
                  <a:pt x="20762" y="21456"/>
                </a:lnTo>
                <a:cubicBezTo>
                  <a:pt x="20851" y="21546"/>
                  <a:pt x="20973" y="21600"/>
                  <a:pt x="21109" y="21600"/>
                </a:cubicBezTo>
                <a:cubicBezTo>
                  <a:pt x="21380" y="21600"/>
                  <a:pt x="21600" y="21381"/>
                  <a:pt x="21600" y="21109"/>
                </a:cubicBezTo>
                <a:cubicBezTo>
                  <a:pt x="21600" y="20974"/>
                  <a:pt x="21545" y="20851"/>
                  <a:pt x="21456" y="20762"/>
                </a:cubicBezTo>
              </a:path>
            </a:pathLst>
          </a:custGeom>
          <a:solidFill>
            <a:schemeClr val="bg1"/>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latin typeface="Arial" panose="020B0604020202020204" pitchFamily="34" charset="0"/>
              <a:ea typeface="微软雅黑" panose="020B0503020204020204" pitchFamily="34" charset="-122"/>
              <a:sym typeface="Arial" panose="020B0604020202020204" pitchFamily="34" charset="0"/>
            </a:endParaRPr>
          </a:p>
        </p:txBody>
      </p:sp>
      <p:sp>
        <p:nvSpPr>
          <p:cNvPr id="102" name="Shape 2633"/>
          <p:cNvSpPr/>
          <p:nvPr/>
        </p:nvSpPr>
        <p:spPr>
          <a:xfrm>
            <a:off x="19076425" y="4064298"/>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2144" y="18334"/>
                </a:moveTo>
                <a:lnTo>
                  <a:pt x="15583" y="6873"/>
                </a:lnTo>
                <a:lnTo>
                  <a:pt x="20168" y="6873"/>
                </a:lnTo>
                <a:cubicBezTo>
                  <a:pt x="20168" y="6873"/>
                  <a:pt x="12144" y="18334"/>
                  <a:pt x="12144" y="18334"/>
                </a:cubicBezTo>
                <a:close/>
                <a:moveTo>
                  <a:pt x="10800" y="19403"/>
                </a:moveTo>
                <a:lnTo>
                  <a:pt x="7041" y="6873"/>
                </a:lnTo>
                <a:lnTo>
                  <a:pt x="14559" y="6873"/>
                </a:lnTo>
                <a:cubicBezTo>
                  <a:pt x="14559" y="6873"/>
                  <a:pt x="10800" y="19403"/>
                  <a:pt x="10800" y="19403"/>
                </a:cubicBezTo>
                <a:close/>
                <a:moveTo>
                  <a:pt x="1432" y="6873"/>
                </a:moveTo>
                <a:lnTo>
                  <a:pt x="6017" y="6873"/>
                </a:lnTo>
                <a:lnTo>
                  <a:pt x="9456" y="18334"/>
                </a:lnTo>
                <a:cubicBezTo>
                  <a:pt x="9456" y="18334"/>
                  <a:pt x="1432" y="6873"/>
                  <a:pt x="1432" y="6873"/>
                </a:cubicBezTo>
                <a:close/>
                <a:moveTo>
                  <a:pt x="6578" y="982"/>
                </a:moveTo>
                <a:lnTo>
                  <a:pt x="8536" y="982"/>
                </a:lnTo>
                <a:lnTo>
                  <a:pt x="6082" y="5891"/>
                </a:lnTo>
                <a:lnTo>
                  <a:pt x="1669" y="5891"/>
                </a:lnTo>
                <a:cubicBezTo>
                  <a:pt x="1669" y="5891"/>
                  <a:pt x="6578" y="982"/>
                  <a:pt x="6578" y="982"/>
                </a:cubicBezTo>
                <a:close/>
                <a:moveTo>
                  <a:pt x="11973" y="982"/>
                </a:moveTo>
                <a:lnTo>
                  <a:pt x="14427" y="5891"/>
                </a:lnTo>
                <a:lnTo>
                  <a:pt x="7173" y="5891"/>
                </a:lnTo>
                <a:lnTo>
                  <a:pt x="9627" y="982"/>
                </a:lnTo>
                <a:cubicBezTo>
                  <a:pt x="9627" y="982"/>
                  <a:pt x="11973" y="982"/>
                  <a:pt x="11973" y="982"/>
                </a:cubicBezTo>
                <a:close/>
                <a:moveTo>
                  <a:pt x="15022" y="982"/>
                </a:moveTo>
                <a:lnTo>
                  <a:pt x="19931" y="5891"/>
                </a:lnTo>
                <a:lnTo>
                  <a:pt x="15518" y="5891"/>
                </a:lnTo>
                <a:lnTo>
                  <a:pt x="13064" y="982"/>
                </a:lnTo>
                <a:cubicBezTo>
                  <a:pt x="13064" y="982"/>
                  <a:pt x="15022" y="982"/>
                  <a:pt x="15022" y="982"/>
                </a:cubicBezTo>
                <a:close/>
                <a:moveTo>
                  <a:pt x="21600" y="6382"/>
                </a:moveTo>
                <a:cubicBezTo>
                  <a:pt x="21600" y="6272"/>
                  <a:pt x="21557" y="6175"/>
                  <a:pt x="21495" y="6093"/>
                </a:cubicBezTo>
                <a:lnTo>
                  <a:pt x="21502" y="6088"/>
                </a:lnTo>
                <a:lnTo>
                  <a:pt x="21471" y="6057"/>
                </a:lnTo>
                <a:cubicBezTo>
                  <a:pt x="21459" y="6044"/>
                  <a:pt x="21448" y="6032"/>
                  <a:pt x="21434" y="6020"/>
                </a:cubicBezTo>
                <a:lnTo>
                  <a:pt x="15611" y="197"/>
                </a:lnTo>
                <a:lnTo>
                  <a:pt x="15604" y="201"/>
                </a:lnTo>
                <a:cubicBezTo>
                  <a:pt x="15514" y="82"/>
                  <a:pt x="15379" y="0"/>
                  <a:pt x="15218" y="0"/>
                </a:cubicBezTo>
                <a:lnTo>
                  <a:pt x="6382" y="0"/>
                </a:lnTo>
                <a:cubicBezTo>
                  <a:pt x="6221" y="0"/>
                  <a:pt x="6086" y="82"/>
                  <a:pt x="5996" y="201"/>
                </a:cubicBezTo>
                <a:lnTo>
                  <a:pt x="5989" y="197"/>
                </a:lnTo>
                <a:lnTo>
                  <a:pt x="166" y="6020"/>
                </a:lnTo>
                <a:cubicBezTo>
                  <a:pt x="152" y="6032"/>
                  <a:pt x="141" y="6044"/>
                  <a:pt x="129" y="6057"/>
                </a:cubicBezTo>
                <a:lnTo>
                  <a:pt x="98" y="6088"/>
                </a:lnTo>
                <a:lnTo>
                  <a:pt x="105" y="6093"/>
                </a:lnTo>
                <a:cubicBezTo>
                  <a:pt x="43" y="6175"/>
                  <a:pt x="0" y="6272"/>
                  <a:pt x="0" y="6382"/>
                </a:cubicBezTo>
                <a:cubicBezTo>
                  <a:pt x="0" y="6499"/>
                  <a:pt x="46" y="6602"/>
                  <a:pt x="115" y="6686"/>
                </a:cubicBezTo>
                <a:lnTo>
                  <a:pt x="109" y="6690"/>
                </a:lnTo>
                <a:lnTo>
                  <a:pt x="10418" y="21418"/>
                </a:lnTo>
                <a:lnTo>
                  <a:pt x="10424" y="21413"/>
                </a:lnTo>
                <a:cubicBezTo>
                  <a:pt x="10514" y="21525"/>
                  <a:pt x="10646" y="21600"/>
                  <a:pt x="10800" y="21600"/>
                </a:cubicBezTo>
                <a:cubicBezTo>
                  <a:pt x="10954" y="21600"/>
                  <a:pt x="11086" y="21525"/>
                  <a:pt x="11176" y="21413"/>
                </a:cubicBezTo>
                <a:lnTo>
                  <a:pt x="11182" y="21418"/>
                </a:lnTo>
                <a:lnTo>
                  <a:pt x="21491" y="6690"/>
                </a:lnTo>
                <a:lnTo>
                  <a:pt x="21485" y="6686"/>
                </a:lnTo>
                <a:cubicBezTo>
                  <a:pt x="21553" y="6602"/>
                  <a:pt x="21600" y="6499"/>
                  <a:pt x="21600" y="6382"/>
                </a:cubicBezTo>
              </a:path>
            </a:pathLst>
          </a:custGeom>
          <a:solidFill>
            <a:schemeClr val="bg1"/>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latin typeface="Arial" panose="020B0604020202020204" pitchFamily="34" charset="0"/>
              <a:ea typeface="微软雅黑" panose="020B0503020204020204" pitchFamily="34" charset="-122"/>
              <a:sym typeface="Arial" panose="020B0604020202020204" pitchFamily="34" charset="0"/>
            </a:endParaRPr>
          </a:p>
        </p:txBody>
      </p:sp>
      <p:sp>
        <p:nvSpPr>
          <p:cNvPr id="103" name="Shape 2785"/>
          <p:cNvSpPr/>
          <p:nvPr/>
        </p:nvSpPr>
        <p:spPr>
          <a:xfrm>
            <a:off x="11976952" y="8615300"/>
            <a:ext cx="558655" cy="457082"/>
          </a:xfrm>
          <a:custGeom>
            <a:avLst/>
            <a:gdLst/>
            <a:ahLst/>
            <a:cxnLst>
              <a:cxn ang="0">
                <a:pos x="wd2" y="hd2"/>
              </a:cxn>
              <a:cxn ang="5400000">
                <a:pos x="wd2" y="hd2"/>
              </a:cxn>
              <a:cxn ang="10800000">
                <a:pos x="wd2" y="hd2"/>
              </a:cxn>
              <a:cxn ang="16200000">
                <a:pos x="wd2" y="hd2"/>
              </a:cxn>
            </a:cxnLst>
            <a:rect l="0" t="0" r="r" b="b"/>
            <a:pathLst>
              <a:path w="21600" h="21600" extrusionOk="0">
                <a:moveTo>
                  <a:pt x="16691" y="20400"/>
                </a:moveTo>
                <a:cubicBezTo>
                  <a:pt x="14522" y="20400"/>
                  <a:pt x="12764" y="18251"/>
                  <a:pt x="12764" y="15600"/>
                </a:cubicBezTo>
                <a:cubicBezTo>
                  <a:pt x="12764" y="12949"/>
                  <a:pt x="14522" y="10800"/>
                  <a:pt x="16691" y="10800"/>
                </a:cubicBezTo>
                <a:cubicBezTo>
                  <a:pt x="18860" y="10800"/>
                  <a:pt x="20618" y="12949"/>
                  <a:pt x="20618" y="15600"/>
                </a:cubicBezTo>
                <a:cubicBezTo>
                  <a:pt x="20618" y="18251"/>
                  <a:pt x="18860" y="20400"/>
                  <a:pt x="16691" y="20400"/>
                </a:cubicBezTo>
                <a:moveTo>
                  <a:pt x="12762" y="3393"/>
                </a:moveTo>
                <a:lnTo>
                  <a:pt x="12781" y="3388"/>
                </a:lnTo>
                <a:cubicBezTo>
                  <a:pt x="12870" y="2164"/>
                  <a:pt x="13702" y="1200"/>
                  <a:pt x="14727" y="1200"/>
                </a:cubicBezTo>
                <a:cubicBezTo>
                  <a:pt x="15521" y="1200"/>
                  <a:pt x="16202" y="1779"/>
                  <a:pt x="16511" y="2609"/>
                </a:cubicBezTo>
                <a:lnTo>
                  <a:pt x="16509" y="2609"/>
                </a:lnTo>
                <a:lnTo>
                  <a:pt x="19162" y="10421"/>
                </a:lnTo>
                <a:cubicBezTo>
                  <a:pt x="18436" y="9902"/>
                  <a:pt x="17593" y="9600"/>
                  <a:pt x="16691" y="9600"/>
                </a:cubicBezTo>
                <a:cubicBezTo>
                  <a:pt x="15082" y="9600"/>
                  <a:pt x="13658" y="10550"/>
                  <a:pt x="12763" y="12012"/>
                </a:cubicBezTo>
                <a:cubicBezTo>
                  <a:pt x="12763" y="12012"/>
                  <a:pt x="12762" y="3393"/>
                  <a:pt x="12762" y="3393"/>
                </a:cubicBezTo>
                <a:close/>
                <a:moveTo>
                  <a:pt x="11782" y="13200"/>
                </a:moveTo>
                <a:lnTo>
                  <a:pt x="9818" y="13200"/>
                </a:lnTo>
                <a:lnTo>
                  <a:pt x="9818" y="4800"/>
                </a:lnTo>
                <a:lnTo>
                  <a:pt x="11782" y="4800"/>
                </a:lnTo>
                <a:cubicBezTo>
                  <a:pt x="11782" y="4800"/>
                  <a:pt x="11782" y="13200"/>
                  <a:pt x="11782" y="13200"/>
                </a:cubicBezTo>
                <a:close/>
                <a:moveTo>
                  <a:pt x="11782" y="15600"/>
                </a:moveTo>
                <a:lnTo>
                  <a:pt x="9818" y="15600"/>
                </a:lnTo>
                <a:lnTo>
                  <a:pt x="9818" y="14400"/>
                </a:lnTo>
                <a:lnTo>
                  <a:pt x="11782" y="14400"/>
                </a:lnTo>
                <a:cubicBezTo>
                  <a:pt x="11782" y="14400"/>
                  <a:pt x="11782" y="15600"/>
                  <a:pt x="11782" y="15600"/>
                </a:cubicBezTo>
                <a:close/>
                <a:moveTo>
                  <a:pt x="8837" y="12012"/>
                </a:moveTo>
                <a:cubicBezTo>
                  <a:pt x="7942" y="10550"/>
                  <a:pt x="6518" y="9600"/>
                  <a:pt x="4909" y="9600"/>
                </a:cubicBezTo>
                <a:cubicBezTo>
                  <a:pt x="4007" y="9600"/>
                  <a:pt x="3164" y="9902"/>
                  <a:pt x="2438" y="10421"/>
                </a:cubicBezTo>
                <a:lnTo>
                  <a:pt x="5091" y="2609"/>
                </a:lnTo>
                <a:lnTo>
                  <a:pt x="5089" y="2609"/>
                </a:lnTo>
                <a:cubicBezTo>
                  <a:pt x="5398" y="1779"/>
                  <a:pt x="6079" y="1200"/>
                  <a:pt x="6873" y="1200"/>
                </a:cubicBezTo>
                <a:cubicBezTo>
                  <a:pt x="7898" y="1200"/>
                  <a:pt x="8730" y="2164"/>
                  <a:pt x="8819" y="3388"/>
                </a:cubicBezTo>
                <a:lnTo>
                  <a:pt x="8838" y="3393"/>
                </a:lnTo>
                <a:cubicBezTo>
                  <a:pt x="8838" y="3393"/>
                  <a:pt x="8837" y="12012"/>
                  <a:pt x="8837" y="12012"/>
                </a:cubicBezTo>
                <a:close/>
                <a:moveTo>
                  <a:pt x="4909" y="20400"/>
                </a:moveTo>
                <a:cubicBezTo>
                  <a:pt x="2740" y="20400"/>
                  <a:pt x="982" y="18251"/>
                  <a:pt x="982" y="15600"/>
                </a:cubicBezTo>
                <a:cubicBezTo>
                  <a:pt x="982" y="12949"/>
                  <a:pt x="2740" y="10800"/>
                  <a:pt x="4909" y="10800"/>
                </a:cubicBezTo>
                <a:cubicBezTo>
                  <a:pt x="7078" y="10800"/>
                  <a:pt x="8836" y="12949"/>
                  <a:pt x="8836" y="15600"/>
                </a:cubicBezTo>
                <a:cubicBezTo>
                  <a:pt x="8836" y="18251"/>
                  <a:pt x="7078" y="20400"/>
                  <a:pt x="4909" y="20400"/>
                </a:cubicBezTo>
                <a:moveTo>
                  <a:pt x="21102" y="12980"/>
                </a:moveTo>
                <a:lnTo>
                  <a:pt x="17504" y="2400"/>
                </a:lnTo>
                <a:lnTo>
                  <a:pt x="17493" y="2402"/>
                </a:lnTo>
                <a:cubicBezTo>
                  <a:pt x="17088" y="1006"/>
                  <a:pt x="16009" y="0"/>
                  <a:pt x="14727" y="0"/>
                </a:cubicBezTo>
                <a:cubicBezTo>
                  <a:pt x="13101" y="0"/>
                  <a:pt x="11782" y="1612"/>
                  <a:pt x="11782" y="3600"/>
                </a:cubicBezTo>
                <a:lnTo>
                  <a:pt x="9818" y="3600"/>
                </a:lnTo>
                <a:cubicBezTo>
                  <a:pt x="9818" y="1612"/>
                  <a:pt x="8499" y="0"/>
                  <a:pt x="6873" y="0"/>
                </a:cubicBezTo>
                <a:cubicBezTo>
                  <a:pt x="5592" y="0"/>
                  <a:pt x="4512" y="1006"/>
                  <a:pt x="4107" y="2402"/>
                </a:cubicBezTo>
                <a:lnTo>
                  <a:pt x="4096" y="2400"/>
                </a:lnTo>
                <a:lnTo>
                  <a:pt x="498" y="12980"/>
                </a:lnTo>
                <a:cubicBezTo>
                  <a:pt x="182" y="13772"/>
                  <a:pt x="0" y="14659"/>
                  <a:pt x="0" y="15600"/>
                </a:cubicBezTo>
                <a:cubicBezTo>
                  <a:pt x="0" y="18914"/>
                  <a:pt x="2198" y="21600"/>
                  <a:pt x="4909" y="21600"/>
                </a:cubicBezTo>
                <a:cubicBezTo>
                  <a:pt x="7284" y="21600"/>
                  <a:pt x="9265" y="19539"/>
                  <a:pt x="9719" y="16800"/>
                </a:cubicBezTo>
                <a:lnTo>
                  <a:pt x="11881" y="16800"/>
                </a:lnTo>
                <a:cubicBezTo>
                  <a:pt x="12335" y="19539"/>
                  <a:pt x="14316" y="21600"/>
                  <a:pt x="16691" y="21600"/>
                </a:cubicBezTo>
                <a:cubicBezTo>
                  <a:pt x="19402" y="21600"/>
                  <a:pt x="21600" y="18914"/>
                  <a:pt x="21600" y="15600"/>
                </a:cubicBezTo>
                <a:cubicBezTo>
                  <a:pt x="21600" y="14659"/>
                  <a:pt x="21418" y="13772"/>
                  <a:pt x="21102" y="12980"/>
                </a:cubicBezTo>
                <a:moveTo>
                  <a:pt x="16691" y="12000"/>
                </a:moveTo>
                <a:cubicBezTo>
                  <a:pt x="15064" y="12000"/>
                  <a:pt x="13745" y="13612"/>
                  <a:pt x="13745" y="15600"/>
                </a:cubicBezTo>
                <a:cubicBezTo>
                  <a:pt x="13745" y="15932"/>
                  <a:pt x="13965" y="16200"/>
                  <a:pt x="14236" y="16200"/>
                </a:cubicBezTo>
                <a:cubicBezTo>
                  <a:pt x="14508" y="16200"/>
                  <a:pt x="14727" y="15932"/>
                  <a:pt x="14727" y="15600"/>
                </a:cubicBezTo>
                <a:cubicBezTo>
                  <a:pt x="14727" y="14275"/>
                  <a:pt x="15606" y="13200"/>
                  <a:pt x="16691" y="13200"/>
                </a:cubicBezTo>
                <a:cubicBezTo>
                  <a:pt x="16962" y="13200"/>
                  <a:pt x="17182" y="12932"/>
                  <a:pt x="17182" y="12600"/>
                </a:cubicBezTo>
                <a:cubicBezTo>
                  <a:pt x="17182" y="12268"/>
                  <a:pt x="16962" y="12000"/>
                  <a:pt x="16691" y="12000"/>
                </a:cubicBezTo>
                <a:moveTo>
                  <a:pt x="4909" y="12000"/>
                </a:moveTo>
                <a:cubicBezTo>
                  <a:pt x="3282" y="12000"/>
                  <a:pt x="1964" y="13612"/>
                  <a:pt x="1964" y="15600"/>
                </a:cubicBezTo>
                <a:cubicBezTo>
                  <a:pt x="1964" y="15932"/>
                  <a:pt x="2183" y="16200"/>
                  <a:pt x="2455" y="16200"/>
                </a:cubicBezTo>
                <a:cubicBezTo>
                  <a:pt x="2726" y="16200"/>
                  <a:pt x="2945" y="15932"/>
                  <a:pt x="2945" y="15600"/>
                </a:cubicBezTo>
                <a:cubicBezTo>
                  <a:pt x="2945" y="14275"/>
                  <a:pt x="3825" y="13200"/>
                  <a:pt x="4909" y="13200"/>
                </a:cubicBezTo>
                <a:cubicBezTo>
                  <a:pt x="5180" y="13200"/>
                  <a:pt x="5400" y="12932"/>
                  <a:pt x="5400" y="12600"/>
                </a:cubicBezTo>
                <a:cubicBezTo>
                  <a:pt x="5400" y="12268"/>
                  <a:pt x="5180" y="12000"/>
                  <a:pt x="4909" y="12000"/>
                </a:cubicBezTo>
              </a:path>
            </a:pathLst>
          </a:custGeom>
          <a:solidFill>
            <a:schemeClr val="bg1"/>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latin typeface="Arial" panose="020B0604020202020204" pitchFamily="34" charset="0"/>
              <a:ea typeface="微软雅黑" panose="020B0503020204020204" pitchFamily="34" charset="-122"/>
              <a:sym typeface="Arial" panose="020B0604020202020204" pitchFamily="34" charset="0"/>
            </a:endParaRPr>
          </a:p>
        </p:txBody>
      </p:sp>
      <p:sp>
        <p:nvSpPr>
          <p:cNvPr id="104" name="Subtitle 2"/>
          <p:cNvSpPr txBox="1">
            <a:spLocks/>
          </p:cNvSpPr>
          <p:nvPr/>
        </p:nvSpPr>
        <p:spPr>
          <a:xfrm>
            <a:off x="17232156" y="10822715"/>
            <a:ext cx="4358711" cy="1190521"/>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nSpc>
                <a:spcPts val="4040"/>
              </a:lnSpc>
            </a:pPr>
            <a:r>
              <a:rPr lang="en-US" dirty="0" smtClean="0">
                <a:solidFill>
                  <a:schemeClr val="tx1"/>
                </a:solidFill>
                <a:latin typeface="Arial" panose="020B0604020202020204" pitchFamily="34" charset="0"/>
                <a:ea typeface="微软雅黑" panose="020B0503020204020204" pitchFamily="34" charset="-122"/>
                <a:cs typeface="Poppins Light" charset="0"/>
                <a:sym typeface="Arial" panose="020B0604020202020204" pitchFamily="34" charset="0"/>
              </a:rPr>
              <a:t>Frequently, your initial font choice is taken out</a:t>
            </a:r>
            <a:endParaRPr lang="en-US" dirty="0">
              <a:solidFill>
                <a:schemeClr val="tx1"/>
              </a:solidFill>
              <a:latin typeface="Arial" panose="020B0604020202020204" pitchFamily="34" charset="0"/>
              <a:ea typeface="微软雅黑" panose="020B0503020204020204" pitchFamily="34" charset="-122"/>
              <a:cs typeface="Poppins Light" charset="0"/>
              <a:sym typeface="Arial" panose="020B0604020202020204" pitchFamily="34" charset="0"/>
            </a:endParaRPr>
          </a:p>
        </p:txBody>
      </p:sp>
    </p:spTree>
    <p:extLst>
      <p:ext uri="{BB962C8B-B14F-4D97-AF65-F5344CB8AC3E}">
        <p14:creationId xmlns:p14="http://schemas.microsoft.com/office/powerpoint/2010/main" val="813369180"/>
      </p:ext>
    </p:extLst>
  </p:cSld>
  <p:clrMapOvr>
    <a:masterClrMapping/>
  </p:clrMapOvr>
  <mc:AlternateContent xmlns:mc="http://schemas.openxmlformats.org/markup-compatibility/2006" xmlns:p14="http://schemas.microsoft.com/office/powerpoint/2010/main">
    <mc:Choice Requires="p14">
      <p:transition p14:dur="0" advClick="0" advTm="1000"/>
    </mc:Choice>
    <mc:Fallback xmlns="">
      <p:transition advClick="0" advTm="1000"/>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Subtitle 2"/>
          <p:cNvSpPr txBox="1">
            <a:spLocks/>
          </p:cNvSpPr>
          <p:nvPr/>
        </p:nvSpPr>
        <p:spPr>
          <a:xfrm>
            <a:off x="18289957" y="6210238"/>
            <a:ext cx="4358711" cy="1190521"/>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ts val="4040"/>
              </a:lnSpc>
            </a:pPr>
            <a:r>
              <a:rPr lang="en-US" dirty="0">
                <a:solidFill>
                  <a:schemeClr val="tx1"/>
                </a:solidFill>
                <a:latin typeface="Arial" panose="020B0604020202020204" pitchFamily="34" charset="0"/>
                <a:ea typeface="微软雅黑" panose="020B0503020204020204" pitchFamily="34" charset="-122"/>
                <a:cs typeface="Poppins Light" charset="0"/>
                <a:sym typeface="Arial" panose="020B0604020202020204" pitchFamily="34" charset="0"/>
              </a:rPr>
              <a:t>Frequently, your initial font choice is taken out</a:t>
            </a:r>
          </a:p>
        </p:txBody>
      </p:sp>
      <p:sp>
        <p:nvSpPr>
          <p:cNvPr id="15" name="TextBox 14"/>
          <p:cNvSpPr txBox="1"/>
          <p:nvPr/>
        </p:nvSpPr>
        <p:spPr>
          <a:xfrm>
            <a:off x="18407528" y="5725711"/>
            <a:ext cx="1159292" cy="461665"/>
          </a:xfrm>
          <a:prstGeom prst="rect">
            <a:avLst/>
          </a:prstGeom>
          <a:noFill/>
        </p:spPr>
        <p:txBody>
          <a:bodyPr wrap="none" rtlCol="0" anchor="ctr" anchorCtr="0">
            <a:spAutoFit/>
          </a:bodyPr>
          <a:lstStyle/>
          <a:p>
            <a:r>
              <a:rPr lang="en-US" sz="2400" b="1" dirty="0" smtClean="0">
                <a:solidFill>
                  <a:schemeClr val="tx2"/>
                </a:solidFill>
                <a:latin typeface="Arial" panose="020B0604020202020204" pitchFamily="34" charset="0"/>
                <a:ea typeface="微软雅黑" panose="020B0503020204020204" pitchFamily="34" charset="-122"/>
                <a:cs typeface="Poppins SemiBold" charset="0"/>
                <a:sym typeface="Arial" panose="020B0604020202020204" pitchFamily="34" charset="0"/>
              </a:rPr>
              <a:t>MIXER</a:t>
            </a:r>
            <a:endParaRPr lang="en-US" sz="2400" b="1" dirty="0">
              <a:solidFill>
                <a:schemeClr val="tx2"/>
              </a:solidFill>
              <a:latin typeface="Arial" panose="020B0604020202020204" pitchFamily="34" charset="0"/>
              <a:ea typeface="微软雅黑" panose="020B0503020204020204" pitchFamily="34" charset="-122"/>
              <a:cs typeface="Poppins SemiBold" charset="0"/>
              <a:sym typeface="Arial" panose="020B0604020202020204" pitchFamily="34" charset="0"/>
            </a:endParaRPr>
          </a:p>
        </p:txBody>
      </p:sp>
      <p:sp>
        <p:nvSpPr>
          <p:cNvPr id="16" name="Subtitle 2"/>
          <p:cNvSpPr txBox="1">
            <a:spLocks/>
          </p:cNvSpPr>
          <p:nvPr/>
        </p:nvSpPr>
        <p:spPr>
          <a:xfrm>
            <a:off x="12467572" y="6210238"/>
            <a:ext cx="4358711" cy="1190521"/>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ts val="4040"/>
              </a:lnSpc>
            </a:pPr>
            <a:r>
              <a:rPr lang="en-US" dirty="0" smtClean="0">
                <a:solidFill>
                  <a:schemeClr val="tx1"/>
                </a:solidFill>
                <a:latin typeface="Arial" panose="020B0604020202020204" pitchFamily="34" charset="0"/>
                <a:ea typeface="微软雅黑" panose="020B0503020204020204" pitchFamily="34" charset="-122"/>
                <a:cs typeface="Poppins Light" charset="0"/>
                <a:sym typeface="Arial" panose="020B0604020202020204" pitchFamily="34" charset="0"/>
              </a:rPr>
              <a:t>Frequently, your initial font choice is taken out</a:t>
            </a:r>
            <a:endParaRPr lang="en-US" dirty="0">
              <a:solidFill>
                <a:schemeClr val="tx1"/>
              </a:solidFill>
              <a:latin typeface="Arial" panose="020B0604020202020204" pitchFamily="34" charset="0"/>
              <a:ea typeface="微软雅黑" panose="020B0503020204020204" pitchFamily="34" charset="-122"/>
              <a:cs typeface="Poppins Light" charset="0"/>
              <a:sym typeface="Arial" panose="020B0604020202020204" pitchFamily="34" charset="0"/>
            </a:endParaRPr>
          </a:p>
        </p:txBody>
      </p:sp>
      <p:sp>
        <p:nvSpPr>
          <p:cNvPr id="17" name="TextBox 16"/>
          <p:cNvSpPr txBox="1"/>
          <p:nvPr/>
        </p:nvSpPr>
        <p:spPr>
          <a:xfrm>
            <a:off x="12585143" y="5725711"/>
            <a:ext cx="1741182" cy="461665"/>
          </a:xfrm>
          <a:prstGeom prst="rect">
            <a:avLst/>
          </a:prstGeom>
          <a:noFill/>
        </p:spPr>
        <p:txBody>
          <a:bodyPr wrap="none" rtlCol="0" anchor="ctr" anchorCtr="0">
            <a:spAutoFit/>
          </a:bodyPr>
          <a:lstStyle/>
          <a:p>
            <a:r>
              <a:rPr lang="en-US" sz="2400" b="1" dirty="0" smtClean="0">
                <a:solidFill>
                  <a:schemeClr val="tx2"/>
                </a:solidFill>
                <a:latin typeface="Arial" panose="020B0604020202020204" pitchFamily="34" charset="0"/>
                <a:ea typeface="微软雅黑" panose="020B0503020204020204" pitchFamily="34" charset="-122"/>
                <a:cs typeface="Poppins SemiBold" charset="0"/>
                <a:sym typeface="Arial" panose="020B0604020202020204" pitchFamily="34" charset="0"/>
              </a:rPr>
              <a:t>PICTURES</a:t>
            </a:r>
            <a:endParaRPr lang="en-US" sz="2400" b="1" dirty="0">
              <a:solidFill>
                <a:schemeClr val="tx2"/>
              </a:solidFill>
              <a:latin typeface="Arial" panose="020B0604020202020204" pitchFamily="34" charset="0"/>
              <a:ea typeface="微软雅黑" panose="020B0503020204020204" pitchFamily="34" charset="-122"/>
              <a:cs typeface="Poppins SemiBold" charset="0"/>
              <a:sym typeface="Arial" panose="020B0604020202020204" pitchFamily="34" charset="0"/>
            </a:endParaRPr>
          </a:p>
        </p:txBody>
      </p:sp>
      <p:sp>
        <p:nvSpPr>
          <p:cNvPr id="26" name="Subtitle 2"/>
          <p:cNvSpPr txBox="1">
            <a:spLocks/>
          </p:cNvSpPr>
          <p:nvPr/>
        </p:nvSpPr>
        <p:spPr>
          <a:xfrm>
            <a:off x="18289957" y="10300226"/>
            <a:ext cx="4358711" cy="1190521"/>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ts val="4040"/>
              </a:lnSpc>
            </a:pPr>
            <a:r>
              <a:rPr lang="en-US" dirty="0">
                <a:solidFill>
                  <a:schemeClr val="tx1"/>
                </a:solidFill>
                <a:latin typeface="Arial" panose="020B0604020202020204" pitchFamily="34" charset="0"/>
                <a:ea typeface="微软雅黑" panose="020B0503020204020204" pitchFamily="34" charset="-122"/>
                <a:cs typeface="Poppins Light" charset="0"/>
                <a:sym typeface="Arial" panose="020B0604020202020204" pitchFamily="34" charset="0"/>
              </a:rPr>
              <a:t>Frequently, your initial font choice is taken out</a:t>
            </a:r>
          </a:p>
        </p:txBody>
      </p:sp>
      <p:sp>
        <p:nvSpPr>
          <p:cNvPr id="27" name="Subtitle 2"/>
          <p:cNvSpPr txBox="1">
            <a:spLocks/>
          </p:cNvSpPr>
          <p:nvPr/>
        </p:nvSpPr>
        <p:spPr>
          <a:xfrm>
            <a:off x="12467572" y="10300226"/>
            <a:ext cx="4358711" cy="1190521"/>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ts val="4040"/>
              </a:lnSpc>
            </a:pPr>
            <a:r>
              <a:rPr lang="en-US" dirty="0">
                <a:solidFill>
                  <a:schemeClr val="tx1"/>
                </a:solidFill>
                <a:latin typeface="Arial" panose="020B0604020202020204" pitchFamily="34" charset="0"/>
                <a:ea typeface="微软雅黑" panose="020B0503020204020204" pitchFamily="34" charset="-122"/>
                <a:cs typeface="Poppins Light" charset="0"/>
                <a:sym typeface="Arial" panose="020B0604020202020204" pitchFamily="34" charset="0"/>
              </a:rPr>
              <a:t>Frequently, your initial font choice is taken out</a:t>
            </a:r>
          </a:p>
        </p:txBody>
      </p:sp>
      <p:sp>
        <p:nvSpPr>
          <p:cNvPr id="28" name="TextBox 27"/>
          <p:cNvSpPr txBox="1"/>
          <p:nvPr/>
        </p:nvSpPr>
        <p:spPr>
          <a:xfrm>
            <a:off x="18407528" y="9815699"/>
            <a:ext cx="1928733" cy="461665"/>
          </a:xfrm>
          <a:prstGeom prst="rect">
            <a:avLst/>
          </a:prstGeom>
          <a:noFill/>
        </p:spPr>
        <p:txBody>
          <a:bodyPr wrap="none" rtlCol="0" anchor="ctr" anchorCtr="0">
            <a:spAutoFit/>
          </a:bodyPr>
          <a:lstStyle/>
          <a:p>
            <a:r>
              <a:rPr lang="en-US" sz="2400" b="1" dirty="0" smtClean="0">
                <a:solidFill>
                  <a:schemeClr val="tx2"/>
                </a:solidFill>
                <a:latin typeface="Arial" panose="020B0604020202020204" pitchFamily="34" charset="0"/>
                <a:ea typeface="微软雅黑" panose="020B0503020204020204" pitchFamily="34" charset="-122"/>
                <a:cs typeface="Poppins SemiBold" charset="0"/>
                <a:sym typeface="Arial" panose="020B0604020202020204" pitchFamily="34" charset="0"/>
              </a:rPr>
              <a:t>EXCLUSIVE</a:t>
            </a:r>
            <a:endParaRPr lang="en-US" sz="2400" b="1" dirty="0">
              <a:solidFill>
                <a:schemeClr val="tx2"/>
              </a:solidFill>
              <a:latin typeface="Arial" panose="020B0604020202020204" pitchFamily="34" charset="0"/>
              <a:ea typeface="微软雅黑" panose="020B0503020204020204" pitchFamily="34" charset="-122"/>
              <a:cs typeface="Poppins SemiBold" charset="0"/>
              <a:sym typeface="Arial" panose="020B0604020202020204" pitchFamily="34" charset="0"/>
            </a:endParaRPr>
          </a:p>
        </p:txBody>
      </p:sp>
      <p:sp>
        <p:nvSpPr>
          <p:cNvPr id="29" name="TextBox 28"/>
          <p:cNvSpPr txBox="1"/>
          <p:nvPr/>
        </p:nvSpPr>
        <p:spPr>
          <a:xfrm>
            <a:off x="12585143" y="9815699"/>
            <a:ext cx="2553520" cy="461665"/>
          </a:xfrm>
          <a:prstGeom prst="rect">
            <a:avLst/>
          </a:prstGeom>
          <a:noFill/>
        </p:spPr>
        <p:txBody>
          <a:bodyPr wrap="none" rtlCol="0" anchor="ctr" anchorCtr="0">
            <a:spAutoFit/>
          </a:bodyPr>
          <a:lstStyle/>
          <a:p>
            <a:r>
              <a:rPr lang="en-US" sz="2400" b="1" dirty="0" smtClean="0">
                <a:solidFill>
                  <a:schemeClr val="tx2"/>
                </a:solidFill>
                <a:latin typeface="Arial" panose="020B0604020202020204" pitchFamily="34" charset="0"/>
                <a:ea typeface="微软雅黑" panose="020B0503020204020204" pitchFamily="34" charset="-122"/>
                <a:cs typeface="Poppins SemiBold" charset="0"/>
                <a:sym typeface="Arial" panose="020B0604020202020204" pitchFamily="34" charset="0"/>
              </a:rPr>
              <a:t>NOTIFICATIONS</a:t>
            </a:r>
            <a:endParaRPr lang="en-US" sz="2400" b="1" dirty="0">
              <a:solidFill>
                <a:schemeClr val="tx2"/>
              </a:solidFill>
              <a:latin typeface="Arial" panose="020B0604020202020204" pitchFamily="34" charset="0"/>
              <a:ea typeface="微软雅黑" panose="020B0503020204020204" pitchFamily="34" charset="-122"/>
              <a:cs typeface="Poppins SemiBold" charset="0"/>
              <a:sym typeface="Arial" panose="020B0604020202020204" pitchFamily="34" charset="0"/>
            </a:endParaRPr>
          </a:p>
        </p:txBody>
      </p:sp>
      <p:cxnSp>
        <p:nvCxnSpPr>
          <p:cNvPr id="33" name="Straight Connector 32"/>
          <p:cNvCxnSpPr/>
          <p:nvPr/>
        </p:nvCxnSpPr>
        <p:spPr>
          <a:xfrm>
            <a:off x="11608677" y="2794666"/>
            <a:ext cx="1192923" cy="0"/>
          </a:xfrm>
          <a:prstGeom prst="line">
            <a:avLst/>
          </a:prstGeom>
          <a:ln w="57150">
            <a:solidFill>
              <a:schemeClr val="accent1"/>
            </a:solidFill>
          </a:ln>
        </p:spPr>
        <p:style>
          <a:lnRef idx="1">
            <a:schemeClr val="accent1"/>
          </a:lnRef>
          <a:fillRef idx="0">
            <a:schemeClr val="accent1"/>
          </a:fillRef>
          <a:effectRef idx="0">
            <a:schemeClr val="accent1"/>
          </a:effectRef>
          <a:fontRef idx="minor">
            <a:schemeClr val="tx1"/>
          </a:fontRef>
        </p:style>
      </p:cxnSp>
      <p:sp>
        <p:nvSpPr>
          <p:cNvPr id="34" name="TextBox 33"/>
          <p:cNvSpPr txBox="1"/>
          <p:nvPr/>
        </p:nvSpPr>
        <p:spPr>
          <a:xfrm>
            <a:off x="8825498" y="984189"/>
            <a:ext cx="6726713" cy="1384995"/>
          </a:xfrm>
          <a:prstGeom prst="rect">
            <a:avLst/>
          </a:prstGeom>
          <a:noFill/>
        </p:spPr>
        <p:txBody>
          <a:bodyPr wrap="none" rtlCol="0">
            <a:spAutoFit/>
          </a:bodyPr>
          <a:lstStyle/>
          <a:p>
            <a:pPr algn="ctr"/>
            <a:r>
              <a:rPr lang="en-US" sz="8400" b="1" spc="800" dirty="0" smtClean="0">
                <a:solidFill>
                  <a:schemeClr val="tx2"/>
                </a:solidFill>
                <a:latin typeface="Arial" panose="020B0604020202020204" pitchFamily="34" charset="0"/>
                <a:ea typeface="微软雅黑" panose="020B0503020204020204" pitchFamily="34" charset="-122"/>
                <a:cs typeface="Lato Black" charset="0"/>
                <a:sym typeface="Arial" panose="020B0604020202020204" pitchFamily="34" charset="0"/>
              </a:rPr>
              <a:t>FEATURES</a:t>
            </a:r>
            <a:endParaRPr lang="en-US" sz="8400" b="1" spc="800" dirty="0">
              <a:solidFill>
                <a:schemeClr val="tx2"/>
              </a:solidFill>
              <a:latin typeface="Arial" panose="020B0604020202020204" pitchFamily="34" charset="0"/>
              <a:ea typeface="微软雅黑" panose="020B0503020204020204" pitchFamily="34" charset="-122"/>
              <a:cs typeface="Lato Black" charset="0"/>
              <a:sym typeface="Arial" panose="020B0604020202020204" pitchFamily="34" charset="0"/>
            </a:endParaRPr>
          </a:p>
        </p:txBody>
      </p:sp>
      <p:sp>
        <p:nvSpPr>
          <p:cNvPr id="35" name="Subtitle 2"/>
          <p:cNvSpPr txBox="1">
            <a:spLocks/>
          </p:cNvSpPr>
          <p:nvPr/>
        </p:nvSpPr>
        <p:spPr>
          <a:xfrm>
            <a:off x="7464014" y="6210238"/>
            <a:ext cx="4358711" cy="1190521"/>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ts val="4040"/>
              </a:lnSpc>
            </a:pPr>
            <a:r>
              <a:rPr lang="en-US" dirty="0">
                <a:solidFill>
                  <a:schemeClr val="tx1"/>
                </a:solidFill>
                <a:latin typeface="Arial" panose="020B0604020202020204" pitchFamily="34" charset="0"/>
                <a:ea typeface="微软雅黑" panose="020B0503020204020204" pitchFamily="34" charset="-122"/>
                <a:cs typeface="Poppins Light" charset="0"/>
                <a:sym typeface="Arial" panose="020B0604020202020204" pitchFamily="34" charset="0"/>
              </a:rPr>
              <a:t>Frequently, your initial font choice is taken out</a:t>
            </a:r>
          </a:p>
        </p:txBody>
      </p:sp>
      <p:sp>
        <p:nvSpPr>
          <p:cNvPr id="36" name="TextBox 35"/>
          <p:cNvSpPr txBox="1"/>
          <p:nvPr/>
        </p:nvSpPr>
        <p:spPr>
          <a:xfrm>
            <a:off x="7581585" y="5725711"/>
            <a:ext cx="2811604" cy="461665"/>
          </a:xfrm>
          <a:prstGeom prst="rect">
            <a:avLst/>
          </a:prstGeom>
          <a:noFill/>
        </p:spPr>
        <p:txBody>
          <a:bodyPr wrap="none" rtlCol="0" anchor="ctr" anchorCtr="0">
            <a:spAutoFit/>
          </a:bodyPr>
          <a:lstStyle/>
          <a:p>
            <a:r>
              <a:rPr lang="en-US" sz="2400" b="1" dirty="0" smtClean="0">
                <a:solidFill>
                  <a:schemeClr val="tx2"/>
                </a:solidFill>
                <a:latin typeface="Arial" panose="020B0604020202020204" pitchFamily="34" charset="0"/>
                <a:ea typeface="微软雅黑" panose="020B0503020204020204" pitchFamily="34" charset="-122"/>
                <a:cs typeface="Poppins SemiBold" charset="0"/>
                <a:sym typeface="Arial" panose="020B0604020202020204" pitchFamily="34" charset="0"/>
              </a:rPr>
              <a:t>GREAT SUPPORT</a:t>
            </a:r>
            <a:endParaRPr lang="en-US" sz="2400" b="1" dirty="0">
              <a:solidFill>
                <a:schemeClr val="tx2"/>
              </a:solidFill>
              <a:latin typeface="Arial" panose="020B0604020202020204" pitchFamily="34" charset="0"/>
              <a:ea typeface="微软雅黑" panose="020B0503020204020204" pitchFamily="34" charset="-122"/>
              <a:cs typeface="Poppins SemiBold" charset="0"/>
              <a:sym typeface="Arial" panose="020B0604020202020204" pitchFamily="34" charset="0"/>
            </a:endParaRPr>
          </a:p>
        </p:txBody>
      </p:sp>
      <p:sp>
        <p:nvSpPr>
          <p:cNvPr id="37" name="Subtitle 2"/>
          <p:cNvSpPr txBox="1">
            <a:spLocks/>
          </p:cNvSpPr>
          <p:nvPr/>
        </p:nvSpPr>
        <p:spPr>
          <a:xfrm>
            <a:off x="1641629" y="6210238"/>
            <a:ext cx="4358711" cy="1190521"/>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ts val="4040"/>
              </a:lnSpc>
            </a:pPr>
            <a:r>
              <a:rPr lang="en-US" dirty="0" smtClean="0">
                <a:solidFill>
                  <a:schemeClr val="tx1"/>
                </a:solidFill>
                <a:latin typeface="Arial" panose="020B0604020202020204" pitchFamily="34" charset="0"/>
                <a:ea typeface="微软雅黑" panose="020B0503020204020204" pitchFamily="34" charset="-122"/>
                <a:cs typeface="Poppins Light" charset="0"/>
                <a:sym typeface="Arial" panose="020B0604020202020204" pitchFamily="34" charset="0"/>
              </a:rPr>
              <a:t>Frequently, your initial font choice is taken out</a:t>
            </a:r>
            <a:endParaRPr lang="en-US" dirty="0">
              <a:solidFill>
                <a:schemeClr val="tx1"/>
              </a:solidFill>
              <a:latin typeface="Arial" panose="020B0604020202020204" pitchFamily="34" charset="0"/>
              <a:ea typeface="微软雅黑" panose="020B0503020204020204" pitchFamily="34" charset="-122"/>
              <a:cs typeface="Poppins Light" charset="0"/>
              <a:sym typeface="Arial" panose="020B0604020202020204" pitchFamily="34" charset="0"/>
            </a:endParaRPr>
          </a:p>
        </p:txBody>
      </p:sp>
      <p:sp>
        <p:nvSpPr>
          <p:cNvPr id="38" name="TextBox 37"/>
          <p:cNvSpPr txBox="1"/>
          <p:nvPr/>
        </p:nvSpPr>
        <p:spPr>
          <a:xfrm>
            <a:off x="1759200" y="5725711"/>
            <a:ext cx="1107996" cy="461665"/>
          </a:xfrm>
          <a:prstGeom prst="rect">
            <a:avLst/>
          </a:prstGeom>
          <a:noFill/>
        </p:spPr>
        <p:txBody>
          <a:bodyPr wrap="none" rtlCol="0" anchor="ctr" anchorCtr="0">
            <a:spAutoFit/>
          </a:bodyPr>
          <a:lstStyle/>
          <a:p>
            <a:r>
              <a:rPr lang="en-US" sz="2400" b="1" dirty="0" smtClean="0">
                <a:solidFill>
                  <a:schemeClr val="tx2"/>
                </a:solidFill>
                <a:latin typeface="Arial" panose="020B0604020202020204" pitchFamily="34" charset="0"/>
                <a:ea typeface="微软雅黑" panose="020B0503020204020204" pitchFamily="34" charset="-122"/>
                <a:cs typeface="Poppins SemiBold" charset="0"/>
                <a:sym typeface="Arial" panose="020B0604020202020204" pitchFamily="34" charset="0"/>
              </a:rPr>
              <a:t>HOME</a:t>
            </a:r>
            <a:endParaRPr lang="en-US" sz="2400" b="1" dirty="0">
              <a:solidFill>
                <a:schemeClr val="tx2"/>
              </a:solidFill>
              <a:latin typeface="Arial" panose="020B0604020202020204" pitchFamily="34" charset="0"/>
              <a:ea typeface="微软雅黑" panose="020B0503020204020204" pitchFamily="34" charset="-122"/>
              <a:cs typeface="Poppins SemiBold" charset="0"/>
              <a:sym typeface="Arial" panose="020B0604020202020204" pitchFamily="34" charset="0"/>
            </a:endParaRPr>
          </a:p>
        </p:txBody>
      </p:sp>
      <p:sp>
        <p:nvSpPr>
          <p:cNvPr id="39" name="Shape 2525"/>
          <p:cNvSpPr/>
          <p:nvPr/>
        </p:nvSpPr>
        <p:spPr>
          <a:xfrm>
            <a:off x="1840940" y="4290631"/>
            <a:ext cx="991310" cy="991310"/>
          </a:xfrm>
          <a:custGeom>
            <a:avLst/>
            <a:gdLst/>
            <a:ahLst/>
            <a:cxnLst>
              <a:cxn ang="0">
                <a:pos x="wd2" y="hd2"/>
              </a:cxn>
              <a:cxn ang="5400000">
                <a:pos x="wd2" y="hd2"/>
              </a:cxn>
              <a:cxn ang="10800000">
                <a:pos x="wd2" y="hd2"/>
              </a:cxn>
              <a:cxn ang="16200000">
                <a:pos x="wd2" y="hd2"/>
              </a:cxn>
            </a:cxnLst>
            <a:rect l="0" t="0" r="r" b="b"/>
            <a:pathLst>
              <a:path w="21600" h="21600" extrusionOk="0">
                <a:moveTo>
                  <a:pt x="11291" y="17673"/>
                </a:moveTo>
                <a:cubicBezTo>
                  <a:pt x="11562" y="17673"/>
                  <a:pt x="11782" y="17453"/>
                  <a:pt x="11782" y="17182"/>
                </a:cubicBezTo>
                <a:cubicBezTo>
                  <a:pt x="11782" y="16911"/>
                  <a:pt x="11562" y="16691"/>
                  <a:pt x="11291" y="16691"/>
                </a:cubicBezTo>
                <a:cubicBezTo>
                  <a:pt x="11020" y="16691"/>
                  <a:pt x="10800" y="16911"/>
                  <a:pt x="10800" y="17182"/>
                </a:cubicBezTo>
                <a:cubicBezTo>
                  <a:pt x="10800" y="17453"/>
                  <a:pt x="11020" y="17673"/>
                  <a:pt x="11291" y="17673"/>
                </a:cubicBezTo>
                <a:moveTo>
                  <a:pt x="17673" y="18655"/>
                </a:moveTo>
                <a:lnTo>
                  <a:pt x="13745" y="18655"/>
                </a:lnTo>
                <a:lnTo>
                  <a:pt x="13745" y="12273"/>
                </a:lnTo>
                <a:cubicBezTo>
                  <a:pt x="13745" y="12002"/>
                  <a:pt x="13525" y="11782"/>
                  <a:pt x="13255" y="11782"/>
                </a:cubicBezTo>
                <a:lnTo>
                  <a:pt x="8345" y="11782"/>
                </a:lnTo>
                <a:cubicBezTo>
                  <a:pt x="8075" y="11782"/>
                  <a:pt x="7855" y="12002"/>
                  <a:pt x="7855" y="12273"/>
                </a:cubicBezTo>
                <a:lnTo>
                  <a:pt x="7855" y="18655"/>
                </a:lnTo>
                <a:lnTo>
                  <a:pt x="3927" y="18655"/>
                </a:lnTo>
                <a:lnTo>
                  <a:pt x="3927" y="8058"/>
                </a:lnTo>
                <a:lnTo>
                  <a:pt x="10800" y="1185"/>
                </a:lnTo>
                <a:lnTo>
                  <a:pt x="17673" y="8058"/>
                </a:lnTo>
                <a:cubicBezTo>
                  <a:pt x="17673" y="8058"/>
                  <a:pt x="17673" y="18655"/>
                  <a:pt x="17673" y="18655"/>
                </a:cubicBezTo>
                <a:close/>
                <a:moveTo>
                  <a:pt x="17673" y="20618"/>
                </a:moveTo>
                <a:lnTo>
                  <a:pt x="13745" y="20618"/>
                </a:lnTo>
                <a:lnTo>
                  <a:pt x="13745" y="19636"/>
                </a:lnTo>
                <a:lnTo>
                  <a:pt x="17673" y="19636"/>
                </a:lnTo>
                <a:cubicBezTo>
                  <a:pt x="17673" y="19636"/>
                  <a:pt x="17673" y="20618"/>
                  <a:pt x="17673" y="20618"/>
                </a:cubicBezTo>
                <a:close/>
                <a:moveTo>
                  <a:pt x="12764" y="20618"/>
                </a:moveTo>
                <a:lnTo>
                  <a:pt x="8836" y="20618"/>
                </a:lnTo>
                <a:lnTo>
                  <a:pt x="8836" y="12764"/>
                </a:lnTo>
                <a:lnTo>
                  <a:pt x="12764" y="12764"/>
                </a:lnTo>
                <a:cubicBezTo>
                  <a:pt x="12764" y="12764"/>
                  <a:pt x="12764" y="20618"/>
                  <a:pt x="12764" y="20618"/>
                </a:cubicBezTo>
                <a:close/>
                <a:moveTo>
                  <a:pt x="7855" y="20618"/>
                </a:moveTo>
                <a:lnTo>
                  <a:pt x="3927" y="20618"/>
                </a:lnTo>
                <a:lnTo>
                  <a:pt x="3927" y="19636"/>
                </a:lnTo>
                <a:lnTo>
                  <a:pt x="7855" y="19636"/>
                </a:lnTo>
                <a:cubicBezTo>
                  <a:pt x="7855" y="19636"/>
                  <a:pt x="7855" y="20618"/>
                  <a:pt x="7855" y="20618"/>
                </a:cubicBezTo>
                <a:close/>
                <a:moveTo>
                  <a:pt x="14727" y="1964"/>
                </a:moveTo>
                <a:lnTo>
                  <a:pt x="16691" y="1964"/>
                </a:lnTo>
                <a:lnTo>
                  <a:pt x="16691" y="5688"/>
                </a:lnTo>
                <a:lnTo>
                  <a:pt x="14727" y="3724"/>
                </a:lnTo>
                <a:cubicBezTo>
                  <a:pt x="14727" y="3724"/>
                  <a:pt x="14727" y="1964"/>
                  <a:pt x="14727" y="1964"/>
                </a:cubicBezTo>
                <a:close/>
                <a:moveTo>
                  <a:pt x="21456" y="10453"/>
                </a:moveTo>
                <a:lnTo>
                  <a:pt x="17673" y="6670"/>
                </a:lnTo>
                <a:lnTo>
                  <a:pt x="17673" y="1473"/>
                </a:lnTo>
                <a:cubicBezTo>
                  <a:pt x="17673" y="1202"/>
                  <a:pt x="17453" y="982"/>
                  <a:pt x="17182" y="982"/>
                </a:cubicBezTo>
                <a:lnTo>
                  <a:pt x="14236" y="982"/>
                </a:lnTo>
                <a:cubicBezTo>
                  <a:pt x="13966" y="982"/>
                  <a:pt x="13745" y="1202"/>
                  <a:pt x="13745" y="1473"/>
                </a:cubicBezTo>
                <a:lnTo>
                  <a:pt x="13745" y="2742"/>
                </a:lnTo>
                <a:lnTo>
                  <a:pt x="11147" y="144"/>
                </a:lnTo>
                <a:cubicBezTo>
                  <a:pt x="11058" y="55"/>
                  <a:pt x="10935" y="0"/>
                  <a:pt x="10800" y="0"/>
                </a:cubicBezTo>
                <a:cubicBezTo>
                  <a:pt x="10665" y="0"/>
                  <a:pt x="10542" y="55"/>
                  <a:pt x="10453" y="144"/>
                </a:cubicBezTo>
                <a:lnTo>
                  <a:pt x="144" y="10453"/>
                </a:lnTo>
                <a:cubicBezTo>
                  <a:pt x="55" y="10542"/>
                  <a:pt x="0" y="10665"/>
                  <a:pt x="0" y="10800"/>
                </a:cubicBezTo>
                <a:cubicBezTo>
                  <a:pt x="0" y="11072"/>
                  <a:pt x="220" y="11291"/>
                  <a:pt x="491" y="11291"/>
                </a:cubicBezTo>
                <a:cubicBezTo>
                  <a:pt x="626" y="11291"/>
                  <a:pt x="749" y="11236"/>
                  <a:pt x="838" y="11147"/>
                </a:cubicBezTo>
                <a:lnTo>
                  <a:pt x="2945" y="9040"/>
                </a:lnTo>
                <a:lnTo>
                  <a:pt x="2945" y="21109"/>
                </a:lnTo>
                <a:cubicBezTo>
                  <a:pt x="2945" y="21381"/>
                  <a:pt x="3166" y="21600"/>
                  <a:pt x="3436" y="21600"/>
                </a:cubicBezTo>
                <a:lnTo>
                  <a:pt x="18164" y="21600"/>
                </a:lnTo>
                <a:cubicBezTo>
                  <a:pt x="18434" y="21600"/>
                  <a:pt x="18655" y="21381"/>
                  <a:pt x="18655" y="21109"/>
                </a:cubicBezTo>
                <a:lnTo>
                  <a:pt x="18655" y="9040"/>
                </a:lnTo>
                <a:lnTo>
                  <a:pt x="20762" y="11147"/>
                </a:lnTo>
                <a:cubicBezTo>
                  <a:pt x="20851" y="11236"/>
                  <a:pt x="20974" y="11291"/>
                  <a:pt x="21109" y="11291"/>
                </a:cubicBezTo>
                <a:cubicBezTo>
                  <a:pt x="21380" y="11291"/>
                  <a:pt x="21600" y="11072"/>
                  <a:pt x="21600" y="10800"/>
                </a:cubicBezTo>
                <a:cubicBezTo>
                  <a:pt x="21600" y="10665"/>
                  <a:pt x="21545" y="10542"/>
                  <a:pt x="21456" y="10453"/>
                </a:cubicBezTo>
              </a:path>
            </a:pathLst>
          </a:custGeom>
          <a:solidFill>
            <a:schemeClr val="tx2"/>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latin typeface="Arial" panose="020B0604020202020204" pitchFamily="34" charset="0"/>
              <a:ea typeface="微软雅黑" panose="020B0503020204020204" pitchFamily="34" charset="-122"/>
              <a:sym typeface="Arial" panose="020B0604020202020204" pitchFamily="34" charset="0"/>
            </a:endParaRPr>
          </a:p>
        </p:txBody>
      </p:sp>
      <p:sp>
        <p:nvSpPr>
          <p:cNvPr id="40" name="Shape 2547"/>
          <p:cNvSpPr/>
          <p:nvPr/>
        </p:nvSpPr>
        <p:spPr>
          <a:xfrm>
            <a:off x="7581585" y="4288750"/>
            <a:ext cx="991310" cy="991310"/>
          </a:xfrm>
          <a:custGeom>
            <a:avLst/>
            <a:gdLst/>
            <a:ahLst/>
            <a:cxnLst>
              <a:cxn ang="0">
                <a:pos x="wd2" y="hd2"/>
              </a:cxn>
              <a:cxn ang="5400000">
                <a:pos x="wd2" y="hd2"/>
              </a:cxn>
              <a:cxn ang="10800000">
                <a:pos x="wd2" y="hd2"/>
              </a:cxn>
              <a:cxn ang="16200000">
                <a:pos x="wd2" y="hd2"/>
              </a:cxn>
            </a:cxnLst>
            <a:rect l="0" t="0" r="r" b="b"/>
            <a:pathLst>
              <a:path w="21600" h="21600" extrusionOk="0">
                <a:moveTo>
                  <a:pt x="18073" y="17379"/>
                </a:moveTo>
                <a:lnTo>
                  <a:pt x="15643" y="14949"/>
                </a:lnTo>
                <a:cubicBezTo>
                  <a:pt x="16600" y="13832"/>
                  <a:pt x="17182" y="12386"/>
                  <a:pt x="17182" y="10800"/>
                </a:cubicBezTo>
                <a:cubicBezTo>
                  <a:pt x="17182" y="9214"/>
                  <a:pt x="16600" y="7767"/>
                  <a:pt x="15643" y="6651"/>
                </a:cubicBezTo>
                <a:lnTo>
                  <a:pt x="18073" y="4221"/>
                </a:lnTo>
                <a:cubicBezTo>
                  <a:pt x="19649" y="5963"/>
                  <a:pt x="20618" y="8266"/>
                  <a:pt x="20618" y="10800"/>
                </a:cubicBezTo>
                <a:cubicBezTo>
                  <a:pt x="20618" y="13335"/>
                  <a:pt x="19649" y="15637"/>
                  <a:pt x="18073" y="17379"/>
                </a:cubicBezTo>
                <a:moveTo>
                  <a:pt x="10800" y="20619"/>
                </a:moveTo>
                <a:cubicBezTo>
                  <a:pt x="8265" y="20619"/>
                  <a:pt x="5963" y="19650"/>
                  <a:pt x="4221" y="18073"/>
                </a:cubicBezTo>
                <a:lnTo>
                  <a:pt x="6651" y="15643"/>
                </a:lnTo>
                <a:cubicBezTo>
                  <a:pt x="7767" y="16600"/>
                  <a:pt x="9214" y="17182"/>
                  <a:pt x="10800" y="17182"/>
                </a:cubicBezTo>
                <a:cubicBezTo>
                  <a:pt x="12386" y="17182"/>
                  <a:pt x="13833" y="16600"/>
                  <a:pt x="14949" y="15643"/>
                </a:cubicBezTo>
                <a:lnTo>
                  <a:pt x="17379" y="18073"/>
                </a:lnTo>
                <a:cubicBezTo>
                  <a:pt x="15637" y="19650"/>
                  <a:pt x="13334" y="20619"/>
                  <a:pt x="10800" y="20619"/>
                </a:cubicBezTo>
                <a:moveTo>
                  <a:pt x="982" y="10800"/>
                </a:moveTo>
                <a:cubicBezTo>
                  <a:pt x="982" y="8266"/>
                  <a:pt x="1950" y="5963"/>
                  <a:pt x="3527" y="4221"/>
                </a:cubicBezTo>
                <a:lnTo>
                  <a:pt x="5957" y="6651"/>
                </a:lnTo>
                <a:cubicBezTo>
                  <a:pt x="4999" y="7767"/>
                  <a:pt x="4418" y="9214"/>
                  <a:pt x="4418" y="10800"/>
                </a:cubicBezTo>
                <a:cubicBezTo>
                  <a:pt x="4418" y="12386"/>
                  <a:pt x="4999" y="13832"/>
                  <a:pt x="5957" y="14949"/>
                </a:cubicBezTo>
                <a:lnTo>
                  <a:pt x="3527" y="17379"/>
                </a:lnTo>
                <a:cubicBezTo>
                  <a:pt x="1950" y="15637"/>
                  <a:pt x="982" y="13335"/>
                  <a:pt x="982" y="10800"/>
                </a:cubicBezTo>
                <a:moveTo>
                  <a:pt x="16200" y="10800"/>
                </a:moveTo>
                <a:cubicBezTo>
                  <a:pt x="16200" y="13782"/>
                  <a:pt x="13782" y="16200"/>
                  <a:pt x="10800" y="16200"/>
                </a:cubicBezTo>
                <a:cubicBezTo>
                  <a:pt x="7817" y="16200"/>
                  <a:pt x="5400" y="13782"/>
                  <a:pt x="5400" y="10800"/>
                </a:cubicBezTo>
                <a:cubicBezTo>
                  <a:pt x="5400" y="7817"/>
                  <a:pt x="7817" y="5400"/>
                  <a:pt x="10800" y="5400"/>
                </a:cubicBezTo>
                <a:cubicBezTo>
                  <a:pt x="13782" y="5400"/>
                  <a:pt x="16200" y="7817"/>
                  <a:pt x="16200" y="10800"/>
                </a:cubicBezTo>
                <a:moveTo>
                  <a:pt x="10800" y="982"/>
                </a:moveTo>
                <a:cubicBezTo>
                  <a:pt x="13334" y="982"/>
                  <a:pt x="15637" y="1950"/>
                  <a:pt x="17379" y="3527"/>
                </a:cubicBezTo>
                <a:lnTo>
                  <a:pt x="14949" y="5957"/>
                </a:lnTo>
                <a:cubicBezTo>
                  <a:pt x="13832" y="4999"/>
                  <a:pt x="12386" y="4418"/>
                  <a:pt x="10800" y="4418"/>
                </a:cubicBezTo>
                <a:cubicBezTo>
                  <a:pt x="9214" y="4418"/>
                  <a:pt x="7767" y="4999"/>
                  <a:pt x="6651" y="5957"/>
                </a:cubicBezTo>
                <a:lnTo>
                  <a:pt x="4221" y="3527"/>
                </a:lnTo>
                <a:cubicBezTo>
                  <a:pt x="5963" y="1950"/>
                  <a:pt x="8265" y="982"/>
                  <a:pt x="10800" y="982"/>
                </a:cubicBezTo>
                <a:moveTo>
                  <a:pt x="10800" y="0"/>
                </a:moveTo>
                <a:cubicBezTo>
                  <a:pt x="4835" y="0"/>
                  <a:pt x="0" y="4835"/>
                  <a:pt x="0" y="10800"/>
                </a:cubicBezTo>
                <a:cubicBezTo>
                  <a:pt x="0" y="16764"/>
                  <a:pt x="4835" y="21600"/>
                  <a:pt x="10800" y="21600"/>
                </a:cubicBezTo>
                <a:cubicBezTo>
                  <a:pt x="16764" y="21600"/>
                  <a:pt x="21600" y="16764"/>
                  <a:pt x="21600" y="10800"/>
                </a:cubicBezTo>
                <a:cubicBezTo>
                  <a:pt x="21600" y="4835"/>
                  <a:pt x="16764" y="0"/>
                  <a:pt x="10800" y="0"/>
                </a:cubicBezTo>
              </a:path>
            </a:pathLst>
          </a:custGeom>
          <a:solidFill>
            <a:schemeClr val="tx2"/>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latin typeface="Arial" panose="020B0604020202020204" pitchFamily="34" charset="0"/>
              <a:ea typeface="微软雅黑" panose="020B0503020204020204" pitchFamily="34" charset="-122"/>
              <a:sym typeface="Arial" panose="020B0604020202020204" pitchFamily="34" charset="0"/>
            </a:endParaRPr>
          </a:p>
        </p:txBody>
      </p:sp>
      <p:sp>
        <p:nvSpPr>
          <p:cNvPr id="41" name="Shape 2622"/>
          <p:cNvSpPr/>
          <p:nvPr/>
        </p:nvSpPr>
        <p:spPr>
          <a:xfrm>
            <a:off x="1903861" y="8427949"/>
            <a:ext cx="991310" cy="991310"/>
          </a:xfrm>
          <a:custGeom>
            <a:avLst/>
            <a:gdLst/>
            <a:ahLst/>
            <a:cxnLst>
              <a:cxn ang="0">
                <a:pos x="wd2" y="hd2"/>
              </a:cxn>
              <a:cxn ang="5400000">
                <a:pos x="wd2" y="hd2"/>
              </a:cxn>
              <a:cxn ang="10800000">
                <a:pos x="wd2" y="hd2"/>
              </a:cxn>
              <a:cxn ang="16200000">
                <a:pos x="wd2" y="hd2"/>
              </a:cxn>
            </a:cxnLst>
            <a:rect l="0" t="0" r="r" b="b"/>
            <a:pathLst>
              <a:path w="21600" h="21600" extrusionOk="0">
                <a:moveTo>
                  <a:pt x="9579" y="17044"/>
                </a:moveTo>
                <a:cubicBezTo>
                  <a:pt x="9428" y="17174"/>
                  <a:pt x="9252" y="17274"/>
                  <a:pt x="9050" y="17344"/>
                </a:cubicBezTo>
                <a:cubicBezTo>
                  <a:pt x="8849" y="17415"/>
                  <a:pt x="8636" y="17450"/>
                  <a:pt x="8413" y="17450"/>
                </a:cubicBezTo>
                <a:cubicBezTo>
                  <a:pt x="7887" y="17450"/>
                  <a:pt x="7488" y="17288"/>
                  <a:pt x="7214" y="16966"/>
                </a:cubicBezTo>
                <a:cubicBezTo>
                  <a:pt x="6941" y="16644"/>
                  <a:pt x="6797" y="16226"/>
                  <a:pt x="6782" y="15715"/>
                </a:cubicBezTo>
                <a:lnTo>
                  <a:pt x="5864" y="15715"/>
                </a:lnTo>
                <a:cubicBezTo>
                  <a:pt x="5857" y="16122"/>
                  <a:pt x="5913" y="16486"/>
                  <a:pt x="6032" y="16805"/>
                </a:cubicBezTo>
                <a:cubicBezTo>
                  <a:pt x="6151" y="17123"/>
                  <a:pt x="6321" y="17393"/>
                  <a:pt x="6545" y="17611"/>
                </a:cubicBezTo>
                <a:cubicBezTo>
                  <a:pt x="6767" y="17830"/>
                  <a:pt x="7038" y="17995"/>
                  <a:pt x="7355" y="18106"/>
                </a:cubicBezTo>
                <a:cubicBezTo>
                  <a:pt x="7671" y="18218"/>
                  <a:pt x="8024" y="18273"/>
                  <a:pt x="8413" y="18273"/>
                </a:cubicBezTo>
                <a:cubicBezTo>
                  <a:pt x="8773" y="18273"/>
                  <a:pt x="9113" y="18223"/>
                  <a:pt x="9434" y="18123"/>
                </a:cubicBezTo>
                <a:cubicBezTo>
                  <a:pt x="9754" y="18023"/>
                  <a:pt x="10033" y="17873"/>
                  <a:pt x="10271" y="17672"/>
                </a:cubicBezTo>
                <a:cubicBezTo>
                  <a:pt x="10509" y="17472"/>
                  <a:pt x="10697" y="17222"/>
                  <a:pt x="10837" y="16922"/>
                </a:cubicBezTo>
                <a:cubicBezTo>
                  <a:pt x="10978" y="16621"/>
                  <a:pt x="11048" y="16275"/>
                  <a:pt x="11048" y="15881"/>
                </a:cubicBezTo>
                <a:cubicBezTo>
                  <a:pt x="11048" y="15407"/>
                  <a:pt x="10935" y="14995"/>
                  <a:pt x="10708" y="14646"/>
                </a:cubicBezTo>
                <a:cubicBezTo>
                  <a:pt x="10481" y="14298"/>
                  <a:pt x="10134" y="14072"/>
                  <a:pt x="9666" y="13968"/>
                </a:cubicBezTo>
                <a:lnTo>
                  <a:pt x="9666" y="13946"/>
                </a:lnTo>
                <a:cubicBezTo>
                  <a:pt x="9968" y="13805"/>
                  <a:pt x="10220" y="13597"/>
                  <a:pt x="10422" y="13323"/>
                </a:cubicBezTo>
                <a:cubicBezTo>
                  <a:pt x="10624" y="13048"/>
                  <a:pt x="10724" y="12734"/>
                  <a:pt x="10724" y="12377"/>
                </a:cubicBezTo>
                <a:cubicBezTo>
                  <a:pt x="10724" y="12014"/>
                  <a:pt x="10665" y="11698"/>
                  <a:pt x="10546" y="11432"/>
                </a:cubicBezTo>
                <a:cubicBezTo>
                  <a:pt x="10427" y="11165"/>
                  <a:pt x="10263" y="10946"/>
                  <a:pt x="10055" y="10776"/>
                </a:cubicBezTo>
                <a:cubicBezTo>
                  <a:pt x="9846" y="10605"/>
                  <a:pt x="9599" y="10477"/>
                  <a:pt x="9315" y="10392"/>
                </a:cubicBezTo>
                <a:cubicBezTo>
                  <a:pt x="9030" y="10306"/>
                  <a:pt x="8722" y="10264"/>
                  <a:pt x="8391" y="10264"/>
                </a:cubicBezTo>
                <a:cubicBezTo>
                  <a:pt x="8010" y="10264"/>
                  <a:pt x="7673" y="10326"/>
                  <a:pt x="7382" y="10453"/>
                </a:cubicBezTo>
                <a:cubicBezTo>
                  <a:pt x="7090" y="10579"/>
                  <a:pt x="6847" y="10753"/>
                  <a:pt x="6653" y="10976"/>
                </a:cubicBezTo>
                <a:cubicBezTo>
                  <a:pt x="6459" y="11198"/>
                  <a:pt x="6309" y="11466"/>
                  <a:pt x="6204" y="11777"/>
                </a:cubicBezTo>
                <a:cubicBezTo>
                  <a:pt x="6100" y="12088"/>
                  <a:pt x="6040" y="12433"/>
                  <a:pt x="6026" y="12811"/>
                </a:cubicBezTo>
                <a:lnTo>
                  <a:pt x="6944" y="12811"/>
                </a:lnTo>
                <a:cubicBezTo>
                  <a:pt x="6944" y="12581"/>
                  <a:pt x="6972" y="12363"/>
                  <a:pt x="7031" y="12155"/>
                </a:cubicBezTo>
                <a:cubicBezTo>
                  <a:pt x="7088" y="11947"/>
                  <a:pt x="7177" y="11766"/>
                  <a:pt x="7296" y="11610"/>
                </a:cubicBezTo>
                <a:cubicBezTo>
                  <a:pt x="7414" y="11454"/>
                  <a:pt x="7565" y="11330"/>
                  <a:pt x="7749" y="11237"/>
                </a:cubicBezTo>
                <a:cubicBezTo>
                  <a:pt x="7932" y="11144"/>
                  <a:pt x="8147" y="11098"/>
                  <a:pt x="8391" y="11098"/>
                </a:cubicBezTo>
                <a:cubicBezTo>
                  <a:pt x="8780" y="11098"/>
                  <a:pt x="9104" y="11204"/>
                  <a:pt x="9364" y="11415"/>
                </a:cubicBezTo>
                <a:cubicBezTo>
                  <a:pt x="9623" y="11627"/>
                  <a:pt x="9752" y="11943"/>
                  <a:pt x="9752" y="12366"/>
                </a:cubicBezTo>
                <a:cubicBezTo>
                  <a:pt x="9752" y="12574"/>
                  <a:pt x="9713" y="12759"/>
                  <a:pt x="9634" y="12922"/>
                </a:cubicBezTo>
                <a:cubicBezTo>
                  <a:pt x="9554" y="13086"/>
                  <a:pt x="9448" y="13221"/>
                  <a:pt x="9315" y="13329"/>
                </a:cubicBezTo>
                <a:cubicBezTo>
                  <a:pt x="9182" y="13436"/>
                  <a:pt x="9027" y="13517"/>
                  <a:pt x="8851" y="13574"/>
                </a:cubicBezTo>
                <a:cubicBezTo>
                  <a:pt x="8674" y="13629"/>
                  <a:pt x="8488" y="13657"/>
                  <a:pt x="8294" y="13657"/>
                </a:cubicBezTo>
                <a:lnTo>
                  <a:pt x="7992" y="13657"/>
                </a:lnTo>
                <a:cubicBezTo>
                  <a:pt x="7963" y="13657"/>
                  <a:pt x="7930" y="13653"/>
                  <a:pt x="7895" y="13645"/>
                </a:cubicBezTo>
                <a:lnTo>
                  <a:pt x="7895" y="14447"/>
                </a:lnTo>
                <a:cubicBezTo>
                  <a:pt x="8067" y="14424"/>
                  <a:pt x="8251" y="14413"/>
                  <a:pt x="8445" y="14413"/>
                </a:cubicBezTo>
                <a:cubicBezTo>
                  <a:pt x="8676" y="14413"/>
                  <a:pt x="8890" y="14444"/>
                  <a:pt x="9088" y="14507"/>
                </a:cubicBezTo>
                <a:cubicBezTo>
                  <a:pt x="9286" y="14571"/>
                  <a:pt x="9457" y="14667"/>
                  <a:pt x="9601" y="14797"/>
                </a:cubicBezTo>
                <a:cubicBezTo>
                  <a:pt x="9745" y="14927"/>
                  <a:pt x="9860" y="15086"/>
                  <a:pt x="9947" y="15275"/>
                </a:cubicBezTo>
                <a:cubicBezTo>
                  <a:pt x="10033" y="15464"/>
                  <a:pt x="10076" y="15682"/>
                  <a:pt x="10076" y="15926"/>
                </a:cubicBezTo>
                <a:cubicBezTo>
                  <a:pt x="10076" y="16163"/>
                  <a:pt x="10031" y="16377"/>
                  <a:pt x="9941" y="16565"/>
                </a:cubicBezTo>
                <a:cubicBezTo>
                  <a:pt x="9851" y="16754"/>
                  <a:pt x="9731" y="16914"/>
                  <a:pt x="9579" y="17044"/>
                </a:cubicBezTo>
                <a:moveTo>
                  <a:pt x="14257" y="18151"/>
                </a:moveTo>
                <a:lnTo>
                  <a:pt x="15175" y="18151"/>
                </a:lnTo>
                <a:lnTo>
                  <a:pt x="15175" y="10264"/>
                </a:lnTo>
                <a:lnTo>
                  <a:pt x="14473" y="10264"/>
                </a:lnTo>
                <a:cubicBezTo>
                  <a:pt x="14422" y="10561"/>
                  <a:pt x="14329" y="10805"/>
                  <a:pt x="14192" y="10998"/>
                </a:cubicBezTo>
                <a:cubicBezTo>
                  <a:pt x="14055" y="11191"/>
                  <a:pt x="13888" y="11343"/>
                  <a:pt x="13690" y="11454"/>
                </a:cubicBezTo>
                <a:cubicBezTo>
                  <a:pt x="13492" y="11565"/>
                  <a:pt x="13271" y="11641"/>
                  <a:pt x="13026" y="11682"/>
                </a:cubicBezTo>
                <a:cubicBezTo>
                  <a:pt x="12781" y="11723"/>
                  <a:pt x="12529" y="11743"/>
                  <a:pt x="12270" y="11743"/>
                </a:cubicBezTo>
                <a:lnTo>
                  <a:pt x="12270" y="12499"/>
                </a:lnTo>
                <a:lnTo>
                  <a:pt x="14257" y="12499"/>
                </a:lnTo>
                <a:cubicBezTo>
                  <a:pt x="14257" y="12499"/>
                  <a:pt x="14257" y="18151"/>
                  <a:pt x="14257" y="18151"/>
                </a:cubicBezTo>
                <a:close/>
                <a:moveTo>
                  <a:pt x="20618" y="6873"/>
                </a:moveTo>
                <a:lnTo>
                  <a:pt x="982" y="6873"/>
                </a:lnTo>
                <a:lnTo>
                  <a:pt x="982" y="3928"/>
                </a:lnTo>
                <a:cubicBezTo>
                  <a:pt x="982" y="3385"/>
                  <a:pt x="1421" y="2945"/>
                  <a:pt x="1964" y="2945"/>
                </a:cubicBezTo>
                <a:lnTo>
                  <a:pt x="3927" y="2945"/>
                </a:lnTo>
                <a:lnTo>
                  <a:pt x="3927" y="4418"/>
                </a:lnTo>
                <a:cubicBezTo>
                  <a:pt x="3927" y="4690"/>
                  <a:pt x="4147" y="4909"/>
                  <a:pt x="4418" y="4909"/>
                </a:cubicBezTo>
                <a:cubicBezTo>
                  <a:pt x="4690" y="4909"/>
                  <a:pt x="4909" y="4690"/>
                  <a:pt x="4909" y="4418"/>
                </a:cubicBezTo>
                <a:lnTo>
                  <a:pt x="4909" y="2945"/>
                </a:lnTo>
                <a:lnTo>
                  <a:pt x="16691" y="2945"/>
                </a:lnTo>
                <a:lnTo>
                  <a:pt x="16691" y="4418"/>
                </a:lnTo>
                <a:cubicBezTo>
                  <a:pt x="16691" y="4690"/>
                  <a:pt x="16910" y="4909"/>
                  <a:pt x="17182" y="4909"/>
                </a:cubicBezTo>
                <a:cubicBezTo>
                  <a:pt x="17453" y="4909"/>
                  <a:pt x="17673" y="4690"/>
                  <a:pt x="17673" y="4418"/>
                </a:cubicBezTo>
                <a:lnTo>
                  <a:pt x="17673" y="2945"/>
                </a:lnTo>
                <a:lnTo>
                  <a:pt x="19636" y="2945"/>
                </a:lnTo>
                <a:cubicBezTo>
                  <a:pt x="20179" y="2945"/>
                  <a:pt x="20618" y="3385"/>
                  <a:pt x="20618" y="3928"/>
                </a:cubicBezTo>
                <a:cubicBezTo>
                  <a:pt x="20618" y="3928"/>
                  <a:pt x="20618" y="6873"/>
                  <a:pt x="20618" y="6873"/>
                </a:cubicBezTo>
                <a:close/>
                <a:moveTo>
                  <a:pt x="20618" y="19636"/>
                </a:moveTo>
                <a:cubicBezTo>
                  <a:pt x="20618" y="20179"/>
                  <a:pt x="20179" y="20618"/>
                  <a:pt x="19636" y="20618"/>
                </a:cubicBezTo>
                <a:lnTo>
                  <a:pt x="1964" y="20618"/>
                </a:lnTo>
                <a:cubicBezTo>
                  <a:pt x="1421" y="20618"/>
                  <a:pt x="982" y="20179"/>
                  <a:pt x="982" y="19636"/>
                </a:cubicBezTo>
                <a:lnTo>
                  <a:pt x="982" y="7855"/>
                </a:lnTo>
                <a:lnTo>
                  <a:pt x="20618" y="7855"/>
                </a:lnTo>
                <a:cubicBezTo>
                  <a:pt x="20618" y="7855"/>
                  <a:pt x="20618" y="19636"/>
                  <a:pt x="20618" y="19636"/>
                </a:cubicBezTo>
                <a:close/>
                <a:moveTo>
                  <a:pt x="19636" y="1964"/>
                </a:moveTo>
                <a:lnTo>
                  <a:pt x="17673" y="1964"/>
                </a:lnTo>
                <a:lnTo>
                  <a:pt x="17673" y="491"/>
                </a:lnTo>
                <a:cubicBezTo>
                  <a:pt x="17673" y="220"/>
                  <a:pt x="17453" y="0"/>
                  <a:pt x="17182" y="0"/>
                </a:cubicBezTo>
                <a:cubicBezTo>
                  <a:pt x="16910" y="0"/>
                  <a:pt x="16691" y="220"/>
                  <a:pt x="16691" y="491"/>
                </a:cubicBezTo>
                <a:lnTo>
                  <a:pt x="16691" y="1964"/>
                </a:lnTo>
                <a:lnTo>
                  <a:pt x="4909" y="1964"/>
                </a:lnTo>
                <a:lnTo>
                  <a:pt x="4909" y="491"/>
                </a:lnTo>
                <a:cubicBezTo>
                  <a:pt x="4909" y="220"/>
                  <a:pt x="4690" y="0"/>
                  <a:pt x="4418" y="0"/>
                </a:cubicBezTo>
                <a:cubicBezTo>
                  <a:pt x="4147" y="0"/>
                  <a:pt x="3927" y="220"/>
                  <a:pt x="3927" y="491"/>
                </a:cubicBezTo>
                <a:lnTo>
                  <a:pt x="3927" y="1964"/>
                </a:lnTo>
                <a:lnTo>
                  <a:pt x="1964" y="1964"/>
                </a:lnTo>
                <a:cubicBezTo>
                  <a:pt x="879" y="1964"/>
                  <a:pt x="0" y="2843"/>
                  <a:pt x="0" y="3928"/>
                </a:cubicBezTo>
                <a:lnTo>
                  <a:pt x="0" y="19636"/>
                </a:lnTo>
                <a:cubicBezTo>
                  <a:pt x="0" y="20721"/>
                  <a:pt x="879" y="21600"/>
                  <a:pt x="1964" y="21600"/>
                </a:cubicBezTo>
                <a:lnTo>
                  <a:pt x="19636" y="21600"/>
                </a:lnTo>
                <a:cubicBezTo>
                  <a:pt x="20721" y="21600"/>
                  <a:pt x="21600" y="20721"/>
                  <a:pt x="21600" y="19636"/>
                </a:cubicBezTo>
                <a:lnTo>
                  <a:pt x="21600" y="3928"/>
                </a:lnTo>
                <a:cubicBezTo>
                  <a:pt x="21600" y="2843"/>
                  <a:pt x="20721" y="1964"/>
                  <a:pt x="19636" y="1964"/>
                </a:cubicBezTo>
              </a:path>
            </a:pathLst>
          </a:custGeom>
          <a:solidFill>
            <a:schemeClr val="tx2"/>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latin typeface="Arial" panose="020B0604020202020204" pitchFamily="34" charset="0"/>
              <a:ea typeface="微软雅黑" panose="020B0503020204020204" pitchFamily="34" charset="-122"/>
              <a:sym typeface="Arial" panose="020B0604020202020204" pitchFamily="34" charset="0"/>
            </a:endParaRPr>
          </a:p>
        </p:txBody>
      </p:sp>
      <p:sp>
        <p:nvSpPr>
          <p:cNvPr id="42" name="Shape 2562"/>
          <p:cNvSpPr/>
          <p:nvPr/>
        </p:nvSpPr>
        <p:spPr>
          <a:xfrm>
            <a:off x="7581585" y="8427949"/>
            <a:ext cx="991310" cy="991310"/>
          </a:xfrm>
          <a:custGeom>
            <a:avLst/>
            <a:gdLst/>
            <a:ahLst/>
            <a:cxnLst>
              <a:cxn ang="0">
                <a:pos x="wd2" y="hd2"/>
              </a:cxn>
              <a:cxn ang="5400000">
                <a:pos x="wd2" y="hd2"/>
              </a:cxn>
              <a:cxn ang="10800000">
                <a:pos x="wd2" y="hd2"/>
              </a:cxn>
              <a:cxn ang="16200000">
                <a:pos x="wd2" y="hd2"/>
              </a:cxn>
            </a:cxnLst>
            <a:rect l="0" t="0" r="r" b="b"/>
            <a:pathLst>
              <a:path w="21600" h="21600" extrusionOk="0">
                <a:moveTo>
                  <a:pt x="20618" y="19636"/>
                </a:moveTo>
                <a:cubicBezTo>
                  <a:pt x="20618" y="20179"/>
                  <a:pt x="20178" y="20619"/>
                  <a:pt x="19636" y="20619"/>
                </a:cubicBezTo>
                <a:lnTo>
                  <a:pt x="1964" y="20619"/>
                </a:lnTo>
                <a:cubicBezTo>
                  <a:pt x="1421" y="20619"/>
                  <a:pt x="982" y="20179"/>
                  <a:pt x="982" y="19636"/>
                </a:cubicBezTo>
                <a:lnTo>
                  <a:pt x="982" y="1964"/>
                </a:lnTo>
                <a:cubicBezTo>
                  <a:pt x="982" y="1422"/>
                  <a:pt x="1421" y="982"/>
                  <a:pt x="1964" y="982"/>
                </a:cubicBezTo>
                <a:lnTo>
                  <a:pt x="19636" y="982"/>
                </a:lnTo>
                <a:cubicBezTo>
                  <a:pt x="20178" y="982"/>
                  <a:pt x="20618" y="1422"/>
                  <a:pt x="20618" y="1964"/>
                </a:cubicBezTo>
                <a:cubicBezTo>
                  <a:pt x="20618" y="1964"/>
                  <a:pt x="20618" y="19636"/>
                  <a:pt x="20618" y="19636"/>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moveTo>
                  <a:pt x="4294" y="17673"/>
                </a:moveTo>
                <a:lnTo>
                  <a:pt x="8376" y="10732"/>
                </a:lnTo>
                <a:lnTo>
                  <a:pt x="10838" y="14425"/>
                </a:lnTo>
                <a:cubicBezTo>
                  <a:pt x="10862" y="14484"/>
                  <a:pt x="10898" y="14536"/>
                  <a:pt x="10942" y="14581"/>
                </a:cubicBezTo>
                <a:lnTo>
                  <a:pt x="10944" y="14583"/>
                </a:lnTo>
                <a:cubicBezTo>
                  <a:pt x="11033" y="14673"/>
                  <a:pt x="11155" y="14727"/>
                  <a:pt x="11291" y="14727"/>
                </a:cubicBezTo>
                <a:cubicBezTo>
                  <a:pt x="11427" y="14727"/>
                  <a:pt x="11549" y="14673"/>
                  <a:pt x="11638" y="14583"/>
                </a:cubicBezTo>
                <a:lnTo>
                  <a:pt x="13686" y="12536"/>
                </a:lnTo>
                <a:lnTo>
                  <a:pt x="17242" y="17673"/>
                </a:lnTo>
                <a:cubicBezTo>
                  <a:pt x="17242" y="17673"/>
                  <a:pt x="4294" y="17673"/>
                  <a:pt x="4294" y="17673"/>
                </a:cubicBezTo>
                <a:close/>
                <a:moveTo>
                  <a:pt x="18620" y="17982"/>
                </a:moveTo>
                <a:lnTo>
                  <a:pt x="18617" y="17978"/>
                </a:lnTo>
                <a:cubicBezTo>
                  <a:pt x="18590" y="17913"/>
                  <a:pt x="18551" y="17858"/>
                  <a:pt x="18501" y="17810"/>
                </a:cubicBezTo>
                <a:lnTo>
                  <a:pt x="14201" y="11600"/>
                </a:lnTo>
                <a:lnTo>
                  <a:pt x="14200" y="11601"/>
                </a:lnTo>
                <a:cubicBezTo>
                  <a:pt x="14127" y="11420"/>
                  <a:pt x="13952" y="11291"/>
                  <a:pt x="13745" y="11291"/>
                </a:cubicBezTo>
                <a:cubicBezTo>
                  <a:pt x="13610" y="11291"/>
                  <a:pt x="13488" y="11346"/>
                  <a:pt x="13398" y="11435"/>
                </a:cubicBezTo>
                <a:lnTo>
                  <a:pt x="11360" y="13473"/>
                </a:lnTo>
                <a:lnTo>
                  <a:pt x="8798" y="9630"/>
                </a:lnTo>
                <a:cubicBezTo>
                  <a:pt x="8724" y="9453"/>
                  <a:pt x="8550" y="9327"/>
                  <a:pt x="8345" y="9327"/>
                </a:cubicBezTo>
                <a:cubicBezTo>
                  <a:pt x="8175" y="9327"/>
                  <a:pt x="8033" y="9420"/>
                  <a:pt x="7945" y="9551"/>
                </a:cubicBezTo>
                <a:lnTo>
                  <a:pt x="7937" y="9546"/>
                </a:lnTo>
                <a:lnTo>
                  <a:pt x="3028" y="17891"/>
                </a:lnTo>
                <a:lnTo>
                  <a:pt x="3036" y="17897"/>
                </a:lnTo>
                <a:cubicBezTo>
                  <a:pt x="2983" y="17974"/>
                  <a:pt x="2945" y="18063"/>
                  <a:pt x="2945" y="18164"/>
                </a:cubicBezTo>
                <a:cubicBezTo>
                  <a:pt x="2945" y="18435"/>
                  <a:pt x="3165" y="18655"/>
                  <a:pt x="3436" y="18655"/>
                </a:cubicBezTo>
                <a:lnTo>
                  <a:pt x="18164" y="18655"/>
                </a:lnTo>
                <a:cubicBezTo>
                  <a:pt x="18435" y="18655"/>
                  <a:pt x="18655" y="18435"/>
                  <a:pt x="18655" y="18164"/>
                </a:cubicBezTo>
                <a:cubicBezTo>
                  <a:pt x="18655" y="18099"/>
                  <a:pt x="18640" y="18039"/>
                  <a:pt x="18618" y="17983"/>
                </a:cubicBezTo>
                <a:cubicBezTo>
                  <a:pt x="18618" y="17983"/>
                  <a:pt x="18620" y="17982"/>
                  <a:pt x="18620" y="17982"/>
                </a:cubicBezTo>
                <a:close/>
                <a:moveTo>
                  <a:pt x="5400" y="3927"/>
                </a:moveTo>
                <a:cubicBezTo>
                  <a:pt x="6213" y="3927"/>
                  <a:pt x="6873" y="4587"/>
                  <a:pt x="6873" y="5400"/>
                </a:cubicBezTo>
                <a:cubicBezTo>
                  <a:pt x="6873" y="6214"/>
                  <a:pt x="6213" y="6873"/>
                  <a:pt x="5400" y="6873"/>
                </a:cubicBezTo>
                <a:cubicBezTo>
                  <a:pt x="4587" y="6873"/>
                  <a:pt x="3927" y="6214"/>
                  <a:pt x="3927" y="5400"/>
                </a:cubicBezTo>
                <a:cubicBezTo>
                  <a:pt x="3927" y="4587"/>
                  <a:pt x="4587" y="3927"/>
                  <a:pt x="5400" y="3927"/>
                </a:cubicBezTo>
                <a:moveTo>
                  <a:pt x="5400" y="7855"/>
                </a:moveTo>
                <a:cubicBezTo>
                  <a:pt x="6756" y="7855"/>
                  <a:pt x="7855" y="6756"/>
                  <a:pt x="7855" y="5400"/>
                </a:cubicBezTo>
                <a:cubicBezTo>
                  <a:pt x="7855" y="4045"/>
                  <a:pt x="6756" y="2945"/>
                  <a:pt x="5400" y="2945"/>
                </a:cubicBezTo>
                <a:cubicBezTo>
                  <a:pt x="4044" y="2945"/>
                  <a:pt x="2945" y="4045"/>
                  <a:pt x="2945" y="5400"/>
                </a:cubicBezTo>
                <a:cubicBezTo>
                  <a:pt x="2945" y="6756"/>
                  <a:pt x="4044" y="7855"/>
                  <a:pt x="5400" y="7855"/>
                </a:cubicBezTo>
              </a:path>
            </a:pathLst>
          </a:custGeom>
          <a:solidFill>
            <a:schemeClr val="tx2"/>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latin typeface="Arial" panose="020B0604020202020204" pitchFamily="34" charset="0"/>
              <a:ea typeface="微软雅黑" panose="020B0503020204020204" pitchFamily="34" charset="-122"/>
              <a:sym typeface="Arial" panose="020B0604020202020204" pitchFamily="34" charset="0"/>
            </a:endParaRPr>
          </a:p>
        </p:txBody>
      </p:sp>
      <p:sp>
        <p:nvSpPr>
          <p:cNvPr id="46" name="Subtitle 2"/>
          <p:cNvSpPr txBox="1">
            <a:spLocks/>
          </p:cNvSpPr>
          <p:nvPr/>
        </p:nvSpPr>
        <p:spPr>
          <a:xfrm>
            <a:off x="7464014" y="10300226"/>
            <a:ext cx="4358711" cy="1190521"/>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ts val="4040"/>
              </a:lnSpc>
            </a:pPr>
            <a:r>
              <a:rPr lang="en-US" dirty="0">
                <a:solidFill>
                  <a:schemeClr val="tx1"/>
                </a:solidFill>
                <a:latin typeface="Arial" panose="020B0604020202020204" pitchFamily="34" charset="0"/>
                <a:ea typeface="微软雅黑" panose="020B0503020204020204" pitchFamily="34" charset="-122"/>
                <a:cs typeface="Poppins Light" charset="0"/>
                <a:sym typeface="Arial" panose="020B0604020202020204" pitchFamily="34" charset="0"/>
              </a:rPr>
              <a:t>Frequently, your initial font choice is taken out</a:t>
            </a:r>
          </a:p>
        </p:txBody>
      </p:sp>
      <p:sp>
        <p:nvSpPr>
          <p:cNvPr id="47" name="Subtitle 2"/>
          <p:cNvSpPr txBox="1">
            <a:spLocks/>
          </p:cNvSpPr>
          <p:nvPr/>
        </p:nvSpPr>
        <p:spPr>
          <a:xfrm>
            <a:off x="1641629" y="10300226"/>
            <a:ext cx="4358711" cy="1190521"/>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ts val="4040"/>
              </a:lnSpc>
            </a:pPr>
            <a:r>
              <a:rPr lang="en-US" dirty="0">
                <a:solidFill>
                  <a:schemeClr val="tx1"/>
                </a:solidFill>
                <a:latin typeface="Arial" panose="020B0604020202020204" pitchFamily="34" charset="0"/>
                <a:ea typeface="微软雅黑" panose="020B0503020204020204" pitchFamily="34" charset="-122"/>
                <a:cs typeface="Poppins Light" charset="0"/>
                <a:sym typeface="Arial" panose="020B0604020202020204" pitchFamily="34" charset="0"/>
              </a:rPr>
              <a:t>Frequently, your initial font choice is taken out</a:t>
            </a:r>
          </a:p>
        </p:txBody>
      </p:sp>
      <p:sp>
        <p:nvSpPr>
          <p:cNvPr id="48" name="TextBox 47"/>
          <p:cNvSpPr txBox="1"/>
          <p:nvPr/>
        </p:nvSpPr>
        <p:spPr>
          <a:xfrm>
            <a:off x="7581585" y="9815699"/>
            <a:ext cx="3432991" cy="461665"/>
          </a:xfrm>
          <a:prstGeom prst="rect">
            <a:avLst/>
          </a:prstGeom>
          <a:noFill/>
        </p:spPr>
        <p:txBody>
          <a:bodyPr wrap="none" rtlCol="0" anchor="ctr" anchorCtr="0">
            <a:spAutoFit/>
          </a:bodyPr>
          <a:lstStyle/>
          <a:p>
            <a:r>
              <a:rPr lang="en-US" sz="2400" b="1" dirty="0" smtClean="0">
                <a:solidFill>
                  <a:schemeClr val="tx2"/>
                </a:solidFill>
                <a:latin typeface="Arial" panose="020B0604020202020204" pitchFamily="34" charset="0"/>
                <a:ea typeface="微软雅黑" panose="020B0503020204020204" pitchFamily="34" charset="-122"/>
                <a:cs typeface="Poppins SemiBold" charset="0"/>
                <a:sym typeface="Arial" panose="020B0604020202020204" pitchFamily="34" charset="0"/>
              </a:rPr>
              <a:t>AWESOME PICTURES</a:t>
            </a:r>
            <a:endParaRPr lang="en-US" sz="2400" b="1" dirty="0">
              <a:solidFill>
                <a:schemeClr val="tx2"/>
              </a:solidFill>
              <a:latin typeface="Arial" panose="020B0604020202020204" pitchFamily="34" charset="0"/>
              <a:ea typeface="微软雅黑" panose="020B0503020204020204" pitchFamily="34" charset="-122"/>
              <a:cs typeface="Poppins SemiBold" charset="0"/>
              <a:sym typeface="Arial" panose="020B0604020202020204" pitchFamily="34" charset="0"/>
            </a:endParaRPr>
          </a:p>
        </p:txBody>
      </p:sp>
      <p:sp>
        <p:nvSpPr>
          <p:cNvPr id="49" name="TextBox 48"/>
          <p:cNvSpPr txBox="1"/>
          <p:nvPr/>
        </p:nvSpPr>
        <p:spPr>
          <a:xfrm>
            <a:off x="1759200" y="9815699"/>
            <a:ext cx="2452723" cy="461665"/>
          </a:xfrm>
          <a:prstGeom prst="rect">
            <a:avLst/>
          </a:prstGeom>
          <a:noFill/>
        </p:spPr>
        <p:txBody>
          <a:bodyPr wrap="none" rtlCol="0" anchor="ctr" anchorCtr="0">
            <a:spAutoFit/>
          </a:bodyPr>
          <a:lstStyle/>
          <a:p>
            <a:r>
              <a:rPr lang="en-US" sz="2400" b="1" dirty="0" smtClean="0">
                <a:solidFill>
                  <a:schemeClr val="tx2"/>
                </a:solidFill>
                <a:latin typeface="Arial" panose="020B0604020202020204" pitchFamily="34" charset="0"/>
                <a:ea typeface="微软雅黑" panose="020B0503020204020204" pitchFamily="34" charset="-122"/>
                <a:cs typeface="Poppins SemiBold" charset="0"/>
                <a:sym typeface="Arial" panose="020B0604020202020204" pitchFamily="34" charset="0"/>
              </a:rPr>
              <a:t>SATISFACTION</a:t>
            </a:r>
            <a:endParaRPr lang="en-US" sz="2400" b="1" dirty="0">
              <a:solidFill>
                <a:schemeClr val="tx2"/>
              </a:solidFill>
              <a:latin typeface="Arial" panose="020B0604020202020204" pitchFamily="34" charset="0"/>
              <a:ea typeface="微软雅黑" panose="020B0503020204020204" pitchFamily="34" charset="-122"/>
              <a:cs typeface="Poppins SemiBold" charset="0"/>
              <a:sym typeface="Arial" panose="020B0604020202020204" pitchFamily="34" charset="0"/>
            </a:endParaRPr>
          </a:p>
        </p:txBody>
      </p:sp>
      <p:sp>
        <p:nvSpPr>
          <p:cNvPr id="44" name="Shape 2562"/>
          <p:cNvSpPr/>
          <p:nvPr/>
        </p:nvSpPr>
        <p:spPr>
          <a:xfrm>
            <a:off x="12691851" y="4435776"/>
            <a:ext cx="888168" cy="888168"/>
          </a:xfrm>
          <a:custGeom>
            <a:avLst/>
            <a:gdLst/>
            <a:ahLst/>
            <a:cxnLst>
              <a:cxn ang="0">
                <a:pos x="wd2" y="hd2"/>
              </a:cxn>
              <a:cxn ang="5400000">
                <a:pos x="wd2" y="hd2"/>
              </a:cxn>
              <a:cxn ang="10800000">
                <a:pos x="wd2" y="hd2"/>
              </a:cxn>
              <a:cxn ang="16200000">
                <a:pos x="wd2" y="hd2"/>
              </a:cxn>
            </a:cxnLst>
            <a:rect l="0" t="0" r="r" b="b"/>
            <a:pathLst>
              <a:path w="21600" h="21600" extrusionOk="0">
                <a:moveTo>
                  <a:pt x="20618" y="19636"/>
                </a:moveTo>
                <a:cubicBezTo>
                  <a:pt x="20618" y="20179"/>
                  <a:pt x="20178" y="20619"/>
                  <a:pt x="19636" y="20619"/>
                </a:cubicBezTo>
                <a:lnTo>
                  <a:pt x="1964" y="20619"/>
                </a:lnTo>
                <a:cubicBezTo>
                  <a:pt x="1421" y="20619"/>
                  <a:pt x="982" y="20179"/>
                  <a:pt x="982" y="19636"/>
                </a:cubicBezTo>
                <a:lnTo>
                  <a:pt x="982" y="1964"/>
                </a:lnTo>
                <a:cubicBezTo>
                  <a:pt x="982" y="1422"/>
                  <a:pt x="1421" y="982"/>
                  <a:pt x="1964" y="982"/>
                </a:cubicBezTo>
                <a:lnTo>
                  <a:pt x="19636" y="982"/>
                </a:lnTo>
                <a:cubicBezTo>
                  <a:pt x="20178" y="982"/>
                  <a:pt x="20618" y="1422"/>
                  <a:pt x="20618" y="1964"/>
                </a:cubicBezTo>
                <a:cubicBezTo>
                  <a:pt x="20618" y="1964"/>
                  <a:pt x="20618" y="19636"/>
                  <a:pt x="20618" y="19636"/>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moveTo>
                  <a:pt x="4294" y="17673"/>
                </a:moveTo>
                <a:lnTo>
                  <a:pt x="8376" y="10732"/>
                </a:lnTo>
                <a:lnTo>
                  <a:pt x="10838" y="14425"/>
                </a:lnTo>
                <a:cubicBezTo>
                  <a:pt x="10862" y="14484"/>
                  <a:pt x="10898" y="14536"/>
                  <a:pt x="10942" y="14581"/>
                </a:cubicBezTo>
                <a:lnTo>
                  <a:pt x="10944" y="14583"/>
                </a:lnTo>
                <a:cubicBezTo>
                  <a:pt x="11033" y="14673"/>
                  <a:pt x="11155" y="14727"/>
                  <a:pt x="11291" y="14727"/>
                </a:cubicBezTo>
                <a:cubicBezTo>
                  <a:pt x="11427" y="14727"/>
                  <a:pt x="11549" y="14673"/>
                  <a:pt x="11638" y="14583"/>
                </a:cubicBezTo>
                <a:lnTo>
                  <a:pt x="13686" y="12536"/>
                </a:lnTo>
                <a:lnTo>
                  <a:pt x="17242" y="17673"/>
                </a:lnTo>
                <a:cubicBezTo>
                  <a:pt x="17242" y="17673"/>
                  <a:pt x="4294" y="17673"/>
                  <a:pt x="4294" y="17673"/>
                </a:cubicBezTo>
                <a:close/>
                <a:moveTo>
                  <a:pt x="18620" y="17982"/>
                </a:moveTo>
                <a:lnTo>
                  <a:pt x="18617" y="17978"/>
                </a:lnTo>
                <a:cubicBezTo>
                  <a:pt x="18590" y="17913"/>
                  <a:pt x="18551" y="17858"/>
                  <a:pt x="18501" y="17810"/>
                </a:cubicBezTo>
                <a:lnTo>
                  <a:pt x="14201" y="11600"/>
                </a:lnTo>
                <a:lnTo>
                  <a:pt x="14200" y="11601"/>
                </a:lnTo>
                <a:cubicBezTo>
                  <a:pt x="14127" y="11420"/>
                  <a:pt x="13952" y="11291"/>
                  <a:pt x="13745" y="11291"/>
                </a:cubicBezTo>
                <a:cubicBezTo>
                  <a:pt x="13610" y="11291"/>
                  <a:pt x="13488" y="11346"/>
                  <a:pt x="13398" y="11435"/>
                </a:cubicBezTo>
                <a:lnTo>
                  <a:pt x="11360" y="13473"/>
                </a:lnTo>
                <a:lnTo>
                  <a:pt x="8798" y="9630"/>
                </a:lnTo>
                <a:cubicBezTo>
                  <a:pt x="8724" y="9453"/>
                  <a:pt x="8550" y="9327"/>
                  <a:pt x="8345" y="9327"/>
                </a:cubicBezTo>
                <a:cubicBezTo>
                  <a:pt x="8175" y="9327"/>
                  <a:pt x="8033" y="9420"/>
                  <a:pt x="7945" y="9551"/>
                </a:cubicBezTo>
                <a:lnTo>
                  <a:pt x="7937" y="9546"/>
                </a:lnTo>
                <a:lnTo>
                  <a:pt x="3028" y="17891"/>
                </a:lnTo>
                <a:lnTo>
                  <a:pt x="3036" y="17897"/>
                </a:lnTo>
                <a:cubicBezTo>
                  <a:pt x="2983" y="17974"/>
                  <a:pt x="2945" y="18063"/>
                  <a:pt x="2945" y="18164"/>
                </a:cubicBezTo>
                <a:cubicBezTo>
                  <a:pt x="2945" y="18435"/>
                  <a:pt x="3165" y="18655"/>
                  <a:pt x="3436" y="18655"/>
                </a:cubicBezTo>
                <a:lnTo>
                  <a:pt x="18164" y="18655"/>
                </a:lnTo>
                <a:cubicBezTo>
                  <a:pt x="18435" y="18655"/>
                  <a:pt x="18655" y="18435"/>
                  <a:pt x="18655" y="18164"/>
                </a:cubicBezTo>
                <a:cubicBezTo>
                  <a:pt x="18655" y="18099"/>
                  <a:pt x="18640" y="18039"/>
                  <a:pt x="18618" y="17983"/>
                </a:cubicBezTo>
                <a:cubicBezTo>
                  <a:pt x="18618" y="17983"/>
                  <a:pt x="18620" y="17982"/>
                  <a:pt x="18620" y="17982"/>
                </a:cubicBezTo>
                <a:close/>
                <a:moveTo>
                  <a:pt x="5400" y="3927"/>
                </a:moveTo>
                <a:cubicBezTo>
                  <a:pt x="6213" y="3927"/>
                  <a:pt x="6873" y="4587"/>
                  <a:pt x="6873" y="5400"/>
                </a:cubicBezTo>
                <a:cubicBezTo>
                  <a:pt x="6873" y="6214"/>
                  <a:pt x="6213" y="6873"/>
                  <a:pt x="5400" y="6873"/>
                </a:cubicBezTo>
                <a:cubicBezTo>
                  <a:pt x="4587" y="6873"/>
                  <a:pt x="3927" y="6214"/>
                  <a:pt x="3927" y="5400"/>
                </a:cubicBezTo>
                <a:cubicBezTo>
                  <a:pt x="3927" y="4587"/>
                  <a:pt x="4587" y="3927"/>
                  <a:pt x="5400" y="3927"/>
                </a:cubicBezTo>
                <a:moveTo>
                  <a:pt x="5400" y="7855"/>
                </a:moveTo>
                <a:cubicBezTo>
                  <a:pt x="6756" y="7855"/>
                  <a:pt x="7855" y="6756"/>
                  <a:pt x="7855" y="5400"/>
                </a:cubicBezTo>
                <a:cubicBezTo>
                  <a:pt x="7855" y="4045"/>
                  <a:pt x="6756" y="2945"/>
                  <a:pt x="5400" y="2945"/>
                </a:cubicBezTo>
                <a:cubicBezTo>
                  <a:pt x="4044" y="2945"/>
                  <a:pt x="2945" y="4045"/>
                  <a:pt x="2945" y="5400"/>
                </a:cubicBezTo>
                <a:cubicBezTo>
                  <a:pt x="2945" y="6756"/>
                  <a:pt x="4044" y="7855"/>
                  <a:pt x="5400" y="7855"/>
                </a:cubicBezTo>
              </a:path>
            </a:pathLst>
          </a:custGeom>
          <a:solidFill>
            <a:schemeClr val="tx2"/>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latin typeface="Arial" panose="020B0604020202020204" pitchFamily="34" charset="0"/>
              <a:ea typeface="微软雅黑" panose="020B0503020204020204" pitchFamily="34" charset="-122"/>
              <a:sym typeface="Arial" panose="020B0604020202020204" pitchFamily="34" charset="0"/>
            </a:endParaRPr>
          </a:p>
        </p:txBody>
      </p:sp>
      <p:sp>
        <p:nvSpPr>
          <p:cNvPr id="45" name="Shape 2588"/>
          <p:cNvSpPr/>
          <p:nvPr/>
        </p:nvSpPr>
        <p:spPr>
          <a:xfrm>
            <a:off x="18506982" y="4416765"/>
            <a:ext cx="888168" cy="807458"/>
          </a:xfrm>
          <a:custGeom>
            <a:avLst/>
            <a:gdLst/>
            <a:ahLst/>
            <a:cxnLst>
              <a:cxn ang="0">
                <a:pos x="wd2" y="hd2"/>
              </a:cxn>
              <a:cxn ang="5400000">
                <a:pos x="wd2" y="hd2"/>
              </a:cxn>
              <a:cxn ang="10800000">
                <a:pos x="wd2" y="hd2"/>
              </a:cxn>
              <a:cxn ang="16200000">
                <a:pos x="wd2" y="hd2"/>
              </a:cxn>
            </a:cxnLst>
            <a:rect l="0" t="0" r="r" b="b"/>
            <a:pathLst>
              <a:path w="21600" h="21600" extrusionOk="0">
                <a:moveTo>
                  <a:pt x="17182" y="12420"/>
                </a:moveTo>
                <a:cubicBezTo>
                  <a:pt x="16368" y="12420"/>
                  <a:pt x="15709" y="11694"/>
                  <a:pt x="15709" y="10800"/>
                </a:cubicBezTo>
                <a:cubicBezTo>
                  <a:pt x="15709" y="9906"/>
                  <a:pt x="16368" y="9180"/>
                  <a:pt x="17182" y="9180"/>
                </a:cubicBezTo>
                <a:cubicBezTo>
                  <a:pt x="17995" y="9180"/>
                  <a:pt x="18655" y="9906"/>
                  <a:pt x="18655" y="10800"/>
                </a:cubicBezTo>
                <a:cubicBezTo>
                  <a:pt x="18655" y="11694"/>
                  <a:pt x="17995" y="12420"/>
                  <a:pt x="17182" y="12420"/>
                </a:cubicBezTo>
                <a:moveTo>
                  <a:pt x="21109" y="10260"/>
                </a:moveTo>
                <a:lnTo>
                  <a:pt x="19587" y="10260"/>
                </a:lnTo>
                <a:cubicBezTo>
                  <a:pt x="19360" y="9028"/>
                  <a:pt x="18369" y="8100"/>
                  <a:pt x="17182" y="8100"/>
                </a:cubicBezTo>
                <a:cubicBezTo>
                  <a:pt x="15994" y="8100"/>
                  <a:pt x="15004" y="9028"/>
                  <a:pt x="14777" y="10260"/>
                </a:cubicBezTo>
                <a:lnTo>
                  <a:pt x="491" y="10260"/>
                </a:lnTo>
                <a:cubicBezTo>
                  <a:pt x="220" y="10260"/>
                  <a:pt x="0" y="10502"/>
                  <a:pt x="0" y="10800"/>
                </a:cubicBezTo>
                <a:cubicBezTo>
                  <a:pt x="0" y="11098"/>
                  <a:pt x="220" y="11340"/>
                  <a:pt x="491" y="11340"/>
                </a:cubicBezTo>
                <a:lnTo>
                  <a:pt x="14777" y="11340"/>
                </a:lnTo>
                <a:cubicBezTo>
                  <a:pt x="15004" y="12572"/>
                  <a:pt x="15994" y="13500"/>
                  <a:pt x="17182" y="13500"/>
                </a:cubicBezTo>
                <a:cubicBezTo>
                  <a:pt x="18369" y="13500"/>
                  <a:pt x="19360" y="12572"/>
                  <a:pt x="19587" y="11340"/>
                </a:cubicBezTo>
                <a:lnTo>
                  <a:pt x="21109" y="11340"/>
                </a:lnTo>
                <a:cubicBezTo>
                  <a:pt x="21380" y="11340"/>
                  <a:pt x="21600" y="11098"/>
                  <a:pt x="21600" y="10800"/>
                </a:cubicBezTo>
                <a:cubicBezTo>
                  <a:pt x="21600" y="10502"/>
                  <a:pt x="21380" y="10260"/>
                  <a:pt x="21109" y="10260"/>
                </a:cubicBezTo>
                <a:moveTo>
                  <a:pt x="5400" y="1080"/>
                </a:moveTo>
                <a:cubicBezTo>
                  <a:pt x="6214" y="1080"/>
                  <a:pt x="6873" y="1806"/>
                  <a:pt x="6873" y="2700"/>
                </a:cubicBezTo>
                <a:cubicBezTo>
                  <a:pt x="6873" y="3595"/>
                  <a:pt x="6214" y="4320"/>
                  <a:pt x="5400" y="4320"/>
                </a:cubicBezTo>
                <a:cubicBezTo>
                  <a:pt x="4586" y="4320"/>
                  <a:pt x="3927" y="3595"/>
                  <a:pt x="3927" y="2700"/>
                </a:cubicBezTo>
                <a:cubicBezTo>
                  <a:pt x="3927" y="1806"/>
                  <a:pt x="4586" y="1080"/>
                  <a:pt x="5400" y="1080"/>
                </a:cubicBezTo>
                <a:moveTo>
                  <a:pt x="491" y="3240"/>
                </a:moveTo>
                <a:lnTo>
                  <a:pt x="2995" y="3240"/>
                </a:lnTo>
                <a:cubicBezTo>
                  <a:pt x="3222" y="4472"/>
                  <a:pt x="4213" y="5400"/>
                  <a:pt x="5400" y="5400"/>
                </a:cubicBezTo>
                <a:cubicBezTo>
                  <a:pt x="6587" y="5400"/>
                  <a:pt x="7578" y="4472"/>
                  <a:pt x="7805" y="3240"/>
                </a:cubicBezTo>
                <a:lnTo>
                  <a:pt x="21109" y="3240"/>
                </a:lnTo>
                <a:cubicBezTo>
                  <a:pt x="21380" y="3240"/>
                  <a:pt x="21600" y="2999"/>
                  <a:pt x="21600" y="2700"/>
                </a:cubicBezTo>
                <a:cubicBezTo>
                  <a:pt x="21600" y="2402"/>
                  <a:pt x="21380" y="2160"/>
                  <a:pt x="21109" y="2160"/>
                </a:cubicBezTo>
                <a:lnTo>
                  <a:pt x="7805" y="2160"/>
                </a:lnTo>
                <a:cubicBezTo>
                  <a:pt x="7578" y="928"/>
                  <a:pt x="6587" y="0"/>
                  <a:pt x="5400" y="0"/>
                </a:cubicBezTo>
                <a:cubicBezTo>
                  <a:pt x="4213" y="0"/>
                  <a:pt x="3222" y="928"/>
                  <a:pt x="2995" y="2160"/>
                </a:cubicBezTo>
                <a:lnTo>
                  <a:pt x="491" y="2160"/>
                </a:lnTo>
                <a:cubicBezTo>
                  <a:pt x="220" y="2160"/>
                  <a:pt x="0" y="2402"/>
                  <a:pt x="0" y="2700"/>
                </a:cubicBezTo>
                <a:cubicBezTo>
                  <a:pt x="0" y="2999"/>
                  <a:pt x="220" y="3240"/>
                  <a:pt x="491" y="3240"/>
                </a:cubicBezTo>
                <a:moveTo>
                  <a:pt x="9327" y="20519"/>
                </a:moveTo>
                <a:cubicBezTo>
                  <a:pt x="8514" y="20519"/>
                  <a:pt x="7855" y="19794"/>
                  <a:pt x="7855" y="18899"/>
                </a:cubicBezTo>
                <a:cubicBezTo>
                  <a:pt x="7855" y="18005"/>
                  <a:pt x="8514" y="17279"/>
                  <a:pt x="9327" y="17279"/>
                </a:cubicBezTo>
                <a:cubicBezTo>
                  <a:pt x="10141" y="17279"/>
                  <a:pt x="10800" y="18005"/>
                  <a:pt x="10800" y="18899"/>
                </a:cubicBezTo>
                <a:cubicBezTo>
                  <a:pt x="10800" y="19794"/>
                  <a:pt x="10141" y="20519"/>
                  <a:pt x="9327" y="20519"/>
                </a:cubicBezTo>
                <a:moveTo>
                  <a:pt x="21109" y="18359"/>
                </a:moveTo>
                <a:lnTo>
                  <a:pt x="11732" y="18359"/>
                </a:lnTo>
                <a:cubicBezTo>
                  <a:pt x="11505" y="17127"/>
                  <a:pt x="10515" y="16199"/>
                  <a:pt x="9327" y="16199"/>
                </a:cubicBezTo>
                <a:cubicBezTo>
                  <a:pt x="8140" y="16199"/>
                  <a:pt x="7150" y="17127"/>
                  <a:pt x="6922" y="18359"/>
                </a:cubicBezTo>
                <a:lnTo>
                  <a:pt x="491" y="18359"/>
                </a:lnTo>
                <a:cubicBezTo>
                  <a:pt x="220" y="18359"/>
                  <a:pt x="0" y="18601"/>
                  <a:pt x="0" y="18899"/>
                </a:cubicBezTo>
                <a:cubicBezTo>
                  <a:pt x="0" y="19198"/>
                  <a:pt x="220" y="19439"/>
                  <a:pt x="491" y="19439"/>
                </a:cubicBezTo>
                <a:lnTo>
                  <a:pt x="6922" y="19439"/>
                </a:lnTo>
                <a:cubicBezTo>
                  <a:pt x="7150" y="20672"/>
                  <a:pt x="8140" y="21600"/>
                  <a:pt x="9327" y="21600"/>
                </a:cubicBezTo>
                <a:cubicBezTo>
                  <a:pt x="10515" y="21600"/>
                  <a:pt x="11505" y="20672"/>
                  <a:pt x="11732" y="19439"/>
                </a:cubicBezTo>
                <a:lnTo>
                  <a:pt x="21109" y="19439"/>
                </a:lnTo>
                <a:cubicBezTo>
                  <a:pt x="21380" y="19439"/>
                  <a:pt x="21600" y="19198"/>
                  <a:pt x="21600" y="18899"/>
                </a:cubicBezTo>
                <a:cubicBezTo>
                  <a:pt x="21600" y="18601"/>
                  <a:pt x="21380" y="18359"/>
                  <a:pt x="21109" y="18359"/>
                </a:cubicBezTo>
              </a:path>
            </a:pathLst>
          </a:custGeom>
          <a:solidFill>
            <a:schemeClr val="tx2"/>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latin typeface="Arial" panose="020B0604020202020204" pitchFamily="34" charset="0"/>
              <a:ea typeface="微软雅黑" panose="020B0503020204020204" pitchFamily="34" charset="-122"/>
              <a:sym typeface="Arial" panose="020B0604020202020204" pitchFamily="34" charset="0"/>
            </a:endParaRPr>
          </a:p>
        </p:txBody>
      </p:sp>
      <p:sp>
        <p:nvSpPr>
          <p:cNvPr id="50" name="Shape 2632"/>
          <p:cNvSpPr/>
          <p:nvPr/>
        </p:nvSpPr>
        <p:spPr>
          <a:xfrm>
            <a:off x="12801600" y="8525475"/>
            <a:ext cx="726684" cy="888166"/>
          </a:xfrm>
          <a:custGeom>
            <a:avLst/>
            <a:gdLst/>
            <a:ahLst/>
            <a:cxnLst>
              <a:cxn ang="0">
                <a:pos x="wd2" y="hd2"/>
              </a:cxn>
              <a:cxn ang="5400000">
                <a:pos x="wd2" y="hd2"/>
              </a:cxn>
              <a:cxn ang="10800000">
                <a:pos x="wd2" y="hd2"/>
              </a:cxn>
              <a:cxn ang="16200000">
                <a:pos x="wd2" y="hd2"/>
              </a:cxn>
            </a:cxnLst>
            <a:rect l="0" t="0" r="r" b="b"/>
            <a:pathLst>
              <a:path w="21600" h="21600" extrusionOk="0">
                <a:moveTo>
                  <a:pt x="10800" y="17673"/>
                </a:moveTo>
                <a:cubicBezTo>
                  <a:pt x="4588" y="17673"/>
                  <a:pt x="1200" y="16051"/>
                  <a:pt x="1200" y="15218"/>
                </a:cubicBezTo>
                <a:cubicBezTo>
                  <a:pt x="1200" y="14690"/>
                  <a:pt x="1355" y="14275"/>
                  <a:pt x="1611" y="13896"/>
                </a:cubicBezTo>
                <a:cubicBezTo>
                  <a:pt x="3255" y="14967"/>
                  <a:pt x="6746" y="15709"/>
                  <a:pt x="10800" y="15709"/>
                </a:cubicBezTo>
                <a:cubicBezTo>
                  <a:pt x="14856" y="15709"/>
                  <a:pt x="18345" y="14966"/>
                  <a:pt x="19987" y="13894"/>
                </a:cubicBezTo>
                <a:cubicBezTo>
                  <a:pt x="20244" y="14273"/>
                  <a:pt x="20400" y="14689"/>
                  <a:pt x="20400" y="15218"/>
                </a:cubicBezTo>
                <a:cubicBezTo>
                  <a:pt x="20400" y="16051"/>
                  <a:pt x="17011" y="17673"/>
                  <a:pt x="10800" y="17673"/>
                </a:cubicBezTo>
                <a:moveTo>
                  <a:pt x="10800" y="20618"/>
                </a:moveTo>
                <a:cubicBezTo>
                  <a:pt x="9475" y="20618"/>
                  <a:pt x="8400" y="19739"/>
                  <a:pt x="8400" y="18655"/>
                </a:cubicBezTo>
                <a:cubicBezTo>
                  <a:pt x="8400" y="18625"/>
                  <a:pt x="8408" y="18597"/>
                  <a:pt x="8409" y="18567"/>
                </a:cubicBezTo>
                <a:cubicBezTo>
                  <a:pt x="9179" y="18623"/>
                  <a:pt x="9977" y="18655"/>
                  <a:pt x="10800" y="18655"/>
                </a:cubicBezTo>
                <a:cubicBezTo>
                  <a:pt x="11623" y="18655"/>
                  <a:pt x="12421" y="18623"/>
                  <a:pt x="13191" y="18567"/>
                </a:cubicBezTo>
                <a:cubicBezTo>
                  <a:pt x="13192" y="18597"/>
                  <a:pt x="13200" y="18625"/>
                  <a:pt x="13200" y="18655"/>
                </a:cubicBezTo>
                <a:cubicBezTo>
                  <a:pt x="13200" y="19739"/>
                  <a:pt x="12125" y="20618"/>
                  <a:pt x="10800" y="20618"/>
                </a:cubicBezTo>
                <a:moveTo>
                  <a:pt x="2948" y="12551"/>
                </a:moveTo>
                <a:cubicBezTo>
                  <a:pt x="4308" y="11388"/>
                  <a:pt x="6000" y="9939"/>
                  <a:pt x="6000" y="6873"/>
                </a:cubicBezTo>
                <a:cubicBezTo>
                  <a:pt x="6000" y="5232"/>
                  <a:pt x="7238" y="3825"/>
                  <a:pt x="8988" y="3239"/>
                </a:cubicBezTo>
                <a:cubicBezTo>
                  <a:pt x="9428" y="3657"/>
                  <a:pt x="10072" y="3927"/>
                  <a:pt x="10800" y="3927"/>
                </a:cubicBezTo>
                <a:cubicBezTo>
                  <a:pt x="11528" y="3927"/>
                  <a:pt x="12172" y="3657"/>
                  <a:pt x="12611" y="3239"/>
                </a:cubicBezTo>
                <a:cubicBezTo>
                  <a:pt x="14362" y="3825"/>
                  <a:pt x="15600" y="5232"/>
                  <a:pt x="15600" y="6873"/>
                </a:cubicBezTo>
                <a:cubicBezTo>
                  <a:pt x="15600" y="9939"/>
                  <a:pt x="17292" y="11388"/>
                  <a:pt x="18652" y="12551"/>
                </a:cubicBezTo>
                <a:cubicBezTo>
                  <a:pt x="18911" y="12773"/>
                  <a:pt x="19152" y="12979"/>
                  <a:pt x="19366" y="13183"/>
                </a:cubicBezTo>
                <a:cubicBezTo>
                  <a:pt x="18217" y="14077"/>
                  <a:pt x="14825" y="14727"/>
                  <a:pt x="10800" y="14727"/>
                </a:cubicBezTo>
                <a:cubicBezTo>
                  <a:pt x="6779" y="14727"/>
                  <a:pt x="3383" y="14079"/>
                  <a:pt x="2230" y="13186"/>
                </a:cubicBezTo>
                <a:cubicBezTo>
                  <a:pt x="2446" y="12981"/>
                  <a:pt x="2687" y="12774"/>
                  <a:pt x="2948" y="12551"/>
                </a:cubicBezTo>
                <a:moveTo>
                  <a:pt x="10800" y="982"/>
                </a:moveTo>
                <a:cubicBezTo>
                  <a:pt x="11462" y="982"/>
                  <a:pt x="12000" y="1422"/>
                  <a:pt x="12000" y="1964"/>
                </a:cubicBezTo>
                <a:cubicBezTo>
                  <a:pt x="12000" y="2506"/>
                  <a:pt x="11462" y="2945"/>
                  <a:pt x="10800" y="2945"/>
                </a:cubicBezTo>
                <a:cubicBezTo>
                  <a:pt x="10138" y="2945"/>
                  <a:pt x="9600" y="2506"/>
                  <a:pt x="9600" y="1964"/>
                </a:cubicBezTo>
                <a:cubicBezTo>
                  <a:pt x="9600" y="1422"/>
                  <a:pt x="10138" y="982"/>
                  <a:pt x="10800" y="982"/>
                </a:cubicBezTo>
                <a:moveTo>
                  <a:pt x="21600" y="15218"/>
                </a:moveTo>
                <a:cubicBezTo>
                  <a:pt x="21600" y="11782"/>
                  <a:pt x="16800" y="11782"/>
                  <a:pt x="16800" y="6873"/>
                </a:cubicBezTo>
                <a:cubicBezTo>
                  <a:pt x="16800" y="4845"/>
                  <a:pt x="15296" y="3105"/>
                  <a:pt x="13152" y="2356"/>
                </a:cubicBezTo>
                <a:cubicBezTo>
                  <a:pt x="13183" y="2229"/>
                  <a:pt x="13200" y="2098"/>
                  <a:pt x="13200" y="1964"/>
                </a:cubicBezTo>
                <a:cubicBezTo>
                  <a:pt x="13200" y="879"/>
                  <a:pt x="12125" y="0"/>
                  <a:pt x="10800" y="0"/>
                </a:cubicBezTo>
                <a:cubicBezTo>
                  <a:pt x="9475" y="0"/>
                  <a:pt x="8400" y="879"/>
                  <a:pt x="8400" y="1964"/>
                </a:cubicBezTo>
                <a:cubicBezTo>
                  <a:pt x="8400" y="2098"/>
                  <a:pt x="8417" y="2229"/>
                  <a:pt x="8448" y="2356"/>
                </a:cubicBezTo>
                <a:cubicBezTo>
                  <a:pt x="6304" y="3105"/>
                  <a:pt x="4800" y="4845"/>
                  <a:pt x="4800" y="6873"/>
                </a:cubicBezTo>
                <a:cubicBezTo>
                  <a:pt x="4800" y="11782"/>
                  <a:pt x="0" y="11782"/>
                  <a:pt x="0" y="15218"/>
                </a:cubicBezTo>
                <a:cubicBezTo>
                  <a:pt x="0" y="16716"/>
                  <a:pt x="3016" y="17986"/>
                  <a:pt x="7217" y="18457"/>
                </a:cubicBezTo>
                <a:cubicBezTo>
                  <a:pt x="7211" y="18523"/>
                  <a:pt x="7200" y="18587"/>
                  <a:pt x="7200" y="18655"/>
                </a:cubicBezTo>
                <a:cubicBezTo>
                  <a:pt x="7200" y="20282"/>
                  <a:pt x="8812" y="21600"/>
                  <a:pt x="10800" y="21600"/>
                </a:cubicBezTo>
                <a:cubicBezTo>
                  <a:pt x="12788" y="21600"/>
                  <a:pt x="14400" y="20282"/>
                  <a:pt x="14400" y="18655"/>
                </a:cubicBezTo>
                <a:cubicBezTo>
                  <a:pt x="14400" y="18587"/>
                  <a:pt x="14389" y="18523"/>
                  <a:pt x="14383" y="18457"/>
                </a:cubicBezTo>
                <a:cubicBezTo>
                  <a:pt x="18584" y="17986"/>
                  <a:pt x="21600" y="16716"/>
                  <a:pt x="21600" y="15218"/>
                </a:cubicBezTo>
              </a:path>
            </a:pathLst>
          </a:custGeom>
          <a:solidFill>
            <a:schemeClr val="tx2"/>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latin typeface="Arial" panose="020B0604020202020204" pitchFamily="34" charset="0"/>
              <a:ea typeface="微软雅黑" panose="020B0503020204020204" pitchFamily="34" charset="-122"/>
              <a:sym typeface="Arial" panose="020B0604020202020204" pitchFamily="34" charset="0"/>
            </a:endParaRPr>
          </a:p>
        </p:txBody>
      </p:sp>
      <p:sp>
        <p:nvSpPr>
          <p:cNvPr id="51" name="Shape 2633"/>
          <p:cNvSpPr/>
          <p:nvPr/>
        </p:nvSpPr>
        <p:spPr>
          <a:xfrm>
            <a:off x="18407528" y="8587744"/>
            <a:ext cx="888168" cy="888168"/>
          </a:xfrm>
          <a:custGeom>
            <a:avLst/>
            <a:gdLst/>
            <a:ahLst/>
            <a:cxnLst>
              <a:cxn ang="0">
                <a:pos x="wd2" y="hd2"/>
              </a:cxn>
              <a:cxn ang="5400000">
                <a:pos x="wd2" y="hd2"/>
              </a:cxn>
              <a:cxn ang="10800000">
                <a:pos x="wd2" y="hd2"/>
              </a:cxn>
              <a:cxn ang="16200000">
                <a:pos x="wd2" y="hd2"/>
              </a:cxn>
            </a:cxnLst>
            <a:rect l="0" t="0" r="r" b="b"/>
            <a:pathLst>
              <a:path w="21600" h="21600" extrusionOk="0">
                <a:moveTo>
                  <a:pt x="12144" y="18334"/>
                </a:moveTo>
                <a:lnTo>
                  <a:pt x="15583" y="6873"/>
                </a:lnTo>
                <a:lnTo>
                  <a:pt x="20168" y="6873"/>
                </a:lnTo>
                <a:cubicBezTo>
                  <a:pt x="20168" y="6873"/>
                  <a:pt x="12144" y="18334"/>
                  <a:pt x="12144" y="18334"/>
                </a:cubicBezTo>
                <a:close/>
                <a:moveTo>
                  <a:pt x="10800" y="19403"/>
                </a:moveTo>
                <a:lnTo>
                  <a:pt x="7041" y="6873"/>
                </a:lnTo>
                <a:lnTo>
                  <a:pt x="14559" y="6873"/>
                </a:lnTo>
                <a:cubicBezTo>
                  <a:pt x="14559" y="6873"/>
                  <a:pt x="10800" y="19403"/>
                  <a:pt x="10800" y="19403"/>
                </a:cubicBezTo>
                <a:close/>
                <a:moveTo>
                  <a:pt x="1432" y="6873"/>
                </a:moveTo>
                <a:lnTo>
                  <a:pt x="6017" y="6873"/>
                </a:lnTo>
                <a:lnTo>
                  <a:pt x="9456" y="18334"/>
                </a:lnTo>
                <a:cubicBezTo>
                  <a:pt x="9456" y="18334"/>
                  <a:pt x="1432" y="6873"/>
                  <a:pt x="1432" y="6873"/>
                </a:cubicBezTo>
                <a:close/>
                <a:moveTo>
                  <a:pt x="6578" y="982"/>
                </a:moveTo>
                <a:lnTo>
                  <a:pt x="8536" y="982"/>
                </a:lnTo>
                <a:lnTo>
                  <a:pt x="6082" y="5891"/>
                </a:lnTo>
                <a:lnTo>
                  <a:pt x="1669" y="5891"/>
                </a:lnTo>
                <a:cubicBezTo>
                  <a:pt x="1669" y="5891"/>
                  <a:pt x="6578" y="982"/>
                  <a:pt x="6578" y="982"/>
                </a:cubicBezTo>
                <a:close/>
                <a:moveTo>
                  <a:pt x="11973" y="982"/>
                </a:moveTo>
                <a:lnTo>
                  <a:pt x="14427" y="5891"/>
                </a:lnTo>
                <a:lnTo>
                  <a:pt x="7173" y="5891"/>
                </a:lnTo>
                <a:lnTo>
                  <a:pt x="9627" y="982"/>
                </a:lnTo>
                <a:cubicBezTo>
                  <a:pt x="9627" y="982"/>
                  <a:pt x="11973" y="982"/>
                  <a:pt x="11973" y="982"/>
                </a:cubicBezTo>
                <a:close/>
                <a:moveTo>
                  <a:pt x="15022" y="982"/>
                </a:moveTo>
                <a:lnTo>
                  <a:pt x="19931" y="5891"/>
                </a:lnTo>
                <a:lnTo>
                  <a:pt x="15518" y="5891"/>
                </a:lnTo>
                <a:lnTo>
                  <a:pt x="13064" y="982"/>
                </a:lnTo>
                <a:cubicBezTo>
                  <a:pt x="13064" y="982"/>
                  <a:pt x="15022" y="982"/>
                  <a:pt x="15022" y="982"/>
                </a:cubicBezTo>
                <a:close/>
                <a:moveTo>
                  <a:pt x="21600" y="6382"/>
                </a:moveTo>
                <a:cubicBezTo>
                  <a:pt x="21600" y="6272"/>
                  <a:pt x="21557" y="6175"/>
                  <a:pt x="21495" y="6093"/>
                </a:cubicBezTo>
                <a:lnTo>
                  <a:pt x="21502" y="6088"/>
                </a:lnTo>
                <a:lnTo>
                  <a:pt x="21471" y="6057"/>
                </a:lnTo>
                <a:cubicBezTo>
                  <a:pt x="21459" y="6044"/>
                  <a:pt x="21448" y="6032"/>
                  <a:pt x="21434" y="6020"/>
                </a:cubicBezTo>
                <a:lnTo>
                  <a:pt x="15611" y="197"/>
                </a:lnTo>
                <a:lnTo>
                  <a:pt x="15604" y="201"/>
                </a:lnTo>
                <a:cubicBezTo>
                  <a:pt x="15514" y="82"/>
                  <a:pt x="15379" y="0"/>
                  <a:pt x="15218" y="0"/>
                </a:cubicBezTo>
                <a:lnTo>
                  <a:pt x="6382" y="0"/>
                </a:lnTo>
                <a:cubicBezTo>
                  <a:pt x="6221" y="0"/>
                  <a:pt x="6086" y="82"/>
                  <a:pt x="5996" y="201"/>
                </a:cubicBezTo>
                <a:lnTo>
                  <a:pt x="5989" y="197"/>
                </a:lnTo>
                <a:lnTo>
                  <a:pt x="166" y="6020"/>
                </a:lnTo>
                <a:cubicBezTo>
                  <a:pt x="152" y="6032"/>
                  <a:pt x="141" y="6044"/>
                  <a:pt x="129" y="6057"/>
                </a:cubicBezTo>
                <a:lnTo>
                  <a:pt x="98" y="6088"/>
                </a:lnTo>
                <a:lnTo>
                  <a:pt x="105" y="6093"/>
                </a:lnTo>
                <a:cubicBezTo>
                  <a:pt x="43" y="6175"/>
                  <a:pt x="0" y="6272"/>
                  <a:pt x="0" y="6382"/>
                </a:cubicBezTo>
                <a:cubicBezTo>
                  <a:pt x="0" y="6499"/>
                  <a:pt x="46" y="6602"/>
                  <a:pt x="115" y="6686"/>
                </a:cubicBezTo>
                <a:lnTo>
                  <a:pt x="109" y="6690"/>
                </a:lnTo>
                <a:lnTo>
                  <a:pt x="10418" y="21418"/>
                </a:lnTo>
                <a:lnTo>
                  <a:pt x="10424" y="21413"/>
                </a:lnTo>
                <a:cubicBezTo>
                  <a:pt x="10514" y="21525"/>
                  <a:pt x="10646" y="21600"/>
                  <a:pt x="10800" y="21600"/>
                </a:cubicBezTo>
                <a:cubicBezTo>
                  <a:pt x="10954" y="21600"/>
                  <a:pt x="11086" y="21525"/>
                  <a:pt x="11176" y="21413"/>
                </a:cubicBezTo>
                <a:lnTo>
                  <a:pt x="11182" y="21418"/>
                </a:lnTo>
                <a:lnTo>
                  <a:pt x="21491" y="6690"/>
                </a:lnTo>
                <a:lnTo>
                  <a:pt x="21485" y="6686"/>
                </a:lnTo>
                <a:cubicBezTo>
                  <a:pt x="21553" y="6602"/>
                  <a:pt x="21600" y="6499"/>
                  <a:pt x="21600" y="6382"/>
                </a:cubicBezTo>
              </a:path>
            </a:pathLst>
          </a:custGeom>
          <a:solidFill>
            <a:schemeClr val="tx2"/>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1838598076"/>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Subtitle 2"/>
          <p:cNvSpPr txBox="1">
            <a:spLocks/>
          </p:cNvSpPr>
          <p:nvPr/>
        </p:nvSpPr>
        <p:spPr>
          <a:xfrm>
            <a:off x="8909555" y="8010666"/>
            <a:ext cx="6090181" cy="1758497"/>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nSpc>
                <a:spcPts val="4040"/>
              </a:lnSpc>
            </a:pPr>
            <a:r>
              <a:rPr lang="en-US" dirty="0" smtClean="0">
                <a:solidFill>
                  <a:schemeClr val="tx1"/>
                </a:solidFill>
                <a:latin typeface="Arial" panose="020B0604020202020204" pitchFamily="34" charset="0"/>
                <a:ea typeface="微软雅黑" panose="020B0503020204020204" pitchFamily="34" charset="-122"/>
                <a:cs typeface="Poppins Light" charset="0"/>
                <a:sym typeface="Arial" panose="020B0604020202020204" pitchFamily="34" charset="0"/>
              </a:rPr>
              <a:t>Frequently, your initial font choice is taken out of your awesome hands</a:t>
            </a:r>
            <a:r>
              <a:rPr lang="en-US" dirty="0">
                <a:solidFill>
                  <a:schemeClr val="tx1"/>
                </a:solidFill>
                <a:latin typeface="Arial" panose="020B0604020202020204" pitchFamily="34" charset="0"/>
                <a:ea typeface="微软雅黑" panose="020B0503020204020204" pitchFamily="34" charset="-122"/>
                <a:cs typeface="Poppins Light" charset="0"/>
                <a:sym typeface="Arial" panose="020B0604020202020204" pitchFamily="34" charset="0"/>
              </a:rPr>
              <a:t> </a:t>
            </a:r>
            <a:r>
              <a:rPr lang="en-US" dirty="0" smtClean="0">
                <a:solidFill>
                  <a:schemeClr val="tx1"/>
                </a:solidFill>
                <a:latin typeface="Arial" panose="020B0604020202020204" pitchFamily="34" charset="0"/>
                <a:ea typeface="微软雅黑" panose="020B0503020204020204" pitchFamily="34" charset="-122"/>
                <a:cs typeface="Poppins Light" charset="0"/>
                <a:sym typeface="Arial" panose="020B0604020202020204" pitchFamily="34" charset="0"/>
              </a:rPr>
              <a:t>also we are companies</a:t>
            </a:r>
            <a:endParaRPr lang="en-US" dirty="0">
              <a:solidFill>
                <a:schemeClr val="tx1"/>
              </a:solidFill>
              <a:latin typeface="Arial" panose="020B0604020202020204" pitchFamily="34" charset="0"/>
              <a:ea typeface="微软雅黑" panose="020B0503020204020204" pitchFamily="34" charset="-122"/>
              <a:cs typeface="Poppins Light" charset="0"/>
              <a:sym typeface="Arial" panose="020B0604020202020204" pitchFamily="34" charset="0"/>
            </a:endParaRPr>
          </a:p>
        </p:txBody>
      </p:sp>
      <p:sp>
        <p:nvSpPr>
          <p:cNvPr id="30" name="TextBox 29"/>
          <p:cNvSpPr txBox="1"/>
          <p:nvPr/>
        </p:nvSpPr>
        <p:spPr>
          <a:xfrm>
            <a:off x="11591791" y="7526139"/>
            <a:ext cx="1238672" cy="461665"/>
          </a:xfrm>
          <a:prstGeom prst="rect">
            <a:avLst/>
          </a:prstGeom>
          <a:noFill/>
        </p:spPr>
        <p:txBody>
          <a:bodyPr wrap="none" rtlCol="0" anchor="ctr" anchorCtr="0">
            <a:spAutoFit/>
          </a:bodyPr>
          <a:lstStyle/>
          <a:p>
            <a:pPr algn="ctr"/>
            <a:r>
              <a:rPr lang="en-US" sz="2400" b="1" dirty="0" smtClean="0">
                <a:solidFill>
                  <a:schemeClr val="tx2"/>
                </a:solidFill>
                <a:latin typeface="Arial" panose="020B0604020202020204" pitchFamily="34" charset="0"/>
                <a:ea typeface="微软雅黑" panose="020B0503020204020204" pitchFamily="34" charset="-122"/>
                <a:cs typeface="Poppins SemiBold" charset="0"/>
                <a:sym typeface="Arial" panose="020B0604020202020204" pitchFamily="34" charset="0"/>
              </a:rPr>
              <a:t>STEP 2</a:t>
            </a:r>
            <a:endParaRPr lang="en-US" sz="2400" b="1" dirty="0">
              <a:solidFill>
                <a:schemeClr val="tx2"/>
              </a:solidFill>
              <a:latin typeface="Arial" panose="020B0604020202020204" pitchFamily="34" charset="0"/>
              <a:ea typeface="微软雅黑" panose="020B0503020204020204" pitchFamily="34" charset="-122"/>
              <a:cs typeface="Poppins SemiBold" charset="0"/>
              <a:sym typeface="Arial" panose="020B0604020202020204" pitchFamily="34" charset="0"/>
            </a:endParaRPr>
          </a:p>
        </p:txBody>
      </p:sp>
      <p:sp>
        <p:nvSpPr>
          <p:cNvPr id="31" name="Subtitle 2"/>
          <p:cNvSpPr txBox="1">
            <a:spLocks/>
          </p:cNvSpPr>
          <p:nvPr/>
        </p:nvSpPr>
        <p:spPr>
          <a:xfrm>
            <a:off x="16382734" y="8010666"/>
            <a:ext cx="6090181" cy="1758497"/>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nSpc>
                <a:spcPts val="4040"/>
              </a:lnSpc>
            </a:pPr>
            <a:r>
              <a:rPr lang="en-US" dirty="0" smtClean="0">
                <a:solidFill>
                  <a:schemeClr val="tx1"/>
                </a:solidFill>
                <a:latin typeface="Arial" panose="020B0604020202020204" pitchFamily="34" charset="0"/>
                <a:ea typeface="微软雅黑" panose="020B0503020204020204" pitchFamily="34" charset="-122"/>
                <a:cs typeface="Poppins Light" charset="0"/>
                <a:sym typeface="Arial" panose="020B0604020202020204" pitchFamily="34" charset="0"/>
              </a:rPr>
              <a:t>Frequently, your initial font choice is taken out of your awesome hands</a:t>
            </a:r>
            <a:r>
              <a:rPr lang="en-US" dirty="0">
                <a:solidFill>
                  <a:schemeClr val="tx1"/>
                </a:solidFill>
                <a:latin typeface="Arial" panose="020B0604020202020204" pitchFamily="34" charset="0"/>
                <a:ea typeface="微软雅黑" panose="020B0503020204020204" pitchFamily="34" charset="-122"/>
                <a:cs typeface="Poppins Light" charset="0"/>
                <a:sym typeface="Arial" panose="020B0604020202020204" pitchFamily="34" charset="0"/>
              </a:rPr>
              <a:t> </a:t>
            </a:r>
            <a:r>
              <a:rPr lang="en-US" dirty="0" smtClean="0">
                <a:solidFill>
                  <a:schemeClr val="tx1"/>
                </a:solidFill>
                <a:latin typeface="Arial" panose="020B0604020202020204" pitchFamily="34" charset="0"/>
                <a:ea typeface="微软雅黑" panose="020B0503020204020204" pitchFamily="34" charset="-122"/>
                <a:cs typeface="Poppins Light" charset="0"/>
                <a:sym typeface="Arial" panose="020B0604020202020204" pitchFamily="34" charset="0"/>
              </a:rPr>
              <a:t>also we are companies</a:t>
            </a:r>
            <a:endParaRPr lang="en-US" dirty="0">
              <a:solidFill>
                <a:schemeClr val="tx1"/>
              </a:solidFill>
              <a:latin typeface="Arial" panose="020B0604020202020204" pitchFamily="34" charset="0"/>
              <a:ea typeface="微软雅黑" panose="020B0503020204020204" pitchFamily="34" charset="-122"/>
              <a:cs typeface="Poppins Light" charset="0"/>
              <a:sym typeface="Arial" panose="020B0604020202020204" pitchFamily="34" charset="0"/>
            </a:endParaRPr>
          </a:p>
        </p:txBody>
      </p:sp>
      <p:sp>
        <p:nvSpPr>
          <p:cNvPr id="32" name="TextBox 31"/>
          <p:cNvSpPr txBox="1"/>
          <p:nvPr/>
        </p:nvSpPr>
        <p:spPr>
          <a:xfrm>
            <a:off x="18823489" y="7526139"/>
            <a:ext cx="1238673" cy="461665"/>
          </a:xfrm>
          <a:prstGeom prst="rect">
            <a:avLst/>
          </a:prstGeom>
          <a:noFill/>
        </p:spPr>
        <p:txBody>
          <a:bodyPr wrap="none" rtlCol="0" anchor="ctr" anchorCtr="0">
            <a:spAutoFit/>
          </a:bodyPr>
          <a:lstStyle/>
          <a:p>
            <a:pPr algn="ctr"/>
            <a:r>
              <a:rPr lang="en-US" sz="2400" b="1" dirty="0" smtClean="0">
                <a:solidFill>
                  <a:schemeClr val="tx2"/>
                </a:solidFill>
                <a:latin typeface="Arial" panose="020B0604020202020204" pitchFamily="34" charset="0"/>
                <a:ea typeface="微软雅黑" panose="020B0503020204020204" pitchFamily="34" charset="-122"/>
                <a:cs typeface="Poppins SemiBold" charset="0"/>
                <a:sym typeface="Arial" panose="020B0604020202020204" pitchFamily="34" charset="0"/>
              </a:rPr>
              <a:t>STEP 3</a:t>
            </a:r>
            <a:endParaRPr lang="en-US" sz="2400" b="1" dirty="0">
              <a:solidFill>
                <a:schemeClr val="tx2"/>
              </a:solidFill>
              <a:latin typeface="Arial" panose="020B0604020202020204" pitchFamily="34" charset="0"/>
              <a:ea typeface="微软雅黑" panose="020B0503020204020204" pitchFamily="34" charset="-122"/>
              <a:cs typeface="Poppins SemiBold" charset="0"/>
              <a:sym typeface="Arial" panose="020B0604020202020204" pitchFamily="34" charset="0"/>
            </a:endParaRPr>
          </a:p>
        </p:txBody>
      </p:sp>
      <p:sp>
        <p:nvSpPr>
          <p:cNvPr id="33" name="Subtitle 2"/>
          <p:cNvSpPr txBox="1">
            <a:spLocks/>
          </p:cNvSpPr>
          <p:nvPr/>
        </p:nvSpPr>
        <p:spPr>
          <a:xfrm>
            <a:off x="2127875" y="8010666"/>
            <a:ext cx="6090181" cy="1758497"/>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nSpc>
                <a:spcPts val="4040"/>
              </a:lnSpc>
            </a:pPr>
            <a:r>
              <a:rPr lang="en-US" dirty="0" smtClean="0">
                <a:solidFill>
                  <a:schemeClr val="tx1"/>
                </a:solidFill>
                <a:latin typeface="Arial" panose="020B0604020202020204" pitchFamily="34" charset="0"/>
                <a:ea typeface="微软雅黑" panose="020B0503020204020204" pitchFamily="34" charset="-122"/>
                <a:cs typeface="Poppins Light" charset="0"/>
                <a:sym typeface="Arial" panose="020B0604020202020204" pitchFamily="34" charset="0"/>
              </a:rPr>
              <a:t>Frequently, your initial font choice is taken out of your awesome hands</a:t>
            </a:r>
            <a:r>
              <a:rPr lang="en-US" dirty="0">
                <a:solidFill>
                  <a:schemeClr val="tx1"/>
                </a:solidFill>
                <a:latin typeface="Arial" panose="020B0604020202020204" pitchFamily="34" charset="0"/>
                <a:ea typeface="微软雅黑" panose="020B0503020204020204" pitchFamily="34" charset="-122"/>
                <a:cs typeface="Poppins Light" charset="0"/>
                <a:sym typeface="Arial" panose="020B0604020202020204" pitchFamily="34" charset="0"/>
              </a:rPr>
              <a:t> </a:t>
            </a:r>
            <a:r>
              <a:rPr lang="en-US" dirty="0" smtClean="0">
                <a:solidFill>
                  <a:schemeClr val="tx1"/>
                </a:solidFill>
                <a:latin typeface="Arial" panose="020B0604020202020204" pitchFamily="34" charset="0"/>
                <a:ea typeface="微软雅黑" panose="020B0503020204020204" pitchFamily="34" charset="-122"/>
                <a:cs typeface="Poppins Light" charset="0"/>
                <a:sym typeface="Arial" panose="020B0604020202020204" pitchFamily="34" charset="0"/>
              </a:rPr>
              <a:t>also we are companies</a:t>
            </a:r>
            <a:endParaRPr lang="en-US" dirty="0">
              <a:solidFill>
                <a:schemeClr val="tx1"/>
              </a:solidFill>
              <a:latin typeface="Arial" panose="020B0604020202020204" pitchFamily="34" charset="0"/>
              <a:ea typeface="微软雅黑" panose="020B0503020204020204" pitchFamily="34" charset="-122"/>
              <a:cs typeface="Poppins Light" charset="0"/>
              <a:sym typeface="Arial" panose="020B0604020202020204" pitchFamily="34" charset="0"/>
            </a:endParaRPr>
          </a:p>
        </p:txBody>
      </p:sp>
      <p:sp>
        <p:nvSpPr>
          <p:cNvPr id="34" name="TextBox 33"/>
          <p:cNvSpPr txBox="1"/>
          <p:nvPr/>
        </p:nvSpPr>
        <p:spPr>
          <a:xfrm>
            <a:off x="4563249" y="7526139"/>
            <a:ext cx="1238672" cy="461665"/>
          </a:xfrm>
          <a:prstGeom prst="rect">
            <a:avLst/>
          </a:prstGeom>
          <a:noFill/>
        </p:spPr>
        <p:txBody>
          <a:bodyPr wrap="none" rtlCol="0" anchor="ctr" anchorCtr="0">
            <a:spAutoFit/>
          </a:bodyPr>
          <a:lstStyle/>
          <a:p>
            <a:pPr algn="ctr"/>
            <a:r>
              <a:rPr lang="en-US" sz="2400" b="1" dirty="0" smtClean="0">
                <a:solidFill>
                  <a:schemeClr val="tx2"/>
                </a:solidFill>
                <a:latin typeface="Arial" panose="020B0604020202020204" pitchFamily="34" charset="0"/>
                <a:ea typeface="微软雅黑" panose="020B0503020204020204" pitchFamily="34" charset="-122"/>
                <a:cs typeface="Poppins SemiBold" charset="0"/>
                <a:sym typeface="Arial" panose="020B0604020202020204" pitchFamily="34" charset="0"/>
              </a:rPr>
              <a:t>STEP 1</a:t>
            </a:r>
            <a:endParaRPr lang="en-US" sz="2400" b="1" dirty="0">
              <a:solidFill>
                <a:schemeClr val="tx2"/>
              </a:solidFill>
              <a:latin typeface="Arial" panose="020B0604020202020204" pitchFamily="34" charset="0"/>
              <a:ea typeface="微软雅黑" panose="020B0503020204020204" pitchFamily="34" charset="-122"/>
              <a:cs typeface="Poppins SemiBold" charset="0"/>
              <a:sym typeface="Arial" panose="020B0604020202020204" pitchFamily="34" charset="0"/>
            </a:endParaRPr>
          </a:p>
        </p:txBody>
      </p:sp>
      <p:sp>
        <p:nvSpPr>
          <p:cNvPr id="35" name="Shape 2525"/>
          <p:cNvSpPr/>
          <p:nvPr/>
        </p:nvSpPr>
        <p:spPr>
          <a:xfrm>
            <a:off x="4333467" y="4867912"/>
            <a:ext cx="1763904" cy="1763904"/>
          </a:xfrm>
          <a:custGeom>
            <a:avLst/>
            <a:gdLst/>
            <a:ahLst/>
            <a:cxnLst>
              <a:cxn ang="0">
                <a:pos x="wd2" y="hd2"/>
              </a:cxn>
              <a:cxn ang="5400000">
                <a:pos x="wd2" y="hd2"/>
              </a:cxn>
              <a:cxn ang="10800000">
                <a:pos x="wd2" y="hd2"/>
              </a:cxn>
              <a:cxn ang="16200000">
                <a:pos x="wd2" y="hd2"/>
              </a:cxn>
            </a:cxnLst>
            <a:rect l="0" t="0" r="r" b="b"/>
            <a:pathLst>
              <a:path w="21600" h="21600" extrusionOk="0">
                <a:moveTo>
                  <a:pt x="11291" y="17673"/>
                </a:moveTo>
                <a:cubicBezTo>
                  <a:pt x="11562" y="17673"/>
                  <a:pt x="11782" y="17453"/>
                  <a:pt x="11782" y="17182"/>
                </a:cubicBezTo>
                <a:cubicBezTo>
                  <a:pt x="11782" y="16911"/>
                  <a:pt x="11562" y="16691"/>
                  <a:pt x="11291" y="16691"/>
                </a:cubicBezTo>
                <a:cubicBezTo>
                  <a:pt x="11020" y="16691"/>
                  <a:pt x="10800" y="16911"/>
                  <a:pt x="10800" y="17182"/>
                </a:cubicBezTo>
                <a:cubicBezTo>
                  <a:pt x="10800" y="17453"/>
                  <a:pt x="11020" y="17673"/>
                  <a:pt x="11291" y="17673"/>
                </a:cubicBezTo>
                <a:moveTo>
                  <a:pt x="17673" y="18655"/>
                </a:moveTo>
                <a:lnTo>
                  <a:pt x="13745" y="18655"/>
                </a:lnTo>
                <a:lnTo>
                  <a:pt x="13745" y="12273"/>
                </a:lnTo>
                <a:cubicBezTo>
                  <a:pt x="13745" y="12002"/>
                  <a:pt x="13525" y="11782"/>
                  <a:pt x="13255" y="11782"/>
                </a:cubicBezTo>
                <a:lnTo>
                  <a:pt x="8345" y="11782"/>
                </a:lnTo>
                <a:cubicBezTo>
                  <a:pt x="8075" y="11782"/>
                  <a:pt x="7855" y="12002"/>
                  <a:pt x="7855" y="12273"/>
                </a:cubicBezTo>
                <a:lnTo>
                  <a:pt x="7855" y="18655"/>
                </a:lnTo>
                <a:lnTo>
                  <a:pt x="3927" y="18655"/>
                </a:lnTo>
                <a:lnTo>
                  <a:pt x="3927" y="8058"/>
                </a:lnTo>
                <a:lnTo>
                  <a:pt x="10800" y="1185"/>
                </a:lnTo>
                <a:lnTo>
                  <a:pt x="17673" y="8058"/>
                </a:lnTo>
                <a:cubicBezTo>
                  <a:pt x="17673" y="8058"/>
                  <a:pt x="17673" y="18655"/>
                  <a:pt x="17673" y="18655"/>
                </a:cubicBezTo>
                <a:close/>
                <a:moveTo>
                  <a:pt x="17673" y="20618"/>
                </a:moveTo>
                <a:lnTo>
                  <a:pt x="13745" y="20618"/>
                </a:lnTo>
                <a:lnTo>
                  <a:pt x="13745" y="19636"/>
                </a:lnTo>
                <a:lnTo>
                  <a:pt x="17673" y="19636"/>
                </a:lnTo>
                <a:cubicBezTo>
                  <a:pt x="17673" y="19636"/>
                  <a:pt x="17673" y="20618"/>
                  <a:pt x="17673" y="20618"/>
                </a:cubicBezTo>
                <a:close/>
                <a:moveTo>
                  <a:pt x="12764" y="20618"/>
                </a:moveTo>
                <a:lnTo>
                  <a:pt x="8836" y="20618"/>
                </a:lnTo>
                <a:lnTo>
                  <a:pt x="8836" y="12764"/>
                </a:lnTo>
                <a:lnTo>
                  <a:pt x="12764" y="12764"/>
                </a:lnTo>
                <a:cubicBezTo>
                  <a:pt x="12764" y="12764"/>
                  <a:pt x="12764" y="20618"/>
                  <a:pt x="12764" y="20618"/>
                </a:cubicBezTo>
                <a:close/>
                <a:moveTo>
                  <a:pt x="7855" y="20618"/>
                </a:moveTo>
                <a:lnTo>
                  <a:pt x="3927" y="20618"/>
                </a:lnTo>
                <a:lnTo>
                  <a:pt x="3927" y="19636"/>
                </a:lnTo>
                <a:lnTo>
                  <a:pt x="7855" y="19636"/>
                </a:lnTo>
                <a:cubicBezTo>
                  <a:pt x="7855" y="19636"/>
                  <a:pt x="7855" y="20618"/>
                  <a:pt x="7855" y="20618"/>
                </a:cubicBezTo>
                <a:close/>
                <a:moveTo>
                  <a:pt x="14727" y="1964"/>
                </a:moveTo>
                <a:lnTo>
                  <a:pt x="16691" y="1964"/>
                </a:lnTo>
                <a:lnTo>
                  <a:pt x="16691" y="5688"/>
                </a:lnTo>
                <a:lnTo>
                  <a:pt x="14727" y="3724"/>
                </a:lnTo>
                <a:cubicBezTo>
                  <a:pt x="14727" y="3724"/>
                  <a:pt x="14727" y="1964"/>
                  <a:pt x="14727" y="1964"/>
                </a:cubicBezTo>
                <a:close/>
                <a:moveTo>
                  <a:pt x="21456" y="10453"/>
                </a:moveTo>
                <a:lnTo>
                  <a:pt x="17673" y="6670"/>
                </a:lnTo>
                <a:lnTo>
                  <a:pt x="17673" y="1473"/>
                </a:lnTo>
                <a:cubicBezTo>
                  <a:pt x="17673" y="1202"/>
                  <a:pt x="17453" y="982"/>
                  <a:pt x="17182" y="982"/>
                </a:cubicBezTo>
                <a:lnTo>
                  <a:pt x="14236" y="982"/>
                </a:lnTo>
                <a:cubicBezTo>
                  <a:pt x="13966" y="982"/>
                  <a:pt x="13745" y="1202"/>
                  <a:pt x="13745" y="1473"/>
                </a:cubicBezTo>
                <a:lnTo>
                  <a:pt x="13745" y="2742"/>
                </a:lnTo>
                <a:lnTo>
                  <a:pt x="11147" y="144"/>
                </a:lnTo>
                <a:cubicBezTo>
                  <a:pt x="11058" y="55"/>
                  <a:pt x="10935" y="0"/>
                  <a:pt x="10800" y="0"/>
                </a:cubicBezTo>
                <a:cubicBezTo>
                  <a:pt x="10665" y="0"/>
                  <a:pt x="10542" y="55"/>
                  <a:pt x="10453" y="144"/>
                </a:cubicBezTo>
                <a:lnTo>
                  <a:pt x="144" y="10453"/>
                </a:lnTo>
                <a:cubicBezTo>
                  <a:pt x="55" y="10542"/>
                  <a:pt x="0" y="10665"/>
                  <a:pt x="0" y="10800"/>
                </a:cubicBezTo>
                <a:cubicBezTo>
                  <a:pt x="0" y="11072"/>
                  <a:pt x="220" y="11291"/>
                  <a:pt x="491" y="11291"/>
                </a:cubicBezTo>
                <a:cubicBezTo>
                  <a:pt x="626" y="11291"/>
                  <a:pt x="749" y="11236"/>
                  <a:pt x="838" y="11147"/>
                </a:cubicBezTo>
                <a:lnTo>
                  <a:pt x="2945" y="9040"/>
                </a:lnTo>
                <a:lnTo>
                  <a:pt x="2945" y="21109"/>
                </a:lnTo>
                <a:cubicBezTo>
                  <a:pt x="2945" y="21381"/>
                  <a:pt x="3166" y="21600"/>
                  <a:pt x="3436" y="21600"/>
                </a:cubicBezTo>
                <a:lnTo>
                  <a:pt x="18164" y="21600"/>
                </a:lnTo>
                <a:cubicBezTo>
                  <a:pt x="18434" y="21600"/>
                  <a:pt x="18655" y="21381"/>
                  <a:pt x="18655" y="21109"/>
                </a:cubicBezTo>
                <a:lnTo>
                  <a:pt x="18655" y="9040"/>
                </a:lnTo>
                <a:lnTo>
                  <a:pt x="20762" y="11147"/>
                </a:lnTo>
                <a:cubicBezTo>
                  <a:pt x="20851" y="11236"/>
                  <a:pt x="20974" y="11291"/>
                  <a:pt x="21109" y="11291"/>
                </a:cubicBezTo>
                <a:cubicBezTo>
                  <a:pt x="21380" y="11291"/>
                  <a:pt x="21600" y="11072"/>
                  <a:pt x="21600" y="10800"/>
                </a:cubicBezTo>
                <a:cubicBezTo>
                  <a:pt x="21600" y="10665"/>
                  <a:pt x="21545" y="10542"/>
                  <a:pt x="21456" y="10453"/>
                </a:cubicBezTo>
              </a:path>
            </a:pathLst>
          </a:custGeom>
          <a:solidFill>
            <a:schemeClr val="accent1"/>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latin typeface="Arial" panose="020B0604020202020204" pitchFamily="34" charset="0"/>
              <a:ea typeface="微软雅黑" panose="020B0503020204020204" pitchFamily="34" charset="-122"/>
              <a:sym typeface="Arial" panose="020B0604020202020204" pitchFamily="34" charset="0"/>
            </a:endParaRPr>
          </a:p>
        </p:txBody>
      </p:sp>
      <p:sp>
        <p:nvSpPr>
          <p:cNvPr id="36" name="Shape 2547"/>
          <p:cNvSpPr/>
          <p:nvPr/>
        </p:nvSpPr>
        <p:spPr>
          <a:xfrm>
            <a:off x="11334492" y="4866031"/>
            <a:ext cx="1763904" cy="1763904"/>
          </a:xfrm>
          <a:custGeom>
            <a:avLst/>
            <a:gdLst/>
            <a:ahLst/>
            <a:cxnLst>
              <a:cxn ang="0">
                <a:pos x="wd2" y="hd2"/>
              </a:cxn>
              <a:cxn ang="5400000">
                <a:pos x="wd2" y="hd2"/>
              </a:cxn>
              <a:cxn ang="10800000">
                <a:pos x="wd2" y="hd2"/>
              </a:cxn>
              <a:cxn ang="16200000">
                <a:pos x="wd2" y="hd2"/>
              </a:cxn>
            </a:cxnLst>
            <a:rect l="0" t="0" r="r" b="b"/>
            <a:pathLst>
              <a:path w="21600" h="21600" extrusionOk="0">
                <a:moveTo>
                  <a:pt x="18073" y="17379"/>
                </a:moveTo>
                <a:lnTo>
                  <a:pt x="15643" y="14949"/>
                </a:lnTo>
                <a:cubicBezTo>
                  <a:pt x="16600" y="13832"/>
                  <a:pt x="17182" y="12386"/>
                  <a:pt x="17182" y="10800"/>
                </a:cubicBezTo>
                <a:cubicBezTo>
                  <a:pt x="17182" y="9214"/>
                  <a:pt x="16600" y="7767"/>
                  <a:pt x="15643" y="6651"/>
                </a:cubicBezTo>
                <a:lnTo>
                  <a:pt x="18073" y="4221"/>
                </a:lnTo>
                <a:cubicBezTo>
                  <a:pt x="19649" y="5963"/>
                  <a:pt x="20618" y="8266"/>
                  <a:pt x="20618" y="10800"/>
                </a:cubicBezTo>
                <a:cubicBezTo>
                  <a:pt x="20618" y="13335"/>
                  <a:pt x="19649" y="15637"/>
                  <a:pt x="18073" y="17379"/>
                </a:cubicBezTo>
                <a:moveTo>
                  <a:pt x="10800" y="20619"/>
                </a:moveTo>
                <a:cubicBezTo>
                  <a:pt x="8265" y="20619"/>
                  <a:pt x="5963" y="19650"/>
                  <a:pt x="4221" y="18073"/>
                </a:cubicBezTo>
                <a:lnTo>
                  <a:pt x="6651" y="15643"/>
                </a:lnTo>
                <a:cubicBezTo>
                  <a:pt x="7767" y="16600"/>
                  <a:pt x="9214" y="17182"/>
                  <a:pt x="10800" y="17182"/>
                </a:cubicBezTo>
                <a:cubicBezTo>
                  <a:pt x="12386" y="17182"/>
                  <a:pt x="13833" y="16600"/>
                  <a:pt x="14949" y="15643"/>
                </a:cubicBezTo>
                <a:lnTo>
                  <a:pt x="17379" y="18073"/>
                </a:lnTo>
                <a:cubicBezTo>
                  <a:pt x="15637" y="19650"/>
                  <a:pt x="13334" y="20619"/>
                  <a:pt x="10800" y="20619"/>
                </a:cubicBezTo>
                <a:moveTo>
                  <a:pt x="982" y="10800"/>
                </a:moveTo>
                <a:cubicBezTo>
                  <a:pt x="982" y="8266"/>
                  <a:pt x="1950" y="5963"/>
                  <a:pt x="3527" y="4221"/>
                </a:cubicBezTo>
                <a:lnTo>
                  <a:pt x="5957" y="6651"/>
                </a:lnTo>
                <a:cubicBezTo>
                  <a:pt x="4999" y="7767"/>
                  <a:pt x="4418" y="9214"/>
                  <a:pt x="4418" y="10800"/>
                </a:cubicBezTo>
                <a:cubicBezTo>
                  <a:pt x="4418" y="12386"/>
                  <a:pt x="4999" y="13832"/>
                  <a:pt x="5957" y="14949"/>
                </a:cubicBezTo>
                <a:lnTo>
                  <a:pt x="3527" y="17379"/>
                </a:lnTo>
                <a:cubicBezTo>
                  <a:pt x="1950" y="15637"/>
                  <a:pt x="982" y="13335"/>
                  <a:pt x="982" y="10800"/>
                </a:cubicBezTo>
                <a:moveTo>
                  <a:pt x="16200" y="10800"/>
                </a:moveTo>
                <a:cubicBezTo>
                  <a:pt x="16200" y="13782"/>
                  <a:pt x="13782" y="16200"/>
                  <a:pt x="10800" y="16200"/>
                </a:cubicBezTo>
                <a:cubicBezTo>
                  <a:pt x="7817" y="16200"/>
                  <a:pt x="5400" y="13782"/>
                  <a:pt x="5400" y="10800"/>
                </a:cubicBezTo>
                <a:cubicBezTo>
                  <a:pt x="5400" y="7817"/>
                  <a:pt x="7817" y="5400"/>
                  <a:pt x="10800" y="5400"/>
                </a:cubicBezTo>
                <a:cubicBezTo>
                  <a:pt x="13782" y="5400"/>
                  <a:pt x="16200" y="7817"/>
                  <a:pt x="16200" y="10800"/>
                </a:cubicBezTo>
                <a:moveTo>
                  <a:pt x="10800" y="982"/>
                </a:moveTo>
                <a:cubicBezTo>
                  <a:pt x="13334" y="982"/>
                  <a:pt x="15637" y="1950"/>
                  <a:pt x="17379" y="3527"/>
                </a:cubicBezTo>
                <a:lnTo>
                  <a:pt x="14949" y="5957"/>
                </a:lnTo>
                <a:cubicBezTo>
                  <a:pt x="13832" y="4999"/>
                  <a:pt x="12386" y="4418"/>
                  <a:pt x="10800" y="4418"/>
                </a:cubicBezTo>
                <a:cubicBezTo>
                  <a:pt x="9214" y="4418"/>
                  <a:pt x="7767" y="4999"/>
                  <a:pt x="6651" y="5957"/>
                </a:cubicBezTo>
                <a:lnTo>
                  <a:pt x="4221" y="3527"/>
                </a:lnTo>
                <a:cubicBezTo>
                  <a:pt x="5963" y="1950"/>
                  <a:pt x="8265" y="982"/>
                  <a:pt x="10800" y="982"/>
                </a:cubicBezTo>
                <a:moveTo>
                  <a:pt x="10800" y="0"/>
                </a:moveTo>
                <a:cubicBezTo>
                  <a:pt x="4835" y="0"/>
                  <a:pt x="0" y="4835"/>
                  <a:pt x="0" y="10800"/>
                </a:cubicBezTo>
                <a:cubicBezTo>
                  <a:pt x="0" y="16764"/>
                  <a:pt x="4835" y="21600"/>
                  <a:pt x="10800" y="21600"/>
                </a:cubicBezTo>
                <a:cubicBezTo>
                  <a:pt x="16764" y="21600"/>
                  <a:pt x="21600" y="16764"/>
                  <a:pt x="21600" y="10800"/>
                </a:cubicBezTo>
                <a:cubicBezTo>
                  <a:pt x="21600" y="4835"/>
                  <a:pt x="16764" y="0"/>
                  <a:pt x="10800" y="0"/>
                </a:cubicBezTo>
              </a:path>
            </a:pathLst>
          </a:custGeom>
          <a:solidFill>
            <a:schemeClr val="accent1"/>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latin typeface="Arial" panose="020B0604020202020204" pitchFamily="34" charset="0"/>
              <a:ea typeface="微软雅黑" panose="020B0503020204020204" pitchFamily="34" charset="-122"/>
              <a:sym typeface="Arial" panose="020B0604020202020204" pitchFamily="34" charset="0"/>
            </a:endParaRPr>
          </a:p>
        </p:txBody>
      </p:sp>
      <p:sp>
        <p:nvSpPr>
          <p:cNvPr id="37" name="Shape 2554"/>
          <p:cNvSpPr/>
          <p:nvPr/>
        </p:nvSpPr>
        <p:spPr>
          <a:xfrm>
            <a:off x="18567946" y="4953486"/>
            <a:ext cx="1763904" cy="1603552"/>
          </a:xfrm>
          <a:custGeom>
            <a:avLst/>
            <a:gdLst/>
            <a:ahLst/>
            <a:cxnLst>
              <a:cxn ang="0">
                <a:pos x="wd2" y="hd2"/>
              </a:cxn>
              <a:cxn ang="5400000">
                <a:pos x="wd2" y="hd2"/>
              </a:cxn>
              <a:cxn ang="10800000">
                <a:pos x="wd2" y="hd2"/>
              </a:cxn>
              <a:cxn ang="16200000">
                <a:pos x="wd2" y="hd2"/>
              </a:cxn>
            </a:cxnLst>
            <a:rect l="0" t="0" r="r" b="b"/>
            <a:pathLst>
              <a:path w="21600" h="21600" extrusionOk="0">
                <a:moveTo>
                  <a:pt x="7855" y="18900"/>
                </a:moveTo>
                <a:cubicBezTo>
                  <a:pt x="7279" y="18900"/>
                  <a:pt x="6684" y="18827"/>
                  <a:pt x="6086" y="18683"/>
                </a:cubicBezTo>
                <a:cubicBezTo>
                  <a:pt x="6017" y="18666"/>
                  <a:pt x="5946" y="18658"/>
                  <a:pt x="5876" y="18658"/>
                </a:cubicBezTo>
                <a:cubicBezTo>
                  <a:pt x="5756" y="18658"/>
                  <a:pt x="5636" y="18682"/>
                  <a:pt x="5523" y="18729"/>
                </a:cubicBezTo>
                <a:lnTo>
                  <a:pt x="2957" y="19815"/>
                </a:lnTo>
                <a:lnTo>
                  <a:pt x="3365" y="18243"/>
                </a:lnTo>
                <a:cubicBezTo>
                  <a:pt x="3474" y="17827"/>
                  <a:pt x="3345" y="17380"/>
                  <a:pt x="3039" y="17108"/>
                </a:cubicBezTo>
                <a:cubicBezTo>
                  <a:pt x="1712" y="15926"/>
                  <a:pt x="982" y="14358"/>
                  <a:pt x="982" y="12690"/>
                </a:cubicBezTo>
                <a:cubicBezTo>
                  <a:pt x="982" y="9266"/>
                  <a:pt x="4065" y="6480"/>
                  <a:pt x="7855" y="6480"/>
                </a:cubicBezTo>
                <a:cubicBezTo>
                  <a:pt x="11644" y="6480"/>
                  <a:pt x="14727" y="9266"/>
                  <a:pt x="14727" y="12690"/>
                </a:cubicBezTo>
                <a:cubicBezTo>
                  <a:pt x="14727" y="16114"/>
                  <a:pt x="11644" y="18900"/>
                  <a:pt x="7855" y="18900"/>
                </a:cubicBezTo>
                <a:moveTo>
                  <a:pt x="7855" y="5400"/>
                </a:moveTo>
                <a:cubicBezTo>
                  <a:pt x="3517" y="5400"/>
                  <a:pt x="0" y="8664"/>
                  <a:pt x="0" y="12690"/>
                </a:cubicBezTo>
                <a:cubicBezTo>
                  <a:pt x="0" y="14758"/>
                  <a:pt x="932" y="16620"/>
                  <a:pt x="2422" y="17947"/>
                </a:cubicBezTo>
                <a:lnTo>
                  <a:pt x="1473" y="21600"/>
                </a:lnTo>
                <a:lnTo>
                  <a:pt x="5876" y="19738"/>
                </a:lnTo>
                <a:cubicBezTo>
                  <a:pt x="6509" y="19891"/>
                  <a:pt x="7169" y="19980"/>
                  <a:pt x="7855" y="19980"/>
                </a:cubicBezTo>
                <a:cubicBezTo>
                  <a:pt x="12192" y="19980"/>
                  <a:pt x="15709" y="16716"/>
                  <a:pt x="15709" y="12690"/>
                </a:cubicBezTo>
                <a:cubicBezTo>
                  <a:pt x="15709" y="8664"/>
                  <a:pt x="12192" y="5400"/>
                  <a:pt x="7855" y="5400"/>
                </a:cubicBezTo>
                <a:moveTo>
                  <a:pt x="21600" y="7290"/>
                </a:moveTo>
                <a:cubicBezTo>
                  <a:pt x="21600" y="3264"/>
                  <a:pt x="18084" y="0"/>
                  <a:pt x="13745" y="0"/>
                </a:cubicBezTo>
                <a:cubicBezTo>
                  <a:pt x="10506" y="0"/>
                  <a:pt x="7725" y="1821"/>
                  <a:pt x="6525" y="4422"/>
                </a:cubicBezTo>
                <a:cubicBezTo>
                  <a:pt x="6912" y="4367"/>
                  <a:pt x="7306" y="4332"/>
                  <a:pt x="7708" y="4326"/>
                </a:cubicBezTo>
                <a:cubicBezTo>
                  <a:pt x="8875" y="2394"/>
                  <a:pt x="11143" y="1080"/>
                  <a:pt x="13745" y="1080"/>
                </a:cubicBezTo>
                <a:cubicBezTo>
                  <a:pt x="17535" y="1080"/>
                  <a:pt x="20618" y="3866"/>
                  <a:pt x="20618" y="7290"/>
                </a:cubicBezTo>
                <a:cubicBezTo>
                  <a:pt x="20618" y="8958"/>
                  <a:pt x="19888" y="10526"/>
                  <a:pt x="18561" y="11707"/>
                </a:cubicBezTo>
                <a:cubicBezTo>
                  <a:pt x="18255" y="11980"/>
                  <a:pt x="18126" y="12428"/>
                  <a:pt x="18234" y="12843"/>
                </a:cubicBezTo>
                <a:lnTo>
                  <a:pt x="18643" y="14415"/>
                </a:lnTo>
                <a:lnTo>
                  <a:pt x="16613" y="13556"/>
                </a:lnTo>
                <a:cubicBezTo>
                  <a:pt x="16573" y="13922"/>
                  <a:pt x="16500" y="14278"/>
                  <a:pt x="16411" y="14628"/>
                </a:cubicBezTo>
                <a:lnTo>
                  <a:pt x="20127" y="16200"/>
                </a:lnTo>
                <a:lnTo>
                  <a:pt x="19178" y="12547"/>
                </a:lnTo>
                <a:cubicBezTo>
                  <a:pt x="20669" y="11220"/>
                  <a:pt x="21600" y="9358"/>
                  <a:pt x="21600" y="7290"/>
                </a:cubicBezTo>
              </a:path>
            </a:pathLst>
          </a:custGeom>
          <a:solidFill>
            <a:schemeClr val="accent1"/>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latin typeface="Arial" panose="020B0604020202020204" pitchFamily="34" charset="0"/>
              <a:ea typeface="微软雅黑" panose="020B0503020204020204" pitchFamily="34" charset="-122"/>
              <a:sym typeface="Arial" panose="020B0604020202020204" pitchFamily="34" charset="0"/>
            </a:endParaRPr>
          </a:p>
        </p:txBody>
      </p:sp>
      <p:sp>
        <p:nvSpPr>
          <p:cNvPr id="3" name="Right Arrow 2"/>
          <p:cNvSpPr/>
          <p:nvPr/>
        </p:nvSpPr>
        <p:spPr>
          <a:xfrm>
            <a:off x="15058296" y="5419493"/>
            <a:ext cx="1549750" cy="767633"/>
          </a:xfrm>
          <a:prstGeom prst="rightArrow">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38" name="Right Arrow 37"/>
          <p:cNvSpPr/>
          <p:nvPr/>
        </p:nvSpPr>
        <p:spPr>
          <a:xfrm>
            <a:off x="7674639" y="5419493"/>
            <a:ext cx="1549750" cy="767633"/>
          </a:xfrm>
          <a:prstGeom prst="rightArrow">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a typeface="微软雅黑" panose="020B0503020204020204" pitchFamily="34" charset="-122"/>
              <a:sym typeface="Arial" panose="020B0604020202020204" pitchFamily="34" charset="0"/>
            </a:endParaRPr>
          </a:p>
        </p:txBody>
      </p:sp>
      <p:cxnSp>
        <p:nvCxnSpPr>
          <p:cNvPr id="16" name="Straight Connector 15"/>
          <p:cNvCxnSpPr/>
          <p:nvPr/>
        </p:nvCxnSpPr>
        <p:spPr>
          <a:xfrm>
            <a:off x="11608677" y="2794666"/>
            <a:ext cx="1192923" cy="0"/>
          </a:xfrm>
          <a:prstGeom prst="line">
            <a:avLst/>
          </a:prstGeom>
          <a:ln w="57150">
            <a:solidFill>
              <a:schemeClr val="accent1"/>
            </a:solidFill>
          </a:ln>
        </p:spPr>
        <p:style>
          <a:lnRef idx="1">
            <a:schemeClr val="accent1"/>
          </a:lnRef>
          <a:fillRef idx="0">
            <a:schemeClr val="accent1"/>
          </a:fillRef>
          <a:effectRef idx="0">
            <a:schemeClr val="accent1"/>
          </a:effectRef>
          <a:fontRef idx="minor">
            <a:schemeClr val="tx1"/>
          </a:fontRef>
        </p:style>
      </p:cxnSp>
      <p:sp>
        <p:nvSpPr>
          <p:cNvPr id="17" name="TextBox 16"/>
          <p:cNvSpPr txBox="1"/>
          <p:nvPr/>
        </p:nvSpPr>
        <p:spPr>
          <a:xfrm>
            <a:off x="9104518" y="984189"/>
            <a:ext cx="6168676" cy="1384995"/>
          </a:xfrm>
          <a:prstGeom prst="rect">
            <a:avLst/>
          </a:prstGeom>
          <a:noFill/>
        </p:spPr>
        <p:txBody>
          <a:bodyPr wrap="none" rtlCol="0">
            <a:spAutoFit/>
          </a:bodyPr>
          <a:lstStyle/>
          <a:p>
            <a:pPr algn="ctr"/>
            <a:r>
              <a:rPr lang="en-US" sz="8400" b="1" spc="800" dirty="0" smtClean="0">
                <a:solidFill>
                  <a:schemeClr val="tx2"/>
                </a:solidFill>
                <a:latin typeface="Arial" panose="020B0604020202020204" pitchFamily="34" charset="0"/>
                <a:ea typeface="微软雅黑" panose="020B0503020204020204" pitchFamily="34" charset="-122"/>
                <a:cs typeface="Lato Black" charset="0"/>
                <a:sym typeface="Arial" panose="020B0604020202020204" pitchFamily="34" charset="0"/>
              </a:rPr>
              <a:t>PROCESS</a:t>
            </a:r>
            <a:endParaRPr lang="en-US" sz="8400" b="1" spc="800" dirty="0">
              <a:solidFill>
                <a:schemeClr val="tx2"/>
              </a:solidFill>
              <a:latin typeface="Arial" panose="020B0604020202020204" pitchFamily="34" charset="0"/>
              <a:ea typeface="微软雅黑" panose="020B0503020204020204" pitchFamily="34" charset="-122"/>
              <a:cs typeface="Lato Black" charset="0"/>
              <a:sym typeface="Arial" panose="020B0604020202020204" pitchFamily="34" charset="0"/>
            </a:endParaRPr>
          </a:p>
        </p:txBody>
      </p:sp>
    </p:spTree>
    <p:extLst>
      <p:ext uri="{BB962C8B-B14F-4D97-AF65-F5344CB8AC3E}">
        <p14:creationId xmlns:p14="http://schemas.microsoft.com/office/powerpoint/2010/main" val="1332527921"/>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Placeholder 12"/>
          <p:cNvPicPr>
            <a:picLocks noGrp="1" noChangeAspect="1"/>
          </p:cNvPicPr>
          <p:nvPr>
            <p:ph type="pic" sz="quarter" idx="18"/>
          </p:nvPr>
        </p:nvPicPr>
        <p:blipFill rotWithShape="1">
          <a:blip r:embed="rId3" cstate="email">
            <a:extLst>
              <a:ext uri="{28A0092B-C50C-407E-A947-70E740481C1C}">
                <a14:useLocalDpi xmlns:a14="http://schemas.microsoft.com/office/drawing/2010/main" val="0"/>
              </a:ext>
            </a:extLst>
          </a:blip>
          <a:srcRect l="7383" t="25451" r="7383" b="25451"/>
          <a:stretch/>
        </p:blipFill>
        <p:spPr/>
      </p:pic>
      <p:pic>
        <p:nvPicPr>
          <p:cNvPr id="5" name="Picture Placeholder 4"/>
          <p:cNvPicPr>
            <a:picLocks noGrp="1" noChangeAspect="1"/>
          </p:cNvPicPr>
          <p:nvPr>
            <p:ph type="pic" sz="quarter" idx="19"/>
          </p:nvPr>
        </p:nvPicPr>
        <p:blipFill rotWithShape="1">
          <a:blip r:embed="rId4" cstate="email">
            <a:extLst>
              <a:ext uri="{28A0092B-C50C-407E-A947-70E740481C1C}">
                <a14:useLocalDpi xmlns:a14="http://schemas.microsoft.com/office/drawing/2010/main" val="0"/>
              </a:ext>
            </a:extLst>
          </a:blip>
          <a:srcRect l="10904" t="27479" r="10904" b="27479"/>
          <a:stretch/>
        </p:blipFill>
        <p:spPr/>
      </p:pic>
      <p:pic>
        <p:nvPicPr>
          <p:cNvPr id="12" name="Picture Placeholder 11"/>
          <p:cNvPicPr>
            <a:picLocks noGrp="1" noChangeAspect="1"/>
          </p:cNvPicPr>
          <p:nvPr>
            <p:ph type="pic" sz="quarter" idx="22"/>
          </p:nvPr>
        </p:nvPicPr>
        <p:blipFill rotWithShape="1">
          <a:blip r:embed="rId5" cstate="email">
            <a:extLst>
              <a:ext uri="{28A0092B-C50C-407E-A947-70E740481C1C}">
                <a14:useLocalDpi xmlns:a14="http://schemas.microsoft.com/office/drawing/2010/main" val="0"/>
              </a:ext>
            </a:extLst>
          </a:blip>
          <a:srcRect l="8666" t="26201" r="8666" b="26201"/>
          <a:stretch/>
        </p:blipFill>
        <p:spPr/>
      </p:pic>
      <p:pic>
        <p:nvPicPr>
          <p:cNvPr id="11" name="Picture Placeholder 10"/>
          <p:cNvPicPr>
            <a:picLocks noGrp="1" noChangeAspect="1"/>
          </p:cNvPicPr>
          <p:nvPr>
            <p:ph type="pic" sz="quarter" idx="23"/>
          </p:nvPr>
        </p:nvPicPr>
        <p:blipFill rotWithShape="1">
          <a:blip r:embed="rId6" cstate="email">
            <a:extLst>
              <a:ext uri="{28A0092B-C50C-407E-A947-70E740481C1C}">
                <a14:useLocalDpi xmlns:a14="http://schemas.microsoft.com/office/drawing/2010/main" val="0"/>
              </a:ext>
            </a:extLst>
          </a:blip>
          <a:srcRect l="5117" t="24146" r="5117" b="24146"/>
          <a:stretch/>
        </p:blipFill>
        <p:spPr/>
      </p:pic>
      <p:pic>
        <p:nvPicPr>
          <p:cNvPr id="27" name="Picture Placeholder 10"/>
          <p:cNvPicPr>
            <a:picLocks noGrp="1" noChangeAspect="1"/>
          </p:cNvPicPr>
          <p:nvPr>
            <p:ph type="pic" sz="quarter" idx="25"/>
          </p:nvPr>
        </p:nvPicPr>
        <p:blipFill>
          <a:blip r:embed="rId7" cstate="email">
            <a:extLst>
              <a:ext uri="{28A0092B-C50C-407E-A947-70E740481C1C}">
                <a14:useLocalDpi xmlns:a14="http://schemas.microsoft.com/office/drawing/2010/main" val="0"/>
              </a:ext>
            </a:extLst>
          </a:blip>
          <a:srcRect t="21177" b="21177"/>
          <a:stretch>
            <a:fillRect/>
          </a:stretch>
        </p:blipFill>
        <p:spPr/>
      </p:pic>
      <p:grpSp>
        <p:nvGrpSpPr>
          <p:cNvPr id="7" name="Group 6"/>
          <p:cNvGrpSpPr/>
          <p:nvPr/>
        </p:nvGrpSpPr>
        <p:grpSpPr>
          <a:xfrm>
            <a:off x="4089400" y="5000538"/>
            <a:ext cx="16179800" cy="5354904"/>
            <a:chOff x="4089400" y="5000538"/>
            <a:chExt cx="16179800" cy="5354904"/>
          </a:xfrm>
          <a:solidFill>
            <a:schemeClr val="bg1">
              <a:lumMod val="85000"/>
            </a:schemeClr>
          </a:solidFill>
        </p:grpSpPr>
        <p:sp>
          <p:nvSpPr>
            <p:cNvPr id="35" name="Rectangle 34"/>
            <p:cNvSpPr/>
            <p:nvPr/>
          </p:nvSpPr>
          <p:spPr>
            <a:xfrm rot="5400000">
              <a:off x="12124436" y="-600526"/>
              <a:ext cx="109728" cy="161798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22" name="Rectangle 21"/>
            <p:cNvSpPr/>
            <p:nvPr/>
          </p:nvSpPr>
          <p:spPr>
            <a:xfrm>
              <a:off x="12145645" y="5000538"/>
              <a:ext cx="109728" cy="535490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33" name="Rectangle 32"/>
            <p:cNvSpPr/>
            <p:nvPr/>
          </p:nvSpPr>
          <p:spPr>
            <a:xfrm>
              <a:off x="16591914" y="5000538"/>
              <a:ext cx="109728" cy="535490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23" name="Rectangle 22"/>
            <p:cNvSpPr/>
            <p:nvPr/>
          </p:nvSpPr>
          <p:spPr>
            <a:xfrm>
              <a:off x="7699376" y="5000538"/>
              <a:ext cx="109728" cy="535490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a typeface="微软雅黑" panose="020B0503020204020204" pitchFamily="34" charset="-122"/>
                <a:sym typeface="Arial" panose="020B0604020202020204" pitchFamily="34" charset="0"/>
              </a:endParaRPr>
            </a:p>
          </p:txBody>
        </p:sp>
      </p:grpSp>
      <p:pic>
        <p:nvPicPr>
          <p:cNvPr id="65" name="Picture Placeholder 64"/>
          <p:cNvPicPr>
            <a:picLocks noGrp="1" noChangeAspect="1"/>
          </p:cNvPicPr>
          <p:nvPr>
            <p:ph type="pic" sz="quarter" idx="24"/>
          </p:nvPr>
        </p:nvPicPr>
        <p:blipFill rotWithShape="1">
          <a:blip r:embed="rId8" cstate="email">
            <a:extLst>
              <a:ext uri="{28A0092B-C50C-407E-A947-70E740481C1C}">
                <a14:useLocalDpi xmlns:a14="http://schemas.microsoft.com/office/drawing/2010/main" val="0"/>
              </a:ext>
            </a:extLst>
          </a:blip>
          <a:srcRect l="7383" t="25433" r="7383" b="25433"/>
          <a:stretch/>
        </p:blipFill>
        <p:spPr/>
      </p:pic>
      <p:pic>
        <p:nvPicPr>
          <p:cNvPr id="66" name="Picture Placeholder 65"/>
          <p:cNvPicPr>
            <a:picLocks noGrp="1" noChangeAspect="1"/>
          </p:cNvPicPr>
          <p:nvPr>
            <p:ph type="pic" sz="quarter" idx="27"/>
          </p:nvPr>
        </p:nvPicPr>
        <p:blipFill rotWithShape="1">
          <a:blip r:embed="rId9" cstate="email">
            <a:extLst>
              <a:ext uri="{28A0092B-C50C-407E-A947-70E740481C1C}">
                <a14:useLocalDpi xmlns:a14="http://schemas.microsoft.com/office/drawing/2010/main" val="0"/>
              </a:ext>
            </a:extLst>
          </a:blip>
          <a:srcRect l="7383" t="25433" r="7383" b="25433"/>
          <a:stretch/>
        </p:blipFill>
        <p:spPr/>
      </p:pic>
      <p:pic>
        <p:nvPicPr>
          <p:cNvPr id="67" name="Picture Placeholder 66"/>
          <p:cNvPicPr>
            <a:picLocks noGrp="1" noChangeAspect="1"/>
          </p:cNvPicPr>
          <p:nvPr>
            <p:ph type="pic" sz="quarter" idx="26"/>
          </p:nvPr>
        </p:nvPicPr>
        <p:blipFill rotWithShape="1">
          <a:blip r:embed="rId10" cstate="email">
            <a:extLst>
              <a:ext uri="{28A0092B-C50C-407E-A947-70E740481C1C}">
                <a14:useLocalDpi xmlns:a14="http://schemas.microsoft.com/office/drawing/2010/main" val="0"/>
              </a:ext>
            </a:extLst>
          </a:blip>
          <a:srcRect l="10061" t="26986" r="10061" b="26986"/>
          <a:stretch/>
        </p:blipFill>
        <p:spPr/>
      </p:pic>
      <p:sp>
        <p:nvSpPr>
          <p:cNvPr id="18" name="TextBox 17"/>
          <p:cNvSpPr txBox="1"/>
          <p:nvPr/>
        </p:nvSpPr>
        <p:spPr>
          <a:xfrm>
            <a:off x="8765388" y="984189"/>
            <a:ext cx="6846939" cy="1384995"/>
          </a:xfrm>
          <a:prstGeom prst="rect">
            <a:avLst/>
          </a:prstGeom>
          <a:noFill/>
        </p:spPr>
        <p:txBody>
          <a:bodyPr wrap="none" rtlCol="0">
            <a:spAutoFit/>
          </a:bodyPr>
          <a:lstStyle/>
          <a:p>
            <a:pPr algn="ctr"/>
            <a:r>
              <a:rPr lang="en-US" sz="8400" b="1" spc="800" dirty="0" smtClean="0">
                <a:solidFill>
                  <a:schemeClr val="tx2"/>
                </a:solidFill>
                <a:latin typeface="Arial" panose="020B0604020202020204" pitchFamily="34" charset="0"/>
                <a:ea typeface="微软雅黑" panose="020B0503020204020204" pitchFamily="34" charset="-122"/>
                <a:cs typeface="Lato Black" charset="0"/>
                <a:sym typeface="Arial" panose="020B0604020202020204" pitchFamily="34" charset="0"/>
              </a:rPr>
              <a:t>PARTNERS</a:t>
            </a:r>
            <a:endParaRPr lang="en-US" sz="8400" b="1" spc="800" dirty="0">
              <a:solidFill>
                <a:schemeClr val="tx2"/>
              </a:solidFill>
              <a:latin typeface="Arial" panose="020B0604020202020204" pitchFamily="34" charset="0"/>
              <a:ea typeface="微软雅黑" panose="020B0503020204020204" pitchFamily="34" charset="-122"/>
              <a:cs typeface="Lato Black" charset="0"/>
              <a:sym typeface="Arial" panose="020B0604020202020204" pitchFamily="34" charset="0"/>
            </a:endParaRPr>
          </a:p>
        </p:txBody>
      </p:sp>
      <p:cxnSp>
        <p:nvCxnSpPr>
          <p:cNvPr id="24" name="Straight Connector 23"/>
          <p:cNvCxnSpPr/>
          <p:nvPr/>
        </p:nvCxnSpPr>
        <p:spPr>
          <a:xfrm>
            <a:off x="11608677" y="2794666"/>
            <a:ext cx="1192923" cy="0"/>
          </a:xfrm>
          <a:prstGeom prst="line">
            <a:avLst/>
          </a:prstGeom>
          <a:ln w="57150">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42782764"/>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 name="TextBox 59"/>
          <p:cNvSpPr txBox="1"/>
          <p:nvPr/>
        </p:nvSpPr>
        <p:spPr>
          <a:xfrm>
            <a:off x="10725896" y="8254769"/>
            <a:ext cx="2974404" cy="553998"/>
          </a:xfrm>
          <a:prstGeom prst="rect">
            <a:avLst/>
          </a:prstGeom>
          <a:noFill/>
        </p:spPr>
        <p:txBody>
          <a:bodyPr wrap="none" rtlCol="0" anchor="ctr" anchorCtr="0">
            <a:spAutoFit/>
          </a:bodyPr>
          <a:lstStyle/>
          <a:p>
            <a:pPr algn="ctr"/>
            <a:r>
              <a:rPr lang="en-US" sz="3000" b="1" dirty="0" smtClean="0">
                <a:solidFill>
                  <a:schemeClr val="tx2"/>
                </a:solidFill>
                <a:latin typeface="Arial" panose="020B0604020202020204" pitchFamily="34" charset="0"/>
                <a:ea typeface="微软雅黑" panose="020B0503020204020204" pitchFamily="34" charset="-122"/>
                <a:cs typeface="Poppins SemiBold" charset="0"/>
                <a:sym typeface="Arial" panose="020B0604020202020204" pitchFamily="34" charset="0"/>
              </a:rPr>
              <a:t>PEDRO WHITE</a:t>
            </a:r>
            <a:endParaRPr lang="en-US" sz="3000" b="1" dirty="0">
              <a:solidFill>
                <a:schemeClr val="tx2"/>
              </a:solidFill>
              <a:latin typeface="Arial" panose="020B0604020202020204" pitchFamily="34" charset="0"/>
              <a:ea typeface="微软雅黑" panose="020B0503020204020204" pitchFamily="34" charset="-122"/>
              <a:cs typeface="Poppins SemiBold" charset="0"/>
              <a:sym typeface="Arial" panose="020B0604020202020204" pitchFamily="34" charset="0"/>
            </a:endParaRPr>
          </a:p>
        </p:txBody>
      </p:sp>
      <p:sp>
        <p:nvSpPr>
          <p:cNvPr id="16" name="Subtitle 2"/>
          <p:cNvSpPr txBox="1">
            <a:spLocks/>
          </p:cNvSpPr>
          <p:nvPr/>
        </p:nvSpPr>
        <p:spPr>
          <a:xfrm>
            <a:off x="1629651" y="9643971"/>
            <a:ext cx="21150974" cy="1758497"/>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just">
              <a:lnSpc>
                <a:spcPts val="4040"/>
              </a:lnSpc>
            </a:pPr>
            <a:r>
              <a:rPr lang="en-US" dirty="0" smtClean="0">
                <a:solidFill>
                  <a:schemeClr val="tx1"/>
                </a:solidFill>
                <a:latin typeface="Arial" panose="020B0604020202020204" pitchFamily="34" charset="0"/>
                <a:ea typeface="微软雅黑" panose="020B0503020204020204" pitchFamily="34" charset="-122"/>
                <a:cs typeface="Poppins Light" charset="0"/>
                <a:sym typeface="Arial" panose="020B0604020202020204" pitchFamily="34" charset="0"/>
              </a:rPr>
              <a:t>Frequently, your initial font choice is taken out of your awesome hands</a:t>
            </a:r>
            <a:r>
              <a:rPr lang="en-US" dirty="0">
                <a:solidFill>
                  <a:schemeClr val="tx1"/>
                </a:solidFill>
                <a:latin typeface="Arial" panose="020B0604020202020204" pitchFamily="34" charset="0"/>
                <a:ea typeface="微软雅黑" panose="020B0503020204020204" pitchFamily="34" charset="-122"/>
                <a:cs typeface="Poppins Light" charset="0"/>
                <a:sym typeface="Arial" panose="020B0604020202020204" pitchFamily="34" charset="0"/>
              </a:rPr>
              <a:t> </a:t>
            </a:r>
            <a:r>
              <a:rPr lang="en-US" dirty="0" smtClean="0">
                <a:solidFill>
                  <a:schemeClr val="tx1"/>
                </a:solidFill>
                <a:latin typeface="Arial" panose="020B0604020202020204" pitchFamily="34" charset="0"/>
                <a:ea typeface="微软雅黑" panose="020B0503020204020204" pitchFamily="34" charset="-122"/>
                <a:cs typeface="Poppins Light" charset="0"/>
                <a:sym typeface="Arial" panose="020B0604020202020204" pitchFamily="34" charset="0"/>
              </a:rPr>
              <a:t>also we are companies often specify a typeface, or even a set of fonts,  part of their brand guides when </a:t>
            </a:r>
            <a:r>
              <a:rPr lang="en-US" dirty="0">
                <a:solidFill>
                  <a:schemeClr val="tx1"/>
                </a:solidFill>
                <a:latin typeface="Arial" panose="020B0604020202020204" pitchFamily="34" charset="0"/>
                <a:ea typeface="微软雅黑" panose="020B0503020204020204" pitchFamily="34" charset="-122"/>
                <a:cs typeface="Poppins Light" charset="0"/>
                <a:sym typeface="Arial" panose="020B0604020202020204" pitchFamily="34" charset="0"/>
              </a:rPr>
              <a:t>selecting a typeface for body text, your primary concern should be readability. Don’t concern yourself with personality at this stage. I’m of the school of thought that believes that you’re better off mastering a few </a:t>
            </a:r>
            <a:r>
              <a:rPr lang="en-US" dirty="0" smtClean="0">
                <a:solidFill>
                  <a:schemeClr val="tx1"/>
                </a:solidFill>
                <a:latin typeface="Arial" panose="020B0604020202020204" pitchFamily="34" charset="0"/>
                <a:ea typeface="微软雅黑" panose="020B0503020204020204" pitchFamily="34" charset="-122"/>
                <a:cs typeface="Poppins Light" charset="0"/>
                <a:sym typeface="Arial" panose="020B0604020202020204" pitchFamily="34" charset="0"/>
              </a:rPr>
              <a:t>typeface.</a:t>
            </a:r>
            <a:endParaRPr lang="en-US" dirty="0">
              <a:solidFill>
                <a:schemeClr val="tx1"/>
              </a:solidFill>
              <a:latin typeface="Arial" panose="020B0604020202020204" pitchFamily="34" charset="0"/>
              <a:ea typeface="微软雅黑" panose="020B0503020204020204" pitchFamily="34" charset="-122"/>
              <a:cs typeface="Poppins Light" charset="0"/>
              <a:sym typeface="Arial" panose="020B0604020202020204" pitchFamily="34" charset="0"/>
            </a:endParaRPr>
          </a:p>
        </p:txBody>
      </p:sp>
      <p:cxnSp>
        <p:nvCxnSpPr>
          <p:cNvPr id="10" name="Straight Connector 9"/>
          <p:cNvCxnSpPr/>
          <p:nvPr/>
        </p:nvCxnSpPr>
        <p:spPr>
          <a:xfrm>
            <a:off x="11608677" y="2794666"/>
            <a:ext cx="1192923" cy="0"/>
          </a:xfrm>
          <a:prstGeom prst="line">
            <a:avLst/>
          </a:prstGeom>
          <a:ln w="57150">
            <a:solidFill>
              <a:schemeClr val="accent1"/>
            </a:solidFill>
          </a:ln>
        </p:spPr>
        <p:style>
          <a:lnRef idx="1">
            <a:schemeClr val="accent1"/>
          </a:lnRef>
          <a:fillRef idx="0">
            <a:schemeClr val="accent1"/>
          </a:fillRef>
          <a:effectRef idx="0">
            <a:schemeClr val="accent1"/>
          </a:effectRef>
          <a:fontRef idx="minor">
            <a:schemeClr val="tx1"/>
          </a:fontRef>
        </p:style>
      </p:cxnSp>
      <p:sp>
        <p:nvSpPr>
          <p:cNvPr id="11" name="TextBox 10"/>
          <p:cNvSpPr txBox="1"/>
          <p:nvPr/>
        </p:nvSpPr>
        <p:spPr>
          <a:xfrm>
            <a:off x="5672482" y="984189"/>
            <a:ext cx="13032735" cy="1384995"/>
          </a:xfrm>
          <a:prstGeom prst="rect">
            <a:avLst/>
          </a:prstGeom>
          <a:noFill/>
        </p:spPr>
        <p:txBody>
          <a:bodyPr wrap="none" rtlCol="0">
            <a:spAutoFit/>
          </a:bodyPr>
          <a:lstStyle/>
          <a:p>
            <a:pPr algn="ctr"/>
            <a:r>
              <a:rPr lang="en-US" sz="8400" b="1" spc="800" dirty="0" smtClean="0">
                <a:solidFill>
                  <a:schemeClr val="tx2"/>
                </a:solidFill>
                <a:latin typeface="Arial" panose="020B0604020202020204" pitchFamily="34" charset="0"/>
                <a:ea typeface="微软雅黑" panose="020B0503020204020204" pitchFamily="34" charset="-122"/>
                <a:cs typeface="Lato Black" charset="0"/>
                <a:sym typeface="Arial" panose="020B0604020202020204" pitchFamily="34" charset="0"/>
              </a:rPr>
              <a:t>WELCOME MESSAGE</a:t>
            </a:r>
            <a:endParaRPr lang="en-US" sz="8400" b="1" spc="800" dirty="0">
              <a:solidFill>
                <a:schemeClr val="tx2"/>
              </a:solidFill>
              <a:latin typeface="Arial" panose="020B0604020202020204" pitchFamily="34" charset="0"/>
              <a:ea typeface="微软雅黑" panose="020B0503020204020204" pitchFamily="34" charset="-122"/>
              <a:cs typeface="Lato Black" charset="0"/>
              <a:sym typeface="Arial" panose="020B0604020202020204" pitchFamily="34" charset="0"/>
            </a:endParaRPr>
          </a:p>
        </p:txBody>
      </p:sp>
      <p:sp>
        <p:nvSpPr>
          <p:cNvPr id="17" name="TextBox 16"/>
          <p:cNvSpPr txBox="1"/>
          <p:nvPr/>
        </p:nvSpPr>
        <p:spPr>
          <a:xfrm>
            <a:off x="11244726" y="8779616"/>
            <a:ext cx="1936748" cy="400110"/>
          </a:xfrm>
          <a:prstGeom prst="rect">
            <a:avLst/>
          </a:prstGeom>
          <a:noFill/>
        </p:spPr>
        <p:txBody>
          <a:bodyPr wrap="none" rtlCol="0" anchor="ctr" anchorCtr="0">
            <a:spAutoFit/>
          </a:bodyPr>
          <a:lstStyle/>
          <a:p>
            <a:pPr algn="ctr"/>
            <a:r>
              <a:rPr lang="en-US" sz="2000" b="1" dirty="0" smtClean="0">
                <a:latin typeface="Arial" panose="020B0604020202020204" pitchFamily="34" charset="0"/>
                <a:ea typeface="微软雅黑" panose="020B0503020204020204" pitchFamily="34" charset="-122"/>
                <a:cs typeface="Poppins SemiBold" charset="0"/>
                <a:sym typeface="Arial" panose="020B0604020202020204" pitchFamily="34" charset="0"/>
              </a:rPr>
              <a:t>CEO / OWNER</a:t>
            </a:r>
            <a:endParaRPr lang="en-US" sz="2000" b="1" dirty="0">
              <a:latin typeface="Arial" panose="020B0604020202020204" pitchFamily="34" charset="0"/>
              <a:ea typeface="微软雅黑" panose="020B0503020204020204" pitchFamily="34" charset="-122"/>
              <a:cs typeface="Poppins SemiBold" charset="0"/>
              <a:sym typeface="Arial" panose="020B0604020202020204" pitchFamily="34" charset="0"/>
            </a:endParaRPr>
          </a:p>
        </p:txBody>
      </p:sp>
      <p:pic>
        <p:nvPicPr>
          <p:cNvPr id="3" name="图片占位符 2"/>
          <p:cNvPicPr>
            <a:picLocks noGrp="1" noChangeAspect="1"/>
          </p:cNvPicPr>
          <p:nvPr>
            <p:ph type="pic" sz="quarter" idx="18"/>
          </p:nvPr>
        </p:nvPicPr>
        <p:blipFill>
          <a:blip r:embed="rId3" cstate="email">
            <a:extLst>
              <a:ext uri="{28A0092B-C50C-407E-A947-70E740481C1C}">
                <a14:useLocalDpi xmlns:a14="http://schemas.microsoft.com/office/drawing/2010/main" val="0"/>
              </a:ext>
            </a:extLst>
          </a:blip>
          <a:srcRect t="16529" b="16529"/>
          <a:stretch>
            <a:fillRect/>
          </a:stretch>
        </p:blipFill>
        <p:spPr/>
      </p:pic>
    </p:spTree>
    <p:extLst>
      <p:ext uri="{BB962C8B-B14F-4D97-AF65-F5344CB8AC3E}">
        <p14:creationId xmlns:p14="http://schemas.microsoft.com/office/powerpoint/2010/main" val="1704308555"/>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TextBox 40"/>
          <p:cNvSpPr txBox="1"/>
          <p:nvPr/>
        </p:nvSpPr>
        <p:spPr>
          <a:xfrm>
            <a:off x="11438756" y="9575076"/>
            <a:ext cx="1522853" cy="395045"/>
          </a:xfrm>
          <a:prstGeom prst="rect">
            <a:avLst/>
          </a:prstGeom>
          <a:noFill/>
        </p:spPr>
        <p:txBody>
          <a:bodyPr wrap="none" lIns="0" tIns="0" rIns="0" bIns="0" rtlCol="0">
            <a:spAutoFit/>
          </a:bodyPr>
          <a:lstStyle/>
          <a:p>
            <a:pPr algn="ctr">
              <a:lnSpc>
                <a:spcPts val="3466"/>
              </a:lnSpc>
              <a:spcAft>
                <a:spcPts val="3199"/>
              </a:spcAft>
            </a:pPr>
            <a:r>
              <a:rPr lang="en-US" sz="2000" dirty="0">
                <a:latin typeface="Arial" panose="020B0604020202020204" pitchFamily="34" charset="0"/>
                <a:ea typeface="微软雅黑" panose="020B0503020204020204" pitchFamily="34" charset="-122"/>
                <a:cs typeface="Poppins Light" charset="0"/>
                <a:sym typeface="Arial" panose="020B0604020202020204" pitchFamily="34" charset="0"/>
              </a:rPr>
              <a:t>CEO / Owner</a:t>
            </a:r>
          </a:p>
        </p:txBody>
      </p:sp>
      <p:sp>
        <p:nvSpPr>
          <p:cNvPr id="42" name="TextBox 41"/>
          <p:cNvSpPr txBox="1"/>
          <p:nvPr/>
        </p:nvSpPr>
        <p:spPr>
          <a:xfrm>
            <a:off x="10742757" y="8989381"/>
            <a:ext cx="2892138" cy="584775"/>
          </a:xfrm>
          <a:prstGeom prst="rect">
            <a:avLst/>
          </a:prstGeom>
          <a:noFill/>
        </p:spPr>
        <p:txBody>
          <a:bodyPr wrap="none" rtlCol="0" anchor="ctr" anchorCtr="0">
            <a:spAutoFit/>
          </a:bodyPr>
          <a:lstStyle/>
          <a:p>
            <a:pPr algn="ctr"/>
            <a:r>
              <a:rPr lang="en-US" sz="3200" b="1" dirty="0" smtClean="0">
                <a:solidFill>
                  <a:schemeClr val="tx2"/>
                </a:solidFill>
                <a:latin typeface="Arial" panose="020B0604020202020204" pitchFamily="34" charset="0"/>
                <a:ea typeface="微软雅黑" panose="020B0503020204020204" pitchFamily="34" charset="-122"/>
                <a:cs typeface="Poppins" charset="0"/>
                <a:sym typeface="Arial" panose="020B0604020202020204" pitchFamily="34" charset="0"/>
              </a:rPr>
              <a:t>JOHN BLACK</a:t>
            </a:r>
            <a:endParaRPr lang="en-US" sz="3200" b="1" dirty="0">
              <a:solidFill>
                <a:schemeClr val="tx2"/>
              </a:solidFill>
              <a:latin typeface="Arial" panose="020B0604020202020204" pitchFamily="34" charset="0"/>
              <a:ea typeface="微软雅黑" panose="020B0503020204020204" pitchFamily="34" charset="-122"/>
              <a:cs typeface="Poppins" charset="0"/>
              <a:sym typeface="Arial" panose="020B0604020202020204" pitchFamily="34" charset="0"/>
            </a:endParaRPr>
          </a:p>
        </p:txBody>
      </p:sp>
      <p:sp>
        <p:nvSpPr>
          <p:cNvPr id="44" name="TextBox 43"/>
          <p:cNvSpPr txBox="1"/>
          <p:nvPr/>
        </p:nvSpPr>
        <p:spPr>
          <a:xfrm>
            <a:off x="17627791" y="9575076"/>
            <a:ext cx="1522853" cy="395045"/>
          </a:xfrm>
          <a:prstGeom prst="rect">
            <a:avLst/>
          </a:prstGeom>
          <a:noFill/>
        </p:spPr>
        <p:txBody>
          <a:bodyPr wrap="none" lIns="0" tIns="0" rIns="0" bIns="0" rtlCol="0">
            <a:spAutoFit/>
          </a:bodyPr>
          <a:lstStyle/>
          <a:p>
            <a:pPr algn="ctr">
              <a:lnSpc>
                <a:spcPts val="3466"/>
              </a:lnSpc>
              <a:spcAft>
                <a:spcPts val="3199"/>
              </a:spcAft>
            </a:pPr>
            <a:r>
              <a:rPr lang="en-US" sz="2000" dirty="0">
                <a:latin typeface="Arial" panose="020B0604020202020204" pitchFamily="34" charset="0"/>
                <a:ea typeface="微软雅黑" panose="020B0503020204020204" pitchFamily="34" charset="-122"/>
                <a:cs typeface="Poppins Light" charset="0"/>
                <a:sym typeface="Arial" panose="020B0604020202020204" pitchFamily="34" charset="0"/>
              </a:rPr>
              <a:t>CEO / Owner</a:t>
            </a:r>
          </a:p>
        </p:txBody>
      </p:sp>
      <p:sp>
        <p:nvSpPr>
          <p:cNvPr id="45" name="TextBox 44"/>
          <p:cNvSpPr txBox="1"/>
          <p:nvPr/>
        </p:nvSpPr>
        <p:spPr>
          <a:xfrm>
            <a:off x="16570358" y="8989381"/>
            <a:ext cx="3657540" cy="584775"/>
          </a:xfrm>
          <a:prstGeom prst="rect">
            <a:avLst/>
          </a:prstGeom>
          <a:noFill/>
        </p:spPr>
        <p:txBody>
          <a:bodyPr wrap="none" rtlCol="0" anchor="ctr" anchorCtr="0">
            <a:spAutoFit/>
          </a:bodyPr>
          <a:lstStyle/>
          <a:p>
            <a:pPr algn="ctr"/>
            <a:r>
              <a:rPr lang="en-US" sz="3200" b="1" dirty="0" smtClean="0">
                <a:solidFill>
                  <a:schemeClr val="tx2"/>
                </a:solidFill>
                <a:latin typeface="Arial" panose="020B0604020202020204" pitchFamily="34" charset="0"/>
                <a:ea typeface="微软雅黑" panose="020B0503020204020204" pitchFamily="34" charset="-122"/>
                <a:cs typeface="Poppins" charset="0"/>
                <a:sym typeface="Arial" panose="020B0604020202020204" pitchFamily="34" charset="0"/>
              </a:rPr>
              <a:t>SANDRA BULLET</a:t>
            </a:r>
            <a:endParaRPr lang="en-US" sz="3200" b="1" dirty="0">
              <a:solidFill>
                <a:schemeClr val="tx2"/>
              </a:solidFill>
              <a:latin typeface="Arial" panose="020B0604020202020204" pitchFamily="34" charset="0"/>
              <a:ea typeface="微软雅黑" panose="020B0503020204020204" pitchFamily="34" charset="-122"/>
              <a:cs typeface="Poppins" charset="0"/>
              <a:sym typeface="Arial" panose="020B0604020202020204" pitchFamily="34" charset="0"/>
            </a:endParaRPr>
          </a:p>
        </p:txBody>
      </p:sp>
      <p:sp>
        <p:nvSpPr>
          <p:cNvPr id="47" name="TextBox 46"/>
          <p:cNvSpPr txBox="1"/>
          <p:nvPr/>
        </p:nvSpPr>
        <p:spPr>
          <a:xfrm>
            <a:off x="5219141" y="9575076"/>
            <a:ext cx="1522853" cy="395045"/>
          </a:xfrm>
          <a:prstGeom prst="rect">
            <a:avLst/>
          </a:prstGeom>
          <a:noFill/>
        </p:spPr>
        <p:txBody>
          <a:bodyPr wrap="none" lIns="0" tIns="0" rIns="0" bIns="0" rtlCol="0">
            <a:spAutoFit/>
          </a:bodyPr>
          <a:lstStyle/>
          <a:p>
            <a:pPr algn="ctr">
              <a:lnSpc>
                <a:spcPts val="3466"/>
              </a:lnSpc>
              <a:spcAft>
                <a:spcPts val="3199"/>
              </a:spcAft>
            </a:pPr>
            <a:r>
              <a:rPr lang="en-US" sz="2000" dirty="0">
                <a:latin typeface="Arial" panose="020B0604020202020204" pitchFamily="34" charset="0"/>
                <a:ea typeface="微软雅黑" panose="020B0503020204020204" pitchFamily="34" charset="-122"/>
                <a:cs typeface="Poppins Light" charset="0"/>
                <a:sym typeface="Arial" panose="020B0604020202020204" pitchFamily="34" charset="0"/>
              </a:rPr>
              <a:t>CEO / Owner</a:t>
            </a:r>
          </a:p>
        </p:txBody>
      </p:sp>
      <p:sp>
        <p:nvSpPr>
          <p:cNvPr id="48" name="TextBox 47"/>
          <p:cNvSpPr txBox="1"/>
          <p:nvPr/>
        </p:nvSpPr>
        <p:spPr>
          <a:xfrm>
            <a:off x="4564444" y="8989381"/>
            <a:ext cx="2852063" cy="584775"/>
          </a:xfrm>
          <a:prstGeom prst="rect">
            <a:avLst/>
          </a:prstGeom>
          <a:noFill/>
        </p:spPr>
        <p:txBody>
          <a:bodyPr wrap="none" rtlCol="0" anchor="ctr" anchorCtr="0">
            <a:spAutoFit/>
          </a:bodyPr>
          <a:lstStyle/>
          <a:p>
            <a:pPr algn="ctr"/>
            <a:r>
              <a:rPr lang="en-US" sz="3200" b="1" dirty="0" smtClean="0">
                <a:solidFill>
                  <a:schemeClr val="tx2"/>
                </a:solidFill>
                <a:latin typeface="Arial" panose="020B0604020202020204" pitchFamily="34" charset="0"/>
                <a:ea typeface="微软雅黑" panose="020B0503020204020204" pitchFamily="34" charset="-122"/>
                <a:cs typeface="Poppins" charset="0"/>
                <a:sym typeface="Arial" panose="020B0604020202020204" pitchFamily="34" charset="0"/>
              </a:rPr>
              <a:t>MARK WHITE</a:t>
            </a:r>
            <a:endParaRPr lang="en-US" sz="3200" b="1" dirty="0">
              <a:solidFill>
                <a:schemeClr val="tx2"/>
              </a:solidFill>
              <a:latin typeface="Arial" panose="020B0604020202020204" pitchFamily="34" charset="0"/>
              <a:ea typeface="微软雅黑" panose="020B0503020204020204" pitchFamily="34" charset="-122"/>
              <a:cs typeface="Poppins" charset="0"/>
              <a:sym typeface="Arial" panose="020B0604020202020204" pitchFamily="34" charset="0"/>
            </a:endParaRPr>
          </a:p>
        </p:txBody>
      </p:sp>
      <p:sp>
        <p:nvSpPr>
          <p:cNvPr id="16" name="TextBox 15"/>
          <p:cNvSpPr txBox="1"/>
          <p:nvPr/>
        </p:nvSpPr>
        <p:spPr>
          <a:xfrm>
            <a:off x="8828387" y="984189"/>
            <a:ext cx="6720943" cy="1384995"/>
          </a:xfrm>
          <a:prstGeom prst="rect">
            <a:avLst/>
          </a:prstGeom>
          <a:noFill/>
        </p:spPr>
        <p:txBody>
          <a:bodyPr wrap="none" rtlCol="0">
            <a:spAutoFit/>
          </a:bodyPr>
          <a:lstStyle/>
          <a:p>
            <a:pPr algn="ctr"/>
            <a:r>
              <a:rPr lang="en-US" sz="8400" b="1" spc="800" smtClean="0">
                <a:solidFill>
                  <a:schemeClr val="tx2"/>
                </a:solidFill>
                <a:latin typeface="Arial" panose="020B0604020202020204" pitchFamily="34" charset="0"/>
                <a:ea typeface="微软雅黑" panose="020B0503020204020204" pitchFamily="34" charset="-122"/>
                <a:cs typeface="Lato Black" charset="0"/>
                <a:sym typeface="Arial" panose="020B0604020202020204" pitchFamily="34" charset="0"/>
              </a:rPr>
              <a:t>THE TEAM</a:t>
            </a:r>
            <a:endParaRPr lang="en-US" sz="8400" b="1" spc="800" dirty="0">
              <a:solidFill>
                <a:schemeClr val="tx2"/>
              </a:solidFill>
              <a:latin typeface="Arial" panose="020B0604020202020204" pitchFamily="34" charset="0"/>
              <a:ea typeface="微软雅黑" panose="020B0503020204020204" pitchFamily="34" charset="-122"/>
              <a:cs typeface="Lato Black" charset="0"/>
              <a:sym typeface="Arial" panose="020B0604020202020204" pitchFamily="34" charset="0"/>
            </a:endParaRPr>
          </a:p>
        </p:txBody>
      </p:sp>
      <p:cxnSp>
        <p:nvCxnSpPr>
          <p:cNvPr id="17" name="Straight Connector 16"/>
          <p:cNvCxnSpPr/>
          <p:nvPr/>
        </p:nvCxnSpPr>
        <p:spPr>
          <a:xfrm>
            <a:off x="11608677" y="2794666"/>
            <a:ext cx="1192923" cy="0"/>
          </a:xfrm>
          <a:prstGeom prst="line">
            <a:avLst/>
          </a:prstGeom>
          <a:ln w="57150">
            <a:solidFill>
              <a:schemeClr val="accent1"/>
            </a:solidFill>
          </a:ln>
        </p:spPr>
        <p:style>
          <a:lnRef idx="1">
            <a:schemeClr val="accent1"/>
          </a:lnRef>
          <a:fillRef idx="0">
            <a:schemeClr val="accent1"/>
          </a:fillRef>
          <a:effectRef idx="0">
            <a:schemeClr val="accent1"/>
          </a:effectRef>
          <a:fontRef idx="minor">
            <a:schemeClr val="tx1"/>
          </a:fontRef>
        </p:style>
      </p:cxnSp>
      <p:pic>
        <p:nvPicPr>
          <p:cNvPr id="5" name="图片占位符 4"/>
          <p:cNvPicPr>
            <a:picLocks noGrp="1" noChangeAspect="1"/>
          </p:cNvPicPr>
          <p:nvPr>
            <p:ph type="pic" sz="quarter" idx="22"/>
          </p:nvPr>
        </p:nvPicPr>
        <p:blipFill>
          <a:blip r:embed="rId2" cstate="email">
            <a:extLst>
              <a:ext uri="{28A0092B-C50C-407E-A947-70E740481C1C}">
                <a14:useLocalDpi xmlns:a14="http://schemas.microsoft.com/office/drawing/2010/main" val="0"/>
              </a:ext>
            </a:extLst>
          </a:blip>
          <a:srcRect l="19221" r="19221"/>
          <a:stretch>
            <a:fillRect/>
          </a:stretch>
        </p:blipFill>
        <p:spPr/>
      </p:pic>
      <p:pic>
        <p:nvPicPr>
          <p:cNvPr id="7" name="图片占位符 6"/>
          <p:cNvPicPr>
            <a:picLocks noGrp="1" noChangeAspect="1"/>
          </p:cNvPicPr>
          <p:nvPr>
            <p:ph type="pic" sz="quarter" idx="23"/>
          </p:nvPr>
        </p:nvPicPr>
        <p:blipFill>
          <a:blip r:embed="rId3" cstate="email">
            <a:extLst>
              <a:ext uri="{28A0092B-C50C-407E-A947-70E740481C1C}">
                <a14:useLocalDpi xmlns:a14="http://schemas.microsoft.com/office/drawing/2010/main" val="0"/>
              </a:ext>
            </a:extLst>
          </a:blip>
          <a:srcRect l="16572" r="16572"/>
          <a:stretch>
            <a:fillRect/>
          </a:stretch>
        </p:blipFill>
        <p:spPr/>
      </p:pic>
      <p:pic>
        <p:nvPicPr>
          <p:cNvPr id="6" name="图片占位符 5"/>
          <p:cNvPicPr>
            <a:picLocks noGrp="1" noChangeAspect="1"/>
          </p:cNvPicPr>
          <p:nvPr>
            <p:ph type="pic" sz="quarter" idx="21"/>
          </p:nvPr>
        </p:nvPicPr>
        <p:blipFill>
          <a:blip r:embed="rId4" cstate="email">
            <a:extLst>
              <a:ext uri="{28A0092B-C50C-407E-A947-70E740481C1C}">
                <a14:useLocalDpi xmlns:a14="http://schemas.microsoft.com/office/drawing/2010/main" val="0"/>
              </a:ext>
            </a:extLst>
          </a:blip>
          <a:srcRect l="19235" r="19235"/>
          <a:stretch>
            <a:fillRect/>
          </a:stretch>
        </p:blipFill>
        <p:spPr/>
      </p:pic>
    </p:spTree>
    <p:extLst>
      <p:ext uri="{BB962C8B-B14F-4D97-AF65-F5344CB8AC3E}">
        <p14:creationId xmlns:p14="http://schemas.microsoft.com/office/powerpoint/2010/main" val="59526230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 name="TextBox 82"/>
          <p:cNvSpPr txBox="1"/>
          <p:nvPr/>
        </p:nvSpPr>
        <p:spPr>
          <a:xfrm>
            <a:off x="2349072" y="9714267"/>
            <a:ext cx="4236566" cy="858505"/>
          </a:xfrm>
          <a:prstGeom prst="rect">
            <a:avLst/>
          </a:prstGeom>
          <a:noFill/>
        </p:spPr>
        <p:txBody>
          <a:bodyPr wrap="square" lIns="0" tIns="0" rIns="0" bIns="0" rtlCol="0">
            <a:spAutoFit/>
          </a:bodyPr>
          <a:lstStyle/>
          <a:p>
            <a:pPr algn="ctr">
              <a:lnSpc>
                <a:spcPts val="3466"/>
              </a:lnSpc>
            </a:pPr>
            <a:r>
              <a:rPr lang="en-US" sz="2500" dirty="0">
                <a:latin typeface="Arial" panose="020B0604020202020204" pitchFamily="34" charset="0"/>
                <a:ea typeface="微软雅黑" panose="020B0503020204020204" pitchFamily="34" charset="-122"/>
                <a:cs typeface="Poppins Light" charset="0"/>
                <a:sym typeface="Arial" panose="020B0604020202020204" pitchFamily="34" charset="0"/>
              </a:rPr>
              <a:t>Buying and selling a product is the best that includes</a:t>
            </a:r>
          </a:p>
        </p:txBody>
      </p:sp>
      <p:sp>
        <p:nvSpPr>
          <p:cNvPr id="84" name="TextBox 83"/>
          <p:cNvSpPr txBox="1"/>
          <p:nvPr/>
        </p:nvSpPr>
        <p:spPr>
          <a:xfrm>
            <a:off x="7566914" y="9714265"/>
            <a:ext cx="4236566" cy="858505"/>
          </a:xfrm>
          <a:prstGeom prst="rect">
            <a:avLst/>
          </a:prstGeom>
          <a:noFill/>
        </p:spPr>
        <p:txBody>
          <a:bodyPr wrap="square" lIns="0" tIns="0" rIns="0" bIns="0" rtlCol="0">
            <a:spAutoFit/>
          </a:bodyPr>
          <a:lstStyle/>
          <a:p>
            <a:pPr algn="ctr">
              <a:lnSpc>
                <a:spcPts val="3466"/>
              </a:lnSpc>
            </a:pPr>
            <a:r>
              <a:rPr lang="en-US" sz="2500">
                <a:latin typeface="Arial" panose="020B0604020202020204" pitchFamily="34" charset="0"/>
                <a:ea typeface="微软雅黑" panose="020B0503020204020204" pitchFamily="34" charset="-122"/>
                <a:cs typeface="Poppins Light" charset="0"/>
                <a:sym typeface="Arial" panose="020B0604020202020204" pitchFamily="34" charset="0"/>
              </a:rPr>
              <a:t>Buying and selling a product is the best that includes</a:t>
            </a:r>
          </a:p>
        </p:txBody>
      </p:sp>
      <p:sp>
        <p:nvSpPr>
          <p:cNvPr id="85" name="TextBox 84"/>
          <p:cNvSpPr txBox="1"/>
          <p:nvPr/>
        </p:nvSpPr>
        <p:spPr>
          <a:xfrm>
            <a:off x="17875254" y="9714265"/>
            <a:ext cx="4236566" cy="858505"/>
          </a:xfrm>
          <a:prstGeom prst="rect">
            <a:avLst/>
          </a:prstGeom>
          <a:noFill/>
        </p:spPr>
        <p:txBody>
          <a:bodyPr wrap="square" lIns="0" tIns="0" rIns="0" bIns="0" rtlCol="0">
            <a:spAutoFit/>
          </a:bodyPr>
          <a:lstStyle/>
          <a:p>
            <a:pPr algn="ctr">
              <a:lnSpc>
                <a:spcPts val="3466"/>
              </a:lnSpc>
            </a:pPr>
            <a:r>
              <a:rPr lang="en-US" sz="2500">
                <a:latin typeface="Arial" panose="020B0604020202020204" pitchFamily="34" charset="0"/>
                <a:ea typeface="微软雅黑" panose="020B0503020204020204" pitchFamily="34" charset="-122"/>
                <a:cs typeface="Poppins Light" charset="0"/>
                <a:sym typeface="Arial" panose="020B0604020202020204" pitchFamily="34" charset="0"/>
              </a:rPr>
              <a:t>Buying and selling a product is the best that includes</a:t>
            </a:r>
          </a:p>
        </p:txBody>
      </p:sp>
      <p:sp>
        <p:nvSpPr>
          <p:cNvPr id="86" name="TextBox 85"/>
          <p:cNvSpPr txBox="1"/>
          <p:nvPr/>
        </p:nvSpPr>
        <p:spPr>
          <a:xfrm>
            <a:off x="3241222" y="8301500"/>
            <a:ext cx="2452273" cy="440505"/>
          </a:xfrm>
          <a:prstGeom prst="rect">
            <a:avLst/>
          </a:prstGeom>
          <a:noFill/>
        </p:spPr>
        <p:txBody>
          <a:bodyPr wrap="none" lIns="0" tIns="0" rIns="0" bIns="0" rtlCol="0">
            <a:spAutoFit/>
          </a:bodyPr>
          <a:lstStyle/>
          <a:p>
            <a:pPr algn="ctr">
              <a:lnSpc>
                <a:spcPts val="3733"/>
              </a:lnSpc>
              <a:spcAft>
                <a:spcPts val="3199"/>
              </a:spcAft>
            </a:pPr>
            <a:r>
              <a:rPr lang="en-US" sz="2900" b="1" dirty="0">
                <a:solidFill>
                  <a:schemeClr val="tx2"/>
                </a:solidFill>
                <a:latin typeface="Arial" panose="020B0604020202020204" pitchFamily="34" charset="0"/>
                <a:ea typeface="微软雅黑" panose="020B0503020204020204" pitchFamily="34" charset="-122"/>
                <a:cs typeface="Poppins" charset="0"/>
                <a:sym typeface="Arial" panose="020B0604020202020204" pitchFamily="34" charset="0"/>
              </a:rPr>
              <a:t>Taylor Roldan</a:t>
            </a:r>
          </a:p>
        </p:txBody>
      </p:sp>
      <p:sp>
        <p:nvSpPr>
          <p:cNvPr id="87" name="TextBox 86"/>
          <p:cNvSpPr txBox="1"/>
          <p:nvPr/>
        </p:nvSpPr>
        <p:spPr>
          <a:xfrm>
            <a:off x="3552843" y="8843945"/>
            <a:ext cx="1829027" cy="406650"/>
          </a:xfrm>
          <a:prstGeom prst="rect">
            <a:avLst/>
          </a:prstGeom>
          <a:noFill/>
        </p:spPr>
        <p:txBody>
          <a:bodyPr wrap="none" lIns="0" tIns="0" rIns="0" bIns="0" rtlCol="0">
            <a:spAutoFit/>
          </a:bodyPr>
          <a:lstStyle/>
          <a:p>
            <a:pPr algn="ctr">
              <a:lnSpc>
                <a:spcPts val="3466"/>
              </a:lnSpc>
              <a:spcAft>
                <a:spcPts val="3199"/>
              </a:spcAft>
            </a:pPr>
            <a:r>
              <a:rPr lang="en-US" sz="2400" dirty="0">
                <a:latin typeface="Arial" panose="020B0604020202020204" pitchFamily="34" charset="0"/>
                <a:ea typeface="微软雅黑" panose="020B0503020204020204" pitchFamily="34" charset="-122"/>
                <a:cs typeface="Poppins Light" charset="0"/>
                <a:sym typeface="Arial" panose="020B0604020202020204" pitchFamily="34" charset="0"/>
              </a:rPr>
              <a:t>CEO / Owner</a:t>
            </a:r>
          </a:p>
        </p:txBody>
      </p:sp>
      <p:sp>
        <p:nvSpPr>
          <p:cNvPr id="88" name="TextBox 87"/>
          <p:cNvSpPr txBox="1"/>
          <p:nvPr/>
        </p:nvSpPr>
        <p:spPr>
          <a:xfrm>
            <a:off x="8287799" y="8301500"/>
            <a:ext cx="2794804" cy="444352"/>
          </a:xfrm>
          <a:prstGeom prst="rect">
            <a:avLst/>
          </a:prstGeom>
          <a:noFill/>
        </p:spPr>
        <p:txBody>
          <a:bodyPr wrap="none" lIns="0" tIns="0" rIns="0" bIns="0" rtlCol="0">
            <a:spAutoFit/>
          </a:bodyPr>
          <a:lstStyle/>
          <a:p>
            <a:pPr algn="ctr">
              <a:lnSpc>
                <a:spcPts val="3733"/>
              </a:lnSpc>
              <a:spcAft>
                <a:spcPts val="3199"/>
              </a:spcAft>
            </a:pPr>
            <a:r>
              <a:rPr lang="en-US" sz="2900" b="1" dirty="0">
                <a:solidFill>
                  <a:schemeClr val="tx2"/>
                </a:solidFill>
                <a:latin typeface="Arial" panose="020B0604020202020204" pitchFamily="34" charset="0"/>
                <a:ea typeface="微软雅黑" panose="020B0503020204020204" pitchFamily="34" charset="-122"/>
                <a:cs typeface="Poppins" charset="0"/>
                <a:sym typeface="Arial" panose="020B0604020202020204" pitchFamily="34" charset="0"/>
              </a:rPr>
              <a:t>Tobias Sanders</a:t>
            </a:r>
          </a:p>
        </p:txBody>
      </p:sp>
      <p:sp>
        <p:nvSpPr>
          <p:cNvPr id="89" name="TextBox 88"/>
          <p:cNvSpPr txBox="1"/>
          <p:nvPr/>
        </p:nvSpPr>
        <p:spPr>
          <a:xfrm>
            <a:off x="8426841" y="8843945"/>
            <a:ext cx="2516715" cy="406650"/>
          </a:xfrm>
          <a:prstGeom prst="rect">
            <a:avLst/>
          </a:prstGeom>
          <a:noFill/>
        </p:spPr>
        <p:txBody>
          <a:bodyPr wrap="none" lIns="0" tIns="0" rIns="0" bIns="0" rtlCol="0">
            <a:spAutoFit/>
          </a:bodyPr>
          <a:lstStyle/>
          <a:p>
            <a:pPr algn="ctr">
              <a:lnSpc>
                <a:spcPts val="3466"/>
              </a:lnSpc>
              <a:spcAft>
                <a:spcPts val="3199"/>
              </a:spcAft>
            </a:pPr>
            <a:r>
              <a:rPr lang="en-US" sz="2400" dirty="0">
                <a:latin typeface="Arial" panose="020B0604020202020204" pitchFamily="34" charset="0"/>
                <a:ea typeface="微软雅黑" panose="020B0503020204020204" pitchFamily="34" charset="-122"/>
                <a:cs typeface="Poppins Light" charset="0"/>
                <a:sym typeface="Arial" panose="020B0604020202020204" pitchFamily="34" charset="0"/>
              </a:rPr>
              <a:t>Marketing Director</a:t>
            </a:r>
          </a:p>
        </p:txBody>
      </p:sp>
      <p:sp>
        <p:nvSpPr>
          <p:cNvPr id="90" name="TextBox 89"/>
          <p:cNvSpPr txBox="1"/>
          <p:nvPr/>
        </p:nvSpPr>
        <p:spPr>
          <a:xfrm>
            <a:off x="18485113" y="8301500"/>
            <a:ext cx="3016852" cy="440505"/>
          </a:xfrm>
          <a:prstGeom prst="rect">
            <a:avLst/>
          </a:prstGeom>
          <a:noFill/>
        </p:spPr>
        <p:txBody>
          <a:bodyPr wrap="none" lIns="0" tIns="0" rIns="0" bIns="0" rtlCol="0">
            <a:spAutoFit/>
          </a:bodyPr>
          <a:lstStyle/>
          <a:p>
            <a:pPr algn="ctr">
              <a:lnSpc>
                <a:spcPts val="3733"/>
              </a:lnSpc>
              <a:spcAft>
                <a:spcPts val="3199"/>
              </a:spcAft>
            </a:pPr>
            <a:r>
              <a:rPr lang="en-US" sz="2900" b="1" dirty="0">
                <a:solidFill>
                  <a:schemeClr val="tx2"/>
                </a:solidFill>
                <a:latin typeface="Arial" panose="020B0604020202020204" pitchFamily="34" charset="0"/>
                <a:ea typeface="微软雅黑" panose="020B0503020204020204" pitchFamily="34" charset="-122"/>
                <a:cs typeface="Poppins" charset="0"/>
                <a:sym typeface="Arial" panose="020B0604020202020204" pitchFamily="34" charset="0"/>
              </a:rPr>
              <a:t>Shayna Goodwin</a:t>
            </a:r>
          </a:p>
        </p:txBody>
      </p:sp>
      <p:sp>
        <p:nvSpPr>
          <p:cNvPr id="91" name="TextBox 90"/>
          <p:cNvSpPr txBox="1"/>
          <p:nvPr/>
        </p:nvSpPr>
        <p:spPr>
          <a:xfrm>
            <a:off x="18989257" y="8843945"/>
            <a:ext cx="2008563" cy="409856"/>
          </a:xfrm>
          <a:prstGeom prst="rect">
            <a:avLst/>
          </a:prstGeom>
          <a:noFill/>
        </p:spPr>
        <p:txBody>
          <a:bodyPr wrap="none" lIns="0" tIns="0" rIns="0" bIns="0" rtlCol="0">
            <a:spAutoFit/>
          </a:bodyPr>
          <a:lstStyle/>
          <a:p>
            <a:pPr algn="ctr">
              <a:lnSpc>
                <a:spcPts val="3466"/>
              </a:lnSpc>
              <a:spcAft>
                <a:spcPts val="3199"/>
              </a:spcAft>
            </a:pPr>
            <a:r>
              <a:rPr lang="en-US" sz="2400" dirty="0">
                <a:latin typeface="Arial" panose="020B0604020202020204" pitchFamily="34" charset="0"/>
                <a:ea typeface="微软雅黑" panose="020B0503020204020204" pitchFamily="34" charset="-122"/>
                <a:cs typeface="Poppins Light" charset="0"/>
                <a:sym typeface="Arial" panose="020B0604020202020204" pitchFamily="34" charset="0"/>
              </a:rPr>
              <a:t>SEO Manager</a:t>
            </a:r>
          </a:p>
        </p:txBody>
      </p:sp>
      <p:sp>
        <p:nvSpPr>
          <p:cNvPr id="92" name="Rectangle 91"/>
          <p:cNvSpPr/>
          <p:nvPr/>
        </p:nvSpPr>
        <p:spPr>
          <a:xfrm>
            <a:off x="9156545" y="9493336"/>
            <a:ext cx="1063653" cy="2037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latin typeface="Arial" panose="020B0604020202020204" pitchFamily="34" charset="0"/>
              <a:ea typeface="微软雅黑" panose="020B0503020204020204" pitchFamily="34" charset="-122"/>
              <a:cs typeface="Lato Light" charset="0"/>
              <a:sym typeface="Arial" panose="020B0604020202020204" pitchFamily="34" charset="0"/>
            </a:endParaRPr>
          </a:p>
        </p:txBody>
      </p:sp>
      <p:sp>
        <p:nvSpPr>
          <p:cNvPr id="93" name="Rectangle 92"/>
          <p:cNvSpPr/>
          <p:nvPr/>
        </p:nvSpPr>
        <p:spPr>
          <a:xfrm>
            <a:off x="19455186" y="9493336"/>
            <a:ext cx="1063653" cy="2037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latin typeface="Arial" panose="020B0604020202020204" pitchFamily="34" charset="0"/>
              <a:ea typeface="微软雅黑" panose="020B0503020204020204" pitchFamily="34" charset="-122"/>
              <a:cs typeface="Lato Light" charset="0"/>
              <a:sym typeface="Arial" panose="020B0604020202020204" pitchFamily="34" charset="0"/>
            </a:endParaRPr>
          </a:p>
        </p:txBody>
      </p:sp>
      <p:sp>
        <p:nvSpPr>
          <p:cNvPr id="94" name="Rectangle 93"/>
          <p:cNvSpPr/>
          <p:nvPr/>
        </p:nvSpPr>
        <p:spPr>
          <a:xfrm>
            <a:off x="3934473" y="9493336"/>
            <a:ext cx="1063653" cy="2037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latin typeface="Arial" panose="020B0604020202020204" pitchFamily="34" charset="0"/>
              <a:ea typeface="微软雅黑" panose="020B0503020204020204" pitchFamily="34" charset="-122"/>
              <a:cs typeface="Lato Light" charset="0"/>
              <a:sym typeface="Arial" panose="020B0604020202020204" pitchFamily="34" charset="0"/>
            </a:endParaRPr>
          </a:p>
        </p:txBody>
      </p:sp>
      <p:sp>
        <p:nvSpPr>
          <p:cNvPr id="21" name="TextBox 20"/>
          <p:cNvSpPr txBox="1"/>
          <p:nvPr/>
        </p:nvSpPr>
        <p:spPr>
          <a:xfrm>
            <a:off x="12683898" y="9714265"/>
            <a:ext cx="4236566" cy="858505"/>
          </a:xfrm>
          <a:prstGeom prst="rect">
            <a:avLst/>
          </a:prstGeom>
          <a:noFill/>
        </p:spPr>
        <p:txBody>
          <a:bodyPr wrap="square" lIns="0" tIns="0" rIns="0" bIns="0" rtlCol="0">
            <a:spAutoFit/>
          </a:bodyPr>
          <a:lstStyle/>
          <a:p>
            <a:pPr algn="ctr">
              <a:lnSpc>
                <a:spcPts val="3466"/>
              </a:lnSpc>
            </a:pPr>
            <a:r>
              <a:rPr lang="en-US" sz="2500">
                <a:latin typeface="Arial" panose="020B0604020202020204" pitchFamily="34" charset="0"/>
                <a:ea typeface="微软雅黑" panose="020B0503020204020204" pitchFamily="34" charset="-122"/>
                <a:cs typeface="Poppins Light" charset="0"/>
                <a:sym typeface="Arial" panose="020B0604020202020204" pitchFamily="34" charset="0"/>
              </a:rPr>
              <a:t>Buying and selling a product is the best that includes</a:t>
            </a:r>
          </a:p>
        </p:txBody>
      </p:sp>
      <p:sp>
        <p:nvSpPr>
          <p:cNvPr id="22" name="TextBox 21"/>
          <p:cNvSpPr txBox="1"/>
          <p:nvPr/>
        </p:nvSpPr>
        <p:spPr>
          <a:xfrm>
            <a:off x="13293757" y="8301500"/>
            <a:ext cx="3016852" cy="440505"/>
          </a:xfrm>
          <a:prstGeom prst="rect">
            <a:avLst/>
          </a:prstGeom>
          <a:noFill/>
        </p:spPr>
        <p:txBody>
          <a:bodyPr wrap="none" lIns="0" tIns="0" rIns="0" bIns="0" rtlCol="0">
            <a:spAutoFit/>
          </a:bodyPr>
          <a:lstStyle/>
          <a:p>
            <a:pPr algn="ctr">
              <a:lnSpc>
                <a:spcPts val="3733"/>
              </a:lnSpc>
              <a:spcAft>
                <a:spcPts val="3199"/>
              </a:spcAft>
            </a:pPr>
            <a:r>
              <a:rPr lang="en-US" sz="2900" b="1" dirty="0">
                <a:solidFill>
                  <a:schemeClr val="tx2"/>
                </a:solidFill>
                <a:latin typeface="Arial" panose="020B0604020202020204" pitchFamily="34" charset="0"/>
                <a:ea typeface="微软雅黑" panose="020B0503020204020204" pitchFamily="34" charset="-122"/>
                <a:cs typeface="Poppins" charset="0"/>
                <a:sym typeface="Arial" panose="020B0604020202020204" pitchFamily="34" charset="0"/>
              </a:rPr>
              <a:t>Shayna Goodwin</a:t>
            </a:r>
          </a:p>
        </p:txBody>
      </p:sp>
      <p:sp>
        <p:nvSpPr>
          <p:cNvPr id="23" name="TextBox 22"/>
          <p:cNvSpPr txBox="1"/>
          <p:nvPr/>
        </p:nvSpPr>
        <p:spPr>
          <a:xfrm>
            <a:off x="13797901" y="8843945"/>
            <a:ext cx="2008563" cy="409856"/>
          </a:xfrm>
          <a:prstGeom prst="rect">
            <a:avLst/>
          </a:prstGeom>
          <a:noFill/>
        </p:spPr>
        <p:txBody>
          <a:bodyPr wrap="none" lIns="0" tIns="0" rIns="0" bIns="0" rtlCol="0">
            <a:spAutoFit/>
          </a:bodyPr>
          <a:lstStyle/>
          <a:p>
            <a:pPr algn="ctr">
              <a:lnSpc>
                <a:spcPts val="3466"/>
              </a:lnSpc>
              <a:spcAft>
                <a:spcPts val="3199"/>
              </a:spcAft>
            </a:pPr>
            <a:r>
              <a:rPr lang="en-US" sz="2400" dirty="0">
                <a:latin typeface="Arial" panose="020B0604020202020204" pitchFamily="34" charset="0"/>
                <a:ea typeface="微软雅黑" panose="020B0503020204020204" pitchFamily="34" charset="-122"/>
                <a:cs typeface="Poppins Light" charset="0"/>
                <a:sym typeface="Arial" panose="020B0604020202020204" pitchFamily="34" charset="0"/>
              </a:rPr>
              <a:t>SEO Manager</a:t>
            </a:r>
          </a:p>
        </p:txBody>
      </p:sp>
      <p:sp>
        <p:nvSpPr>
          <p:cNvPr id="24" name="Rectangle 23"/>
          <p:cNvSpPr/>
          <p:nvPr/>
        </p:nvSpPr>
        <p:spPr>
          <a:xfrm>
            <a:off x="14263830" y="9493336"/>
            <a:ext cx="1063653" cy="2037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latin typeface="Arial" panose="020B0604020202020204" pitchFamily="34" charset="0"/>
              <a:ea typeface="微软雅黑" panose="020B0503020204020204" pitchFamily="34" charset="-122"/>
              <a:cs typeface="Lato Light" charset="0"/>
              <a:sym typeface="Arial" panose="020B0604020202020204" pitchFamily="34" charset="0"/>
            </a:endParaRPr>
          </a:p>
        </p:txBody>
      </p:sp>
      <p:sp>
        <p:nvSpPr>
          <p:cNvPr id="25" name="TextBox 24"/>
          <p:cNvSpPr txBox="1"/>
          <p:nvPr/>
        </p:nvSpPr>
        <p:spPr>
          <a:xfrm>
            <a:off x="8828387" y="984189"/>
            <a:ext cx="6720943" cy="1384995"/>
          </a:xfrm>
          <a:prstGeom prst="rect">
            <a:avLst/>
          </a:prstGeom>
          <a:noFill/>
        </p:spPr>
        <p:txBody>
          <a:bodyPr wrap="none" rtlCol="0">
            <a:spAutoFit/>
          </a:bodyPr>
          <a:lstStyle/>
          <a:p>
            <a:pPr algn="ctr"/>
            <a:r>
              <a:rPr lang="en-US" sz="8400" b="1" spc="800" smtClean="0">
                <a:solidFill>
                  <a:schemeClr val="tx2"/>
                </a:solidFill>
                <a:latin typeface="Arial" panose="020B0604020202020204" pitchFamily="34" charset="0"/>
                <a:ea typeface="微软雅黑" panose="020B0503020204020204" pitchFamily="34" charset="-122"/>
                <a:cs typeface="Lato Black" charset="0"/>
                <a:sym typeface="Arial" panose="020B0604020202020204" pitchFamily="34" charset="0"/>
              </a:rPr>
              <a:t>THE TEAM</a:t>
            </a:r>
            <a:endParaRPr lang="en-US" sz="8400" b="1" spc="800" dirty="0">
              <a:solidFill>
                <a:schemeClr val="tx2"/>
              </a:solidFill>
              <a:latin typeface="Arial" panose="020B0604020202020204" pitchFamily="34" charset="0"/>
              <a:ea typeface="微软雅黑" panose="020B0503020204020204" pitchFamily="34" charset="-122"/>
              <a:cs typeface="Lato Black" charset="0"/>
              <a:sym typeface="Arial" panose="020B0604020202020204" pitchFamily="34" charset="0"/>
            </a:endParaRPr>
          </a:p>
        </p:txBody>
      </p:sp>
      <p:cxnSp>
        <p:nvCxnSpPr>
          <p:cNvPr id="26" name="Straight Connector 25"/>
          <p:cNvCxnSpPr/>
          <p:nvPr/>
        </p:nvCxnSpPr>
        <p:spPr>
          <a:xfrm>
            <a:off x="11608677" y="2794666"/>
            <a:ext cx="1192923" cy="0"/>
          </a:xfrm>
          <a:prstGeom prst="line">
            <a:avLst/>
          </a:prstGeom>
          <a:ln w="57150">
            <a:solidFill>
              <a:schemeClr val="accent1"/>
            </a:solidFill>
          </a:ln>
        </p:spPr>
        <p:style>
          <a:lnRef idx="1">
            <a:schemeClr val="accent1"/>
          </a:lnRef>
          <a:fillRef idx="0">
            <a:schemeClr val="accent1"/>
          </a:fillRef>
          <a:effectRef idx="0">
            <a:schemeClr val="accent1"/>
          </a:effectRef>
          <a:fontRef idx="minor">
            <a:schemeClr val="tx1"/>
          </a:fontRef>
        </p:style>
      </p:cxnSp>
      <p:pic>
        <p:nvPicPr>
          <p:cNvPr id="6" name="图片占位符 5"/>
          <p:cNvPicPr>
            <a:picLocks noGrp="1" noChangeAspect="1"/>
          </p:cNvPicPr>
          <p:nvPr>
            <p:ph type="pic" sz="quarter" idx="25"/>
          </p:nvPr>
        </p:nvPicPr>
        <p:blipFill>
          <a:blip r:embed="rId2" cstate="email">
            <a:extLst>
              <a:ext uri="{28A0092B-C50C-407E-A947-70E740481C1C}">
                <a14:useLocalDpi xmlns:a14="http://schemas.microsoft.com/office/drawing/2010/main" val="0"/>
              </a:ext>
            </a:extLst>
          </a:blip>
          <a:srcRect l="19234" r="19234"/>
          <a:stretch>
            <a:fillRect/>
          </a:stretch>
        </p:blipFill>
        <p:spPr/>
      </p:pic>
      <p:pic>
        <p:nvPicPr>
          <p:cNvPr id="9" name="图片占位符 8"/>
          <p:cNvPicPr>
            <a:picLocks noGrp="1" noChangeAspect="1"/>
          </p:cNvPicPr>
          <p:nvPr>
            <p:ph type="pic" sz="quarter" idx="24"/>
          </p:nvPr>
        </p:nvPicPr>
        <p:blipFill>
          <a:blip r:embed="rId3" cstate="email">
            <a:extLst>
              <a:ext uri="{28A0092B-C50C-407E-A947-70E740481C1C}">
                <a14:useLocalDpi xmlns:a14="http://schemas.microsoft.com/office/drawing/2010/main" val="0"/>
              </a:ext>
            </a:extLst>
          </a:blip>
          <a:srcRect l="19448" r="19448"/>
          <a:stretch>
            <a:fillRect/>
          </a:stretch>
        </p:blipFill>
        <p:spPr/>
      </p:pic>
      <p:pic>
        <p:nvPicPr>
          <p:cNvPr id="8" name="图片占位符 7"/>
          <p:cNvPicPr>
            <a:picLocks noGrp="1" noChangeAspect="1"/>
          </p:cNvPicPr>
          <p:nvPr>
            <p:ph type="pic" sz="quarter" idx="23"/>
          </p:nvPr>
        </p:nvPicPr>
        <p:blipFill>
          <a:blip r:embed="rId4" cstate="email">
            <a:extLst>
              <a:ext uri="{28A0092B-C50C-407E-A947-70E740481C1C}">
                <a14:useLocalDpi xmlns:a14="http://schemas.microsoft.com/office/drawing/2010/main" val="0"/>
              </a:ext>
            </a:extLst>
          </a:blip>
          <a:srcRect l="15388" r="15388"/>
          <a:stretch>
            <a:fillRect/>
          </a:stretch>
        </p:blipFill>
        <p:spPr/>
      </p:pic>
      <p:pic>
        <p:nvPicPr>
          <p:cNvPr id="7" name="图片占位符 6"/>
          <p:cNvPicPr>
            <a:picLocks noGrp="1" noChangeAspect="1"/>
          </p:cNvPicPr>
          <p:nvPr>
            <p:ph type="pic" sz="quarter" idx="22"/>
          </p:nvPr>
        </p:nvPicPr>
        <p:blipFill>
          <a:blip r:embed="rId5" cstate="email">
            <a:extLst>
              <a:ext uri="{28A0092B-C50C-407E-A947-70E740481C1C}">
                <a14:useLocalDpi xmlns:a14="http://schemas.microsoft.com/office/drawing/2010/main" val="0"/>
              </a:ext>
            </a:extLst>
          </a:blip>
          <a:srcRect l="23717" r="23717"/>
          <a:stretch>
            <a:fillRect/>
          </a:stretch>
        </p:blipFill>
        <p:spPr/>
      </p:pic>
    </p:spTree>
    <p:extLst>
      <p:ext uri="{BB962C8B-B14F-4D97-AF65-F5344CB8AC3E}">
        <p14:creationId xmlns:p14="http://schemas.microsoft.com/office/powerpoint/2010/main" val="1224257756"/>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 name="TextBox 43"/>
          <p:cNvSpPr txBox="1"/>
          <p:nvPr/>
        </p:nvSpPr>
        <p:spPr>
          <a:xfrm>
            <a:off x="8828387" y="984189"/>
            <a:ext cx="6720943" cy="1384995"/>
          </a:xfrm>
          <a:prstGeom prst="rect">
            <a:avLst/>
          </a:prstGeom>
          <a:noFill/>
        </p:spPr>
        <p:txBody>
          <a:bodyPr wrap="none" rtlCol="0">
            <a:spAutoFit/>
          </a:bodyPr>
          <a:lstStyle/>
          <a:p>
            <a:pPr algn="ctr"/>
            <a:r>
              <a:rPr lang="en-US" sz="8400" b="1" spc="800" smtClean="0">
                <a:solidFill>
                  <a:schemeClr val="tx2"/>
                </a:solidFill>
                <a:latin typeface="Arial" panose="020B0604020202020204" pitchFamily="34" charset="0"/>
                <a:ea typeface="微软雅黑" panose="020B0503020204020204" pitchFamily="34" charset="-122"/>
                <a:cs typeface="Lato Black" charset="0"/>
                <a:sym typeface="Arial" panose="020B0604020202020204" pitchFamily="34" charset="0"/>
              </a:rPr>
              <a:t>THE TEAM</a:t>
            </a:r>
            <a:endParaRPr lang="en-US" sz="8400" b="1" spc="800" dirty="0">
              <a:solidFill>
                <a:schemeClr val="tx2"/>
              </a:solidFill>
              <a:latin typeface="Arial" panose="020B0604020202020204" pitchFamily="34" charset="0"/>
              <a:ea typeface="微软雅黑" panose="020B0503020204020204" pitchFamily="34" charset="-122"/>
              <a:cs typeface="Lato Black" charset="0"/>
              <a:sym typeface="Arial" panose="020B0604020202020204" pitchFamily="34" charset="0"/>
            </a:endParaRPr>
          </a:p>
        </p:txBody>
      </p:sp>
      <p:sp>
        <p:nvSpPr>
          <p:cNvPr id="98" name="TextBox 97"/>
          <p:cNvSpPr txBox="1"/>
          <p:nvPr/>
        </p:nvSpPr>
        <p:spPr>
          <a:xfrm>
            <a:off x="19949710" y="12269796"/>
            <a:ext cx="1268296" cy="400110"/>
          </a:xfrm>
          <a:prstGeom prst="rect">
            <a:avLst/>
          </a:prstGeom>
          <a:noFill/>
        </p:spPr>
        <p:txBody>
          <a:bodyPr wrap="none" rtlCol="0" anchor="ctr" anchorCtr="0">
            <a:spAutoFit/>
          </a:bodyPr>
          <a:lstStyle/>
          <a:p>
            <a:pPr algn="ctr"/>
            <a:r>
              <a:rPr lang="en-US" sz="2000" dirty="0" smtClean="0">
                <a:solidFill>
                  <a:schemeClr val="accent2"/>
                </a:solidFill>
                <a:latin typeface="Arial" panose="020B0604020202020204" pitchFamily="34" charset="0"/>
                <a:ea typeface="微软雅黑" panose="020B0503020204020204" pitchFamily="34" charset="-122"/>
                <a:cs typeface="Poppins Light" charset="0"/>
                <a:sym typeface="Arial" panose="020B0604020202020204" pitchFamily="34" charset="0"/>
              </a:rPr>
              <a:t>President</a:t>
            </a:r>
            <a:endParaRPr lang="en-US" sz="2000" dirty="0">
              <a:solidFill>
                <a:schemeClr val="accent2"/>
              </a:solidFill>
              <a:latin typeface="Arial" panose="020B0604020202020204" pitchFamily="34" charset="0"/>
              <a:ea typeface="微软雅黑" panose="020B0503020204020204" pitchFamily="34" charset="-122"/>
              <a:cs typeface="Poppins Light" charset="0"/>
              <a:sym typeface="Arial" panose="020B0604020202020204" pitchFamily="34" charset="0"/>
            </a:endParaRPr>
          </a:p>
        </p:txBody>
      </p:sp>
      <p:sp>
        <p:nvSpPr>
          <p:cNvPr id="99" name="TextBox 98"/>
          <p:cNvSpPr txBox="1"/>
          <p:nvPr/>
        </p:nvSpPr>
        <p:spPr>
          <a:xfrm>
            <a:off x="19288146" y="11678737"/>
            <a:ext cx="2616422" cy="523220"/>
          </a:xfrm>
          <a:prstGeom prst="rect">
            <a:avLst/>
          </a:prstGeom>
          <a:noFill/>
        </p:spPr>
        <p:txBody>
          <a:bodyPr wrap="none" rtlCol="0" anchor="ctr" anchorCtr="0">
            <a:spAutoFit/>
          </a:bodyPr>
          <a:lstStyle/>
          <a:p>
            <a:pPr algn="ctr"/>
            <a:r>
              <a:rPr lang="en-US" sz="2800" b="1" dirty="0" smtClean="0">
                <a:solidFill>
                  <a:schemeClr val="tx2"/>
                </a:solidFill>
                <a:latin typeface="Arial" panose="020B0604020202020204" pitchFamily="34" charset="0"/>
                <a:ea typeface="微软雅黑" panose="020B0503020204020204" pitchFamily="34" charset="-122"/>
                <a:cs typeface="Poppins SemiBold" charset="0"/>
                <a:sym typeface="Arial" panose="020B0604020202020204" pitchFamily="34" charset="0"/>
              </a:rPr>
              <a:t>MARK JONES</a:t>
            </a:r>
            <a:endParaRPr lang="en-US" sz="2800" b="1" dirty="0">
              <a:solidFill>
                <a:schemeClr val="tx2"/>
              </a:solidFill>
              <a:latin typeface="Arial" panose="020B0604020202020204" pitchFamily="34" charset="0"/>
              <a:ea typeface="微软雅黑" panose="020B0503020204020204" pitchFamily="34" charset="-122"/>
              <a:cs typeface="Poppins SemiBold" charset="0"/>
              <a:sym typeface="Arial" panose="020B0604020202020204" pitchFamily="34" charset="0"/>
            </a:endParaRPr>
          </a:p>
        </p:txBody>
      </p:sp>
      <p:sp>
        <p:nvSpPr>
          <p:cNvPr id="100" name="TextBox 99"/>
          <p:cNvSpPr txBox="1"/>
          <p:nvPr/>
        </p:nvSpPr>
        <p:spPr>
          <a:xfrm>
            <a:off x="11546443" y="12269796"/>
            <a:ext cx="1268296" cy="400110"/>
          </a:xfrm>
          <a:prstGeom prst="rect">
            <a:avLst/>
          </a:prstGeom>
          <a:noFill/>
        </p:spPr>
        <p:txBody>
          <a:bodyPr wrap="none" rtlCol="0" anchor="ctr" anchorCtr="0">
            <a:spAutoFit/>
          </a:bodyPr>
          <a:lstStyle/>
          <a:p>
            <a:pPr algn="ctr"/>
            <a:r>
              <a:rPr lang="en-US" sz="2000" dirty="0" smtClean="0">
                <a:solidFill>
                  <a:schemeClr val="accent2"/>
                </a:solidFill>
                <a:latin typeface="Arial" panose="020B0604020202020204" pitchFamily="34" charset="0"/>
                <a:ea typeface="微软雅黑" panose="020B0503020204020204" pitchFamily="34" charset="-122"/>
                <a:cs typeface="Poppins Light" charset="0"/>
                <a:sym typeface="Arial" panose="020B0604020202020204" pitchFamily="34" charset="0"/>
              </a:rPr>
              <a:t>President</a:t>
            </a:r>
            <a:endParaRPr lang="en-US" sz="2000" dirty="0">
              <a:solidFill>
                <a:schemeClr val="accent2"/>
              </a:solidFill>
              <a:latin typeface="Arial" panose="020B0604020202020204" pitchFamily="34" charset="0"/>
              <a:ea typeface="微软雅黑" panose="020B0503020204020204" pitchFamily="34" charset="-122"/>
              <a:cs typeface="Poppins Light" charset="0"/>
              <a:sym typeface="Arial" panose="020B0604020202020204" pitchFamily="34" charset="0"/>
            </a:endParaRPr>
          </a:p>
        </p:txBody>
      </p:sp>
      <p:sp>
        <p:nvSpPr>
          <p:cNvPr id="101" name="TextBox 100"/>
          <p:cNvSpPr txBox="1"/>
          <p:nvPr/>
        </p:nvSpPr>
        <p:spPr>
          <a:xfrm>
            <a:off x="10884879" y="11678737"/>
            <a:ext cx="2616422" cy="523220"/>
          </a:xfrm>
          <a:prstGeom prst="rect">
            <a:avLst/>
          </a:prstGeom>
          <a:noFill/>
        </p:spPr>
        <p:txBody>
          <a:bodyPr wrap="none" rtlCol="0" anchor="ctr" anchorCtr="0">
            <a:spAutoFit/>
          </a:bodyPr>
          <a:lstStyle/>
          <a:p>
            <a:pPr algn="ctr"/>
            <a:r>
              <a:rPr lang="en-US" sz="2800" b="1" dirty="0" smtClean="0">
                <a:solidFill>
                  <a:schemeClr val="tx2"/>
                </a:solidFill>
                <a:latin typeface="Arial" panose="020B0604020202020204" pitchFamily="34" charset="0"/>
                <a:ea typeface="微软雅黑" panose="020B0503020204020204" pitchFamily="34" charset="-122"/>
                <a:cs typeface="Poppins SemiBold" charset="0"/>
                <a:sym typeface="Arial" panose="020B0604020202020204" pitchFamily="34" charset="0"/>
              </a:rPr>
              <a:t>MARK JONES</a:t>
            </a:r>
            <a:endParaRPr lang="en-US" sz="2800" b="1" dirty="0">
              <a:solidFill>
                <a:schemeClr val="tx2"/>
              </a:solidFill>
              <a:latin typeface="Arial" panose="020B0604020202020204" pitchFamily="34" charset="0"/>
              <a:ea typeface="微软雅黑" panose="020B0503020204020204" pitchFamily="34" charset="-122"/>
              <a:cs typeface="Poppins SemiBold" charset="0"/>
              <a:sym typeface="Arial" panose="020B0604020202020204" pitchFamily="34" charset="0"/>
            </a:endParaRPr>
          </a:p>
        </p:txBody>
      </p:sp>
      <p:sp>
        <p:nvSpPr>
          <p:cNvPr id="102" name="TextBox 101"/>
          <p:cNvSpPr txBox="1"/>
          <p:nvPr/>
        </p:nvSpPr>
        <p:spPr>
          <a:xfrm>
            <a:off x="7307222" y="12269796"/>
            <a:ext cx="1268296" cy="400110"/>
          </a:xfrm>
          <a:prstGeom prst="rect">
            <a:avLst/>
          </a:prstGeom>
          <a:noFill/>
        </p:spPr>
        <p:txBody>
          <a:bodyPr wrap="none" rtlCol="0" anchor="ctr" anchorCtr="0">
            <a:spAutoFit/>
          </a:bodyPr>
          <a:lstStyle/>
          <a:p>
            <a:pPr algn="ctr"/>
            <a:r>
              <a:rPr lang="en-US" sz="2000" dirty="0" smtClean="0">
                <a:solidFill>
                  <a:schemeClr val="accent2"/>
                </a:solidFill>
                <a:latin typeface="Arial" panose="020B0604020202020204" pitchFamily="34" charset="0"/>
                <a:ea typeface="微软雅黑" panose="020B0503020204020204" pitchFamily="34" charset="-122"/>
                <a:cs typeface="Poppins Light" charset="0"/>
                <a:sym typeface="Arial" panose="020B0604020202020204" pitchFamily="34" charset="0"/>
              </a:rPr>
              <a:t>President</a:t>
            </a:r>
            <a:endParaRPr lang="en-US" sz="2000" dirty="0">
              <a:solidFill>
                <a:schemeClr val="accent2"/>
              </a:solidFill>
              <a:latin typeface="Arial" panose="020B0604020202020204" pitchFamily="34" charset="0"/>
              <a:ea typeface="微软雅黑" panose="020B0503020204020204" pitchFamily="34" charset="-122"/>
              <a:cs typeface="Poppins Light" charset="0"/>
              <a:sym typeface="Arial" panose="020B0604020202020204" pitchFamily="34" charset="0"/>
            </a:endParaRPr>
          </a:p>
        </p:txBody>
      </p:sp>
      <p:sp>
        <p:nvSpPr>
          <p:cNvPr id="103" name="TextBox 102"/>
          <p:cNvSpPr txBox="1"/>
          <p:nvPr/>
        </p:nvSpPr>
        <p:spPr>
          <a:xfrm>
            <a:off x="6645658" y="11678737"/>
            <a:ext cx="2616422" cy="523220"/>
          </a:xfrm>
          <a:prstGeom prst="rect">
            <a:avLst/>
          </a:prstGeom>
          <a:noFill/>
        </p:spPr>
        <p:txBody>
          <a:bodyPr wrap="none" rtlCol="0" anchor="ctr" anchorCtr="0">
            <a:spAutoFit/>
          </a:bodyPr>
          <a:lstStyle/>
          <a:p>
            <a:pPr algn="ctr"/>
            <a:r>
              <a:rPr lang="en-US" sz="2800" b="1" dirty="0" smtClean="0">
                <a:solidFill>
                  <a:schemeClr val="tx2"/>
                </a:solidFill>
                <a:latin typeface="Arial" panose="020B0604020202020204" pitchFamily="34" charset="0"/>
                <a:ea typeface="微软雅黑" panose="020B0503020204020204" pitchFamily="34" charset="-122"/>
                <a:cs typeface="Poppins SemiBold" charset="0"/>
                <a:sym typeface="Arial" panose="020B0604020202020204" pitchFamily="34" charset="0"/>
              </a:rPr>
              <a:t>MARK JONES</a:t>
            </a:r>
            <a:endParaRPr lang="en-US" sz="2800" b="1" dirty="0">
              <a:solidFill>
                <a:schemeClr val="tx2"/>
              </a:solidFill>
              <a:latin typeface="Arial" panose="020B0604020202020204" pitchFamily="34" charset="0"/>
              <a:ea typeface="微软雅黑" panose="020B0503020204020204" pitchFamily="34" charset="-122"/>
              <a:cs typeface="Poppins SemiBold" charset="0"/>
              <a:sym typeface="Arial" panose="020B0604020202020204" pitchFamily="34" charset="0"/>
            </a:endParaRPr>
          </a:p>
        </p:txBody>
      </p:sp>
      <p:sp>
        <p:nvSpPr>
          <p:cNvPr id="104" name="TextBox 103"/>
          <p:cNvSpPr txBox="1"/>
          <p:nvPr/>
        </p:nvSpPr>
        <p:spPr>
          <a:xfrm>
            <a:off x="3159576" y="12269796"/>
            <a:ext cx="1268296" cy="400110"/>
          </a:xfrm>
          <a:prstGeom prst="rect">
            <a:avLst/>
          </a:prstGeom>
          <a:noFill/>
        </p:spPr>
        <p:txBody>
          <a:bodyPr wrap="none" rtlCol="0" anchor="ctr" anchorCtr="0">
            <a:spAutoFit/>
          </a:bodyPr>
          <a:lstStyle/>
          <a:p>
            <a:pPr algn="ctr"/>
            <a:r>
              <a:rPr lang="en-US" sz="2000" dirty="0" smtClean="0">
                <a:solidFill>
                  <a:schemeClr val="accent2"/>
                </a:solidFill>
                <a:latin typeface="Arial" panose="020B0604020202020204" pitchFamily="34" charset="0"/>
                <a:ea typeface="微软雅黑" panose="020B0503020204020204" pitchFamily="34" charset="-122"/>
                <a:cs typeface="Poppins Light" charset="0"/>
                <a:sym typeface="Arial" panose="020B0604020202020204" pitchFamily="34" charset="0"/>
              </a:rPr>
              <a:t>President</a:t>
            </a:r>
            <a:endParaRPr lang="en-US" sz="2000" dirty="0">
              <a:solidFill>
                <a:schemeClr val="accent2"/>
              </a:solidFill>
              <a:latin typeface="Arial" panose="020B0604020202020204" pitchFamily="34" charset="0"/>
              <a:ea typeface="微软雅黑" panose="020B0503020204020204" pitchFamily="34" charset="-122"/>
              <a:cs typeface="Poppins Light" charset="0"/>
              <a:sym typeface="Arial" panose="020B0604020202020204" pitchFamily="34" charset="0"/>
            </a:endParaRPr>
          </a:p>
        </p:txBody>
      </p:sp>
      <p:sp>
        <p:nvSpPr>
          <p:cNvPr id="105" name="TextBox 104"/>
          <p:cNvSpPr txBox="1"/>
          <p:nvPr/>
        </p:nvSpPr>
        <p:spPr>
          <a:xfrm>
            <a:off x="2498012" y="11678737"/>
            <a:ext cx="2616422" cy="523220"/>
          </a:xfrm>
          <a:prstGeom prst="rect">
            <a:avLst/>
          </a:prstGeom>
          <a:noFill/>
        </p:spPr>
        <p:txBody>
          <a:bodyPr wrap="none" rtlCol="0" anchor="ctr" anchorCtr="0">
            <a:spAutoFit/>
          </a:bodyPr>
          <a:lstStyle/>
          <a:p>
            <a:pPr algn="ctr"/>
            <a:r>
              <a:rPr lang="en-US" sz="2800" b="1" dirty="0" smtClean="0">
                <a:solidFill>
                  <a:schemeClr val="tx2"/>
                </a:solidFill>
                <a:latin typeface="Arial" panose="020B0604020202020204" pitchFamily="34" charset="0"/>
                <a:ea typeface="微软雅黑" panose="020B0503020204020204" pitchFamily="34" charset="-122"/>
                <a:cs typeface="Poppins SemiBold" charset="0"/>
                <a:sym typeface="Arial" panose="020B0604020202020204" pitchFamily="34" charset="0"/>
              </a:rPr>
              <a:t>MARK JONES</a:t>
            </a:r>
            <a:endParaRPr lang="en-US" sz="2800" b="1" dirty="0">
              <a:solidFill>
                <a:schemeClr val="tx2"/>
              </a:solidFill>
              <a:latin typeface="Arial" panose="020B0604020202020204" pitchFamily="34" charset="0"/>
              <a:ea typeface="微软雅黑" panose="020B0503020204020204" pitchFamily="34" charset="-122"/>
              <a:cs typeface="Poppins SemiBold" charset="0"/>
              <a:sym typeface="Arial" panose="020B0604020202020204" pitchFamily="34" charset="0"/>
            </a:endParaRPr>
          </a:p>
        </p:txBody>
      </p:sp>
      <p:sp>
        <p:nvSpPr>
          <p:cNvPr id="106" name="TextBox 105"/>
          <p:cNvSpPr txBox="1"/>
          <p:nvPr/>
        </p:nvSpPr>
        <p:spPr>
          <a:xfrm>
            <a:off x="15694089" y="12269796"/>
            <a:ext cx="1268296" cy="400110"/>
          </a:xfrm>
          <a:prstGeom prst="rect">
            <a:avLst/>
          </a:prstGeom>
          <a:noFill/>
        </p:spPr>
        <p:txBody>
          <a:bodyPr wrap="none" rtlCol="0" anchor="ctr" anchorCtr="0">
            <a:spAutoFit/>
          </a:bodyPr>
          <a:lstStyle/>
          <a:p>
            <a:pPr algn="ctr"/>
            <a:r>
              <a:rPr lang="en-US" sz="2000" dirty="0" smtClean="0">
                <a:solidFill>
                  <a:schemeClr val="accent2"/>
                </a:solidFill>
                <a:latin typeface="Arial" panose="020B0604020202020204" pitchFamily="34" charset="0"/>
                <a:ea typeface="微软雅黑" panose="020B0503020204020204" pitchFamily="34" charset="-122"/>
                <a:cs typeface="Poppins Light" charset="0"/>
                <a:sym typeface="Arial" panose="020B0604020202020204" pitchFamily="34" charset="0"/>
              </a:rPr>
              <a:t>President</a:t>
            </a:r>
            <a:endParaRPr lang="en-US" sz="2000" dirty="0">
              <a:solidFill>
                <a:schemeClr val="accent2"/>
              </a:solidFill>
              <a:latin typeface="Arial" panose="020B0604020202020204" pitchFamily="34" charset="0"/>
              <a:ea typeface="微软雅黑" panose="020B0503020204020204" pitchFamily="34" charset="-122"/>
              <a:cs typeface="Poppins Light" charset="0"/>
              <a:sym typeface="Arial" panose="020B0604020202020204" pitchFamily="34" charset="0"/>
            </a:endParaRPr>
          </a:p>
        </p:txBody>
      </p:sp>
      <p:sp>
        <p:nvSpPr>
          <p:cNvPr id="107" name="TextBox 106"/>
          <p:cNvSpPr txBox="1"/>
          <p:nvPr/>
        </p:nvSpPr>
        <p:spPr>
          <a:xfrm>
            <a:off x="15032525" y="11678737"/>
            <a:ext cx="2616422" cy="523220"/>
          </a:xfrm>
          <a:prstGeom prst="rect">
            <a:avLst/>
          </a:prstGeom>
          <a:noFill/>
        </p:spPr>
        <p:txBody>
          <a:bodyPr wrap="none" rtlCol="0" anchor="ctr" anchorCtr="0">
            <a:spAutoFit/>
          </a:bodyPr>
          <a:lstStyle/>
          <a:p>
            <a:pPr algn="ctr"/>
            <a:r>
              <a:rPr lang="en-US" sz="2800" b="1" dirty="0" smtClean="0">
                <a:solidFill>
                  <a:schemeClr val="tx2"/>
                </a:solidFill>
                <a:latin typeface="Arial" panose="020B0604020202020204" pitchFamily="34" charset="0"/>
                <a:ea typeface="微软雅黑" panose="020B0503020204020204" pitchFamily="34" charset="-122"/>
                <a:cs typeface="Poppins SemiBold" charset="0"/>
                <a:sym typeface="Arial" panose="020B0604020202020204" pitchFamily="34" charset="0"/>
              </a:rPr>
              <a:t>MARK JONES</a:t>
            </a:r>
            <a:endParaRPr lang="en-US" sz="2800" b="1" dirty="0">
              <a:solidFill>
                <a:schemeClr val="tx2"/>
              </a:solidFill>
              <a:latin typeface="Arial" panose="020B0604020202020204" pitchFamily="34" charset="0"/>
              <a:ea typeface="微软雅黑" panose="020B0503020204020204" pitchFamily="34" charset="-122"/>
              <a:cs typeface="Poppins SemiBold" charset="0"/>
              <a:sym typeface="Arial" panose="020B0604020202020204" pitchFamily="34" charset="0"/>
            </a:endParaRPr>
          </a:p>
        </p:txBody>
      </p:sp>
      <p:sp>
        <p:nvSpPr>
          <p:cNvPr id="108" name="TextBox 107"/>
          <p:cNvSpPr txBox="1"/>
          <p:nvPr/>
        </p:nvSpPr>
        <p:spPr>
          <a:xfrm>
            <a:off x="19949710" y="7115769"/>
            <a:ext cx="1268296" cy="400110"/>
          </a:xfrm>
          <a:prstGeom prst="rect">
            <a:avLst/>
          </a:prstGeom>
          <a:noFill/>
        </p:spPr>
        <p:txBody>
          <a:bodyPr wrap="none" rtlCol="0" anchor="ctr" anchorCtr="0">
            <a:spAutoFit/>
          </a:bodyPr>
          <a:lstStyle/>
          <a:p>
            <a:pPr algn="ctr"/>
            <a:r>
              <a:rPr lang="en-US" sz="2000" dirty="0" smtClean="0">
                <a:solidFill>
                  <a:schemeClr val="accent2"/>
                </a:solidFill>
                <a:latin typeface="Arial" panose="020B0604020202020204" pitchFamily="34" charset="0"/>
                <a:ea typeface="微软雅黑" panose="020B0503020204020204" pitchFamily="34" charset="-122"/>
                <a:cs typeface="Poppins Light" charset="0"/>
                <a:sym typeface="Arial" panose="020B0604020202020204" pitchFamily="34" charset="0"/>
              </a:rPr>
              <a:t>President</a:t>
            </a:r>
            <a:endParaRPr lang="en-US" sz="2000" dirty="0">
              <a:solidFill>
                <a:schemeClr val="accent2"/>
              </a:solidFill>
              <a:latin typeface="Arial" panose="020B0604020202020204" pitchFamily="34" charset="0"/>
              <a:ea typeface="微软雅黑" panose="020B0503020204020204" pitchFamily="34" charset="-122"/>
              <a:cs typeface="Poppins Light" charset="0"/>
              <a:sym typeface="Arial" panose="020B0604020202020204" pitchFamily="34" charset="0"/>
            </a:endParaRPr>
          </a:p>
        </p:txBody>
      </p:sp>
      <p:sp>
        <p:nvSpPr>
          <p:cNvPr id="109" name="TextBox 108"/>
          <p:cNvSpPr txBox="1"/>
          <p:nvPr/>
        </p:nvSpPr>
        <p:spPr>
          <a:xfrm>
            <a:off x="19288146" y="6524710"/>
            <a:ext cx="2616422" cy="523220"/>
          </a:xfrm>
          <a:prstGeom prst="rect">
            <a:avLst/>
          </a:prstGeom>
          <a:noFill/>
        </p:spPr>
        <p:txBody>
          <a:bodyPr wrap="none" rtlCol="0" anchor="ctr" anchorCtr="0">
            <a:spAutoFit/>
          </a:bodyPr>
          <a:lstStyle/>
          <a:p>
            <a:pPr algn="ctr"/>
            <a:r>
              <a:rPr lang="en-US" sz="2800" b="1" dirty="0" smtClean="0">
                <a:solidFill>
                  <a:schemeClr val="tx2"/>
                </a:solidFill>
                <a:latin typeface="Arial" panose="020B0604020202020204" pitchFamily="34" charset="0"/>
                <a:ea typeface="微软雅黑" panose="020B0503020204020204" pitchFamily="34" charset="-122"/>
                <a:cs typeface="Poppins SemiBold" charset="0"/>
                <a:sym typeface="Arial" panose="020B0604020202020204" pitchFamily="34" charset="0"/>
              </a:rPr>
              <a:t>MARK JONES</a:t>
            </a:r>
            <a:endParaRPr lang="en-US" sz="2800" b="1" dirty="0">
              <a:solidFill>
                <a:schemeClr val="tx2"/>
              </a:solidFill>
              <a:latin typeface="Arial" panose="020B0604020202020204" pitchFamily="34" charset="0"/>
              <a:ea typeface="微软雅黑" panose="020B0503020204020204" pitchFamily="34" charset="-122"/>
              <a:cs typeface="Poppins SemiBold" charset="0"/>
              <a:sym typeface="Arial" panose="020B0604020202020204" pitchFamily="34" charset="0"/>
            </a:endParaRPr>
          </a:p>
        </p:txBody>
      </p:sp>
      <p:sp>
        <p:nvSpPr>
          <p:cNvPr id="110" name="TextBox 109"/>
          <p:cNvSpPr txBox="1"/>
          <p:nvPr/>
        </p:nvSpPr>
        <p:spPr>
          <a:xfrm>
            <a:off x="11546443" y="7115769"/>
            <a:ext cx="1268296" cy="400110"/>
          </a:xfrm>
          <a:prstGeom prst="rect">
            <a:avLst/>
          </a:prstGeom>
          <a:noFill/>
        </p:spPr>
        <p:txBody>
          <a:bodyPr wrap="none" rtlCol="0" anchor="ctr" anchorCtr="0">
            <a:spAutoFit/>
          </a:bodyPr>
          <a:lstStyle/>
          <a:p>
            <a:pPr algn="ctr"/>
            <a:r>
              <a:rPr lang="en-US" sz="2000" dirty="0" smtClean="0">
                <a:solidFill>
                  <a:schemeClr val="accent2"/>
                </a:solidFill>
                <a:latin typeface="Arial" panose="020B0604020202020204" pitchFamily="34" charset="0"/>
                <a:ea typeface="微软雅黑" panose="020B0503020204020204" pitchFamily="34" charset="-122"/>
                <a:cs typeface="Poppins Light" charset="0"/>
                <a:sym typeface="Arial" panose="020B0604020202020204" pitchFamily="34" charset="0"/>
              </a:rPr>
              <a:t>President</a:t>
            </a:r>
            <a:endParaRPr lang="en-US" sz="2000" dirty="0">
              <a:solidFill>
                <a:schemeClr val="accent2"/>
              </a:solidFill>
              <a:latin typeface="Arial" panose="020B0604020202020204" pitchFamily="34" charset="0"/>
              <a:ea typeface="微软雅黑" panose="020B0503020204020204" pitchFamily="34" charset="-122"/>
              <a:cs typeface="Poppins Light" charset="0"/>
              <a:sym typeface="Arial" panose="020B0604020202020204" pitchFamily="34" charset="0"/>
            </a:endParaRPr>
          </a:p>
        </p:txBody>
      </p:sp>
      <p:sp>
        <p:nvSpPr>
          <p:cNvPr id="111" name="TextBox 110"/>
          <p:cNvSpPr txBox="1"/>
          <p:nvPr/>
        </p:nvSpPr>
        <p:spPr>
          <a:xfrm>
            <a:off x="10884879" y="6524710"/>
            <a:ext cx="2616422" cy="523220"/>
          </a:xfrm>
          <a:prstGeom prst="rect">
            <a:avLst/>
          </a:prstGeom>
          <a:noFill/>
        </p:spPr>
        <p:txBody>
          <a:bodyPr wrap="none" rtlCol="0" anchor="ctr" anchorCtr="0">
            <a:spAutoFit/>
          </a:bodyPr>
          <a:lstStyle/>
          <a:p>
            <a:pPr algn="ctr"/>
            <a:r>
              <a:rPr lang="en-US" sz="2800" b="1" dirty="0" smtClean="0">
                <a:solidFill>
                  <a:schemeClr val="tx2"/>
                </a:solidFill>
                <a:latin typeface="Arial" panose="020B0604020202020204" pitchFamily="34" charset="0"/>
                <a:ea typeface="微软雅黑" panose="020B0503020204020204" pitchFamily="34" charset="-122"/>
                <a:cs typeface="Poppins SemiBold" charset="0"/>
                <a:sym typeface="Arial" panose="020B0604020202020204" pitchFamily="34" charset="0"/>
              </a:rPr>
              <a:t>MARK JONES</a:t>
            </a:r>
            <a:endParaRPr lang="en-US" sz="2800" b="1" dirty="0">
              <a:solidFill>
                <a:schemeClr val="tx2"/>
              </a:solidFill>
              <a:latin typeface="Arial" panose="020B0604020202020204" pitchFamily="34" charset="0"/>
              <a:ea typeface="微软雅黑" panose="020B0503020204020204" pitchFamily="34" charset="-122"/>
              <a:cs typeface="Poppins SemiBold" charset="0"/>
              <a:sym typeface="Arial" panose="020B0604020202020204" pitchFamily="34" charset="0"/>
            </a:endParaRPr>
          </a:p>
        </p:txBody>
      </p:sp>
      <p:sp>
        <p:nvSpPr>
          <p:cNvPr id="112" name="TextBox 111"/>
          <p:cNvSpPr txBox="1"/>
          <p:nvPr/>
        </p:nvSpPr>
        <p:spPr>
          <a:xfrm>
            <a:off x="7307222" y="7115769"/>
            <a:ext cx="1268296" cy="400110"/>
          </a:xfrm>
          <a:prstGeom prst="rect">
            <a:avLst/>
          </a:prstGeom>
          <a:noFill/>
        </p:spPr>
        <p:txBody>
          <a:bodyPr wrap="none" rtlCol="0" anchor="ctr" anchorCtr="0">
            <a:spAutoFit/>
          </a:bodyPr>
          <a:lstStyle/>
          <a:p>
            <a:pPr algn="ctr"/>
            <a:r>
              <a:rPr lang="en-US" sz="2000" dirty="0" smtClean="0">
                <a:solidFill>
                  <a:schemeClr val="accent2"/>
                </a:solidFill>
                <a:latin typeface="Arial" panose="020B0604020202020204" pitchFamily="34" charset="0"/>
                <a:ea typeface="微软雅黑" panose="020B0503020204020204" pitchFamily="34" charset="-122"/>
                <a:cs typeface="Poppins Light" charset="0"/>
                <a:sym typeface="Arial" panose="020B0604020202020204" pitchFamily="34" charset="0"/>
              </a:rPr>
              <a:t>President</a:t>
            </a:r>
            <a:endParaRPr lang="en-US" sz="2000" dirty="0">
              <a:solidFill>
                <a:schemeClr val="accent2"/>
              </a:solidFill>
              <a:latin typeface="Arial" panose="020B0604020202020204" pitchFamily="34" charset="0"/>
              <a:ea typeface="微软雅黑" panose="020B0503020204020204" pitchFamily="34" charset="-122"/>
              <a:cs typeface="Poppins Light" charset="0"/>
              <a:sym typeface="Arial" panose="020B0604020202020204" pitchFamily="34" charset="0"/>
            </a:endParaRPr>
          </a:p>
        </p:txBody>
      </p:sp>
      <p:sp>
        <p:nvSpPr>
          <p:cNvPr id="113" name="TextBox 112"/>
          <p:cNvSpPr txBox="1"/>
          <p:nvPr/>
        </p:nvSpPr>
        <p:spPr>
          <a:xfrm>
            <a:off x="6645658" y="6524710"/>
            <a:ext cx="2616422" cy="523220"/>
          </a:xfrm>
          <a:prstGeom prst="rect">
            <a:avLst/>
          </a:prstGeom>
          <a:noFill/>
        </p:spPr>
        <p:txBody>
          <a:bodyPr wrap="none" rtlCol="0" anchor="ctr" anchorCtr="0">
            <a:spAutoFit/>
          </a:bodyPr>
          <a:lstStyle/>
          <a:p>
            <a:pPr algn="ctr"/>
            <a:r>
              <a:rPr lang="en-US" sz="2800" b="1" dirty="0" smtClean="0">
                <a:solidFill>
                  <a:schemeClr val="tx2"/>
                </a:solidFill>
                <a:latin typeface="Arial" panose="020B0604020202020204" pitchFamily="34" charset="0"/>
                <a:ea typeface="微软雅黑" panose="020B0503020204020204" pitchFamily="34" charset="-122"/>
                <a:cs typeface="Poppins SemiBold" charset="0"/>
                <a:sym typeface="Arial" panose="020B0604020202020204" pitchFamily="34" charset="0"/>
              </a:rPr>
              <a:t>MARK JONES</a:t>
            </a:r>
            <a:endParaRPr lang="en-US" sz="2800" b="1" dirty="0">
              <a:solidFill>
                <a:schemeClr val="tx2"/>
              </a:solidFill>
              <a:latin typeface="Arial" panose="020B0604020202020204" pitchFamily="34" charset="0"/>
              <a:ea typeface="微软雅黑" panose="020B0503020204020204" pitchFamily="34" charset="-122"/>
              <a:cs typeface="Poppins SemiBold" charset="0"/>
              <a:sym typeface="Arial" panose="020B0604020202020204" pitchFamily="34" charset="0"/>
            </a:endParaRPr>
          </a:p>
        </p:txBody>
      </p:sp>
      <p:sp>
        <p:nvSpPr>
          <p:cNvPr id="114" name="TextBox 113"/>
          <p:cNvSpPr txBox="1"/>
          <p:nvPr/>
        </p:nvSpPr>
        <p:spPr>
          <a:xfrm>
            <a:off x="3159576" y="7115769"/>
            <a:ext cx="1268296" cy="400110"/>
          </a:xfrm>
          <a:prstGeom prst="rect">
            <a:avLst/>
          </a:prstGeom>
          <a:noFill/>
        </p:spPr>
        <p:txBody>
          <a:bodyPr wrap="none" rtlCol="0" anchor="ctr" anchorCtr="0">
            <a:spAutoFit/>
          </a:bodyPr>
          <a:lstStyle/>
          <a:p>
            <a:pPr algn="ctr"/>
            <a:r>
              <a:rPr lang="en-US" sz="2000" dirty="0" smtClean="0">
                <a:solidFill>
                  <a:schemeClr val="accent2"/>
                </a:solidFill>
                <a:latin typeface="Arial" panose="020B0604020202020204" pitchFamily="34" charset="0"/>
                <a:ea typeface="微软雅黑" panose="020B0503020204020204" pitchFamily="34" charset="-122"/>
                <a:cs typeface="Poppins Light" charset="0"/>
                <a:sym typeface="Arial" panose="020B0604020202020204" pitchFamily="34" charset="0"/>
              </a:rPr>
              <a:t>President</a:t>
            </a:r>
            <a:endParaRPr lang="en-US" sz="2000" dirty="0">
              <a:solidFill>
                <a:schemeClr val="accent2"/>
              </a:solidFill>
              <a:latin typeface="Arial" panose="020B0604020202020204" pitchFamily="34" charset="0"/>
              <a:ea typeface="微软雅黑" panose="020B0503020204020204" pitchFamily="34" charset="-122"/>
              <a:cs typeface="Poppins Light" charset="0"/>
              <a:sym typeface="Arial" panose="020B0604020202020204" pitchFamily="34" charset="0"/>
            </a:endParaRPr>
          </a:p>
        </p:txBody>
      </p:sp>
      <p:sp>
        <p:nvSpPr>
          <p:cNvPr id="115" name="TextBox 114"/>
          <p:cNvSpPr txBox="1"/>
          <p:nvPr/>
        </p:nvSpPr>
        <p:spPr>
          <a:xfrm>
            <a:off x="2498012" y="6524710"/>
            <a:ext cx="2616422" cy="523220"/>
          </a:xfrm>
          <a:prstGeom prst="rect">
            <a:avLst/>
          </a:prstGeom>
          <a:noFill/>
        </p:spPr>
        <p:txBody>
          <a:bodyPr wrap="none" rtlCol="0" anchor="ctr" anchorCtr="0">
            <a:spAutoFit/>
          </a:bodyPr>
          <a:lstStyle/>
          <a:p>
            <a:pPr algn="ctr"/>
            <a:r>
              <a:rPr lang="en-US" sz="2800" b="1" dirty="0" smtClean="0">
                <a:solidFill>
                  <a:schemeClr val="tx2"/>
                </a:solidFill>
                <a:latin typeface="Arial" panose="020B0604020202020204" pitchFamily="34" charset="0"/>
                <a:ea typeface="微软雅黑" panose="020B0503020204020204" pitchFamily="34" charset="-122"/>
                <a:cs typeface="Poppins SemiBold" charset="0"/>
                <a:sym typeface="Arial" panose="020B0604020202020204" pitchFamily="34" charset="0"/>
              </a:rPr>
              <a:t>MARK JONES</a:t>
            </a:r>
            <a:endParaRPr lang="en-US" sz="2800" b="1" dirty="0">
              <a:solidFill>
                <a:schemeClr val="tx2"/>
              </a:solidFill>
              <a:latin typeface="Arial" panose="020B0604020202020204" pitchFamily="34" charset="0"/>
              <a:ea typeface="微软雅黑" panose="020B0503020204020204" pitchFamily="34" charset="-122"/>
              <a:cs typeface="Poppins SemiBold" charset="0"/>
              <a:sym typeface="Arial" panose="020B0604020202020204" pitchFamily="34" charset="0"/>
            </a:endParaRPr>
          </a:p>
        </p:txBody>
      </p:sp>
      <p:sp>
        <p:nvSpPr>
          <p:cNvPr id="116" name="TextBox 115"/>
          <p:cNvSpPr txBox="1"/>
          <p:nvPr/>
        </p:nvSpPr>
        <p:spPr>
          <a:xfrm>
            <a:off x="15694089" y="7115769"/>
            <a:ext cx="1268296" cy="400110"/>
          </a:xfrm>
          <a:prstGeom prst="rect">
            <a:avLst/>
          </a:prstGeom>
          <a:noFill/>
        </p:spPr>
        <p:txBody>
          <a:bodyPr wrap="none" rtlCol="0" anchor="ctr" anchorCtr="0">
            <a:spAutoFit/>
          </a:bodyPr>
          <a:lstStyle/>
          <a:p>
            <a:pPr algn="ctr"/>
            <a:r>
              <a:rPr lang="en-US" sz="2000" dirty="0" smtClean="0">
                <a:solidFill>
                  <a:schemeClr val="accent2"/>
                </a:solidFill>
                <a:latin typeface="Arial" panose="020B0604020202020204" pitchFamily="34" charset="0"/>
                <a:ea typeface="微软雅黑" panose="020B0503020204020204" pitchFamily="34" charset="-122"/>
                <a:cs typeface="Poppins Light" charset="0"/>
                <a:sym typeface="Arial" panose="020B0604020202020204" pitchFamily="34" charset="0"/>
              </a:rPr>
              <a:t>President</a:t>
            </a:r>
            <a:endParaRPr lang="en-US" sz="2000" dirty="0">
              <a:solidFill>
                <a:schemeClr val="accent2"/>
              </a:solidFill>
              <a:latin typeface="Arial" panose="020B0604020202020204" pitchFamily="34" charset="0"/>
              <a:ea typeface="微软雅黑" panose="020B0503020204020204" pitchFamily="34" charset="-122"/>
              <a:cs typeface="Poppins Light" charset="0"/>
              <a:sym typeface="Arial" panose="020B0604020202020204" pitchFamily="34" charset="0"/>
            </a:endParaRPr>
          </a:p>
        </p:txBody>
      </p:sp>
      <p:sp>
        <p:nvSpPr>
          <p:cNvPr id="117" name="TextBox 116"/>
          <p:cNvSpPr txBox="1"/>
          <p:nvPr/>
        </p:nvSpPr>
        <p:spPr>
          <a:xfrm>
            <a:off x="15032525" y="6524710"/>
            <a:ext cx="2616422" cy="523220"/>
          </a:xfrm>
          <a:prstGeom prst="rect">
            <a:avLst/>
          </a:prstGeom>
          <a:noFill/>
        </p:spPr>
        <p:txBody>
          <a:bodyPr wrap="none" rtlCol="0" anchor="ctr" anchorCtr="0">
            <a:spAutoFit/>
          </a:bodyPr>
          <a:lstStyle/>
          <a:p>
            <a:pPr algn="ctr"/>
            <a:r>
              <a:rPr lang="en-US" sz="2800" b="1" dirty="0" smtClean="0">
                <a:solidFill>
                  <a:schemeClr val="tx2"/>
                </a:solidFill>
                <a:latin typeface="Arial" panose="020B0604020202020204" pitchFamily="34" charset="0"/>
                <a:ea typeface="微软雅黑" panose="020B0503020204020204" pitchFamily="34" charset="-122"/>
                <a:cs typeface="Poppins SemiBold" charset="0"/>
                <a:sym typeface="Arial" panose="020B0604020202020204" pitchFamily="34" charset="0"/>
              </a:rPr>
              <a:t>MARK JONES</a:t>
            </a:r>
            <a:endParaRPr lang="en-US" sz="2800" b="1" dirty="0">
              <a:solidFill>
                <a:schemeClr val="tx2"/>
              </a:solidFill>
              <a:latin typeface="Arial" panose="020B0604020202020204" pitchFamily="34" charset="0"/>
              <a:ea typeface="微软雅黑" panose="020B0503020204020204" pitchFamily="34" charset="-122"/>
              <a:cs typeface="Poppins SemiBold" charset="0"/>
              <a:sym typeface="Arial" panose="020B0604020202020204" pitchFamily="34" charset="0"/>
            </a:endParaRPr>
          </a:p>
        </p:txBody>
      </p:sp>
      <p:pic>
        <p:nvPicPr>
          <p:cNvPr id="19" name="图片占位符 18"/>
          <p:cNvPicPr>
            <a:picLocks noGrp="1" noChangeAspect="1"/>
          </p:cNvPicPr>
          <p:nvPr>
            <p:ph type="pic" sz="quarter" idx="19"/>
          </p:nvPr>
        </p:nvPicPr>
        <p:blipFill>
          <a:blip r:embed="rId2" cstate="email">
            <a:extLst>
              <a:ext uri="{28A0092B-C50C-407E-A947-70E740481C1C}">
                <a14:useLocalDpi xmlns:a14="http://schemas.microsoft.com/office/drawing/2010/main" val="0"/>
              </a:ext>
            </a:extLst>
          </a:blip>
          <a:srcRect l="21522" r="21522"/>
          <a:stretch>
            <a:fillRect/>
          </a:stretch>
        </p:blipFill>
        <p:spPr/>
      </p:pic>
      <p:pic>
        <p:nvPicPr>
          <p:cNvPr id="20" name="图片占位符 19"/>
          <p:cNvPicPr>
            <a:picLocks noGrp="1" noChangeAspect="1"/>
          </p:cNvPicPr>
          <p:nvPr>
            <p:ph type="pic" sz="quarter" idx="20"/>
          </p:nvPr>
        </p:nvPicPr>
        <p:blipFill>
          <a:blip r:embed="rId3" cstate="email">
            <a:extLst>
              <a:ext uri="{28A0092B-C50C-407E-A947-70E740481C1C}">
                <a14:useLocalDpi xmlns:a14="http://schemas.microsoft.com/office/drawing/2010/main" val="0"/>
              </a:ext>
            </a:extLst>
          </a:blip>
          <a:srcRect l="21593" r="21593"/>
          <a:stretch>
            <a:fillRect/>
          </a:stretch>
        </p:blipFill>
        <p:spPr/>
      </p:pic>
      <p:pic>
        <p:nvPicPr>
          <p:cNvPr id="12" name="图片占位符 11"/>
          <p:cNvPicPr>
            <a:picLocks noGrp="1" noChangeAspect="1"/>
          </p:cNvPicPr>
          <p:nvPr>
            <p:ph type="pic" sz="quarter" idx="21"/>
          </p:nvPr>
        </p:nvPicPr>
        <p:blipFill>
          <a:blip r:embed="rId4" cstate="email">
            <a:extLst>
              <a:ext uri="{28A0092B-C50C-407E-A947-70E740481C1C}">
                <a14:useLocalDpi xmlns:a14="http://schemas.microsoft.com/office/drawing/2010/main" val="0"/>
              </a:ext>
            </a:extLst>
          </a:blip>
          <a:srcRect l="21483" r="21483"/>
          <a:stretch>
            <a:fillRect/>
          </a:stretch>
        </p:blipFill>
        <p:spPr/>
      </p:pic>
      <p:pic>
        <p:nvPicPr>
          <p:cNvPr id="21" name="图片占位符 20"/>
          <p:cNvPicPr>
            <a:picLocks noGrp="1" noChangeAspect="1"/>
          </p:cNvPicPr>
          <p:nvPr>
            <p:ph type="pic" sz="quarter" idx="22"/>
          </p:nvPr>
        </p:nvPicPr>
        <p:blipFill>
          <a:blip r:embed="rId5" cstate="email">
            <a:extLst>
              <a:ext uri="{28A0092B-C50C-407E-A947-70E740481C1C}">
                <a14:useLocalDpi xmlns:a14="http://schemas.microsoft.com/office/drawing/2010/main" val="0"/>
              </a:ext>
            </a:extLst>
          </a:blip>
          <a:srcRect l="21505" r="21505"/>
          <a:stretch>
            <a:fillRect/>
          </a:stretch>
        </p:blipFill>
        <p:spPr/>
      </p:pic>
      <p:pic>
        <p:nvPicPr>
          <p:cNvPr id="18" name="图片占位符 17"/>
          <p:cNvPicPr>
            <a:picLocks noGrp="1" noChangeAspect="1"/>
          </p:cNvPicPr>
          <p:nvPr>
            <p:ph type="pic" sz="quarter" idx="18"/>
          </p:nvPr>
        </p:nvPicPr>
        <p:blipFill>
          <a:blip r:embed="rId6" cstate="email">
            <a:extLst>
              <a:ext uri="{28A0092B-C50C-407E-A947-70E740481C1C}">
                <a14:useLocalDpi xmlns:a14="http://schemas.microsoft.com/office/drawing/2010/main" val="0"/>
              </a:ext>
            </a:extLst>
          </a:blip>
          <a:srcRect t="10845" b="10845"/>
          <a:stretch>
            <a:fillRect/>
          </a:stretch>
        </p:blipFill>
        <p:spPr/>
      </p:pic>
      <p:pic>
        <p:nvPicPr>
          <p:cNvPr id="13" name="图片占位符 12"/>
          <p:cNvPicPr>
            <a:picLocks noGrp="1" noChangeAspect="1"/>
          </p:cNvPicPr>
          <p:nvPr>
            <p:ph type="pic" sz="quarter" idx="13"/>
          </p:nvPr>
        </p:nvPicPr>
        <p:blipFill>
          <a:blip r:embed="rId7" cstate="email">
            <a:extLst>
              <a:ext uri="{28A0092B-C50C-407E-A947-70E740481C1C}">
                <a14:useLocalDpi xmlns:a14="http://schemas.microsoft.com/office/drawing/2010/main" val="0"/>
              </a:ext>
            </a:extLst>
          </a:blip>
          <a:srcRect l="21469" r="21469"/>
          <a:stretch>
            <a:fillRect/>
          </a:stretch>
        </p:blipFill>
        <p:spPr/>
      </p:pic>
      <p:pic>
        <p:nvPicPr>
          <p:cNvPr id="14" name="图片占位符 13"/>
          <p:cNvPicPr>
            <a:picLocks noGrp="1" noChangeAspect="1"/>
          </p:cNvPicPr>
          <p:nvPr>
            <p:ph type="pic" sz="quarter" idx="14"/>
          </p:nvPr>
        </p:nvPicPr>
        <p:blipFill>
          <a:blip r:embed="rId8" cstate="email">
            <a:extLst>
              <a:ext uri="{28A0092B-C50C-407E-A947-70E740481C1C}">
                <a14:useLocalDpi xmlns:a14="http://schemas.microsoft.com/office/drawing/2010/main" val="0"/>
              </a:ext>
            </a:extLst>
          </a:blip>
          <a:srcRect l="30968" r="30968"/>
          <a:stretch>
            <a:fillRect/>
          </a:stretch>
        </p:blipFill>
        <p:spPr/>
      </p:pic>
      <p:pic>
        <p:nvPicPr>
          <p:cNvPr id="15" name="图片占位符 14"/>
          <p:cNvPicPr>
            <a:picLocks noGrp="1" noChangeAspect="1"/>
          </p:cNvPicPr>
          <p:nvPr>
            <p:ph type="pic" sz="quarter" idx="15"/>
          </p:nvPr>
        </p:nvPicPr>
        <p:blipFill>
          <a:blip r:embed="rId9" cstate="email">
            <a:extLst>
              <a:ext uri="{28A0092B-C50C-407E-A947-70E740481C1C}">
                <a14:useLocalDpi xmlns:a14="http://schemas.microsoft.com/office/drawing/2010/main" val="0"/>
              </a:ext>
            </a:extLst>
          </a:blip>
          <a:srcRect l="21479" r="21479"/>
          <a:stretch>
            <a:fillRect/>
          </a:stretch>
        </p:blipFill>
        <p:spPr/>
      </p:pic>
      <p:pic>
        <p:nvPicPr>
          <p:cNvPr id="17" name="图片占位符 16"/>
          <p:cNvPicPr>
            <a:picLocks noGrp="1" noChangeAspect="1"/>
          </p:cNvPicPr>
          <p:nvPr>
            <p:ph type="pic" sz="quarter" idx="17"/>
          </p:nvPr>
        </p:nvPicPr>
        <p:blipFill>
          <a:blip r:embed="rId10" cstate="email">
            <a:extLst>
              <a:ext uri="{28A0092B-C50C-407E-A947-70E740481C1C}">
                <a14:useLocalDpi xmlns:a14="http://schemas.microsoft.com/office/drawing/2010/main" val="0"/>
              </a:ext>
            </a:extLst>
          </a:blip>
          <a:srcRect l="18662" r="18662"/>
          <a:stretch>
            <a:fillRect/>
          </a:stretch>
        </p:blipFill>
        <p:spPr/>
      </p:pic>
      <p:pic>
        <p:nvPicPr>
          <p:cNvPr id="16" name="图片占位符 15"/>
          <p:cNvPicPr>
            <a:picLocks noGrp="1" noChangeAspect="1"/>
          </p:cNvPicPr>
          <p:nvPr>
            <p:ph type="pic" sz="quarter" idx="16"/>
          </p:nvPr>
        </p:nvPicPr>
        <p:blipFill>
          <a:blip r:embed="rId11" cstate="email">
            <a:extLst>
              <a:ext uri="{28A0092B-C50C-407E-A947-70E740481C1C}">
                <a14:useLocalDpi xmlns:a14="http://schemas.microsoft.com/office/drawing/2010/main" val="0"/>
              </a:ext>
            </a:extLst>
          </a:blip>
          <a:srcRect l="21491" r="21491"/>
          <a:stretch>
            <a:fillRect/>
          </a:stretch>
        </p:blipFill>
        <p:spPr/>
      </p:pic>
    </p:spTree>
    <p:extLst>
      <p:ext uri="{BB962C8B-B14F-4D97-AF65-F5344CB8AC3E}">
        <p14:creationId xmlns:p14="http://schemas.microsoft.com/office/powerpoint/2010/main" val="73305666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6" name="Straight Connector 35"/>
          <p:cNvCxnSpPr/>
          <p:nvPr/>
        </p:nvCxnSpPr>
        <p:spPr>
          <a:xfrm>
            <a:off x="11608677" y="2794666"/>
            <a:ext cx="1192923" cy="0"/>
          </a:xfrm>
          <a:prstGeom prst="line">
            <a:avLst/>
          </a:prstGeom>
          <a:ln w="57150">
            <a:solidFill>
              <a:schemeClr val="accent1"/>
            </a:solidFill>
          </a:ln>
        </p:spPr>
        <p:style>
          <a:lnRef idx="1">
            <a:schemeClr val="accent1"/>
          </a:lnRef>
          <a:fillRef idx="0">
            <a:schemeClr val="accent1"/>
          </a:fillRef>
          <a:effectRef idx="0">
            <a:schemeClr val="accent1"/>
          </a:effectRef>
          <a:fontRef idx="minor">
            <a:schemeClr val="tx1"/>
          </a:fontRef>
        </p:style>
      </p:cxnSp>
      <p:sp>
        <p:nvSpPr>
          <p:cNvPr id="37" name="TextBox 36"/>
          <p:cNvSpPr txBox="1"/>
          <p:nvPr/>
        </p:nvSpPr>
        <p:spPr>
          <a:xfrm>
            <a:off x="8493775" y="984189"/>
            <a:ext cx="7390165" cy="1384995"/>
          </a:xfrm>
          <a:prstGeom prst="rect">
            <a:avLst/>
          </a:prstGeom>
          <a:noFill/>
        </p:spPr>
        <p:txBody>
          <a:bodyPr wrap="none" rtlCol="0">
            <a:spAutoFit/>
          </a:bodyPr>
          <a:lstStyle/>
          <a:p>
            <a:pPr algn="ctr"/>
            <a:r>
              <a:rPr lang="en-US" sz="8400" b="1" spc="800" smtClean="0">
                <a:solidFill>
                  <a:schemeClr val="tx2"/>
                </a:solidFill>
                <a:latin typeface="Arial" panose="020B0604020202020204" pitchFamily="34" charset="0"/>
                <a:ea typeface="微软雅黑" panose="020B0503020204020204" pitchFamily="34" charset="-122"/>
                <a:cs typeface="Lato Black" charset="0"/>
                <a:sym typeface="Arial" panose="020B0604020202020204" pitchFamily="34" charset="0"/>
              </a:rPr>
              <a:t>PORTFOLIO</a:t>
            </a:r>
            <a:endParaRPr lang="en-US" sz="8400" b="1" spc="800" dirty="0">
              <a:solidFill>
                <a:schemeClr val="tx2"/>
              </a:solidFill>
              <a:latin typeface="Arial" panose="020B0604020202020204" pitchFamily="34" charset="0"/>
              <a:ea typeface="微软雅黑" panose="020B0503020204020204" pitchFamily="34" charset="-122"/>
              <a:cs typeface="Lato Black" charset="0"/>
              <a:sym typeface="Arial" panose="020B0604020202020204" pitchFamily="34" charset="0"/>
            </a:endParaRPr>
          </a:p>
        </p:txBody>
      </p:sp>
      <p:pic>
        <p:nvPicPr>
          <p:cNvPr id="10" name="图片占位符 9"/>
          <p:cNvPicPr>
            <a:picLocks noGrp="1" noChangeAspect="1"/>
          </p:cNvPicPr>
          <p:nvPr>
            <p:ph type="pic" sz="quarter" idx="27"/>
          </p:nvPr>
        </p:nvPicPr>
        <p:blipFill>
          <a:blip r:embed="rId2" cstate="email">
            <a:extLst>
              <a:ext uri="{28A0092B-C50C-407E-A947-70E740481C1C}">
                <a14:useLocalDpi xmlns:a14="http://schemas.microsoft.com/office/drawing/2010/main" val="0"/>
              </a:ext>
            </a:extLst>
          </a:blip>
          <a:srcRect l="5836" r="5836"/>
          <a:stretch>
            <a:fillRect/>
          </a:stretch>
        </p:blipFill>
        <p:spPr/>
      </p:pic>
      <p:pic>
        <p:nvPicPr>
          <p:cNvPr id="11" name="图片占位符 10"/>
          <p:cNvPicPr>
            <a:picLocks noGrp="1" noChangeAspect="1"/>
          </p:cNvPicPr>
          <p:nvPr>
            <p:ph type="pic" sz="quarter" idx="28"/>
          </p:nvPr>
        </p:nvPicPr>
        <p:blipFill>
          <a:blip r:embed="rId3" cstate="email">
            <a:extLst>
              <a:ext uri="{28A0092B-C50C-407E-A947-70E740481C1C}">
                <a14:useLocalDpi xmlns:a14="http://schemas.microsoft.com/office/drawing/2010/main" val="0"/>
              </a:ext>
            </a:extLst>
          </a:blip>
          <a:srcRect l="11910" r="11910"/>
          <a:stretch>
            <a:fillRect/>
          </a:stretch>
        </p:blipFill>
        <p:spPr/>
      </p:pic>
      <p:pic>
        <p:nvPicPr>
          <p:cNvPr id="12" name="图片占位符 11"/>
          <p:cNvPicPr>
            <a:picLocks noGrp="1" noChangeAspect="1"/>
          </p:cNvPicPr>
          <p:nvPr>
            <p:ph type="pic" sz="quarter" idx="29"/>
          </p:nvPr>
        </p:nvPicPr>
        <p:blipFill>
          <a:blip r:embed="rId4" cstate="email">
            <a:extLst>
              <a:ext uri="{28A0092B-C50C-407E-A947-70E740481C1C}">
                <a14:useLocalDpi xmlns:a14="http://schemas.microsoft.com/office/drawing/2010/main" val="0"/>
              </a:ext>
            </a:extLst>
          </a:blip>
          <a:srcRect t="6306" b="6306"/>
          <a:stretch>
            <a:fillRect/>
          </a:stretch>
        </p:blipFill>
        <p:spPr/>
      </p:pic>
      <p:pic>
        <p:nvPicPr>
          <p:cNvPr id="13" name="图片占位符 12"/>
          <p:cNvPicPr>
            <a:picLocks noGrp="1" noChangeAspect="1"/>
          </p:cNvPicPr>
          <p:nvPr>
            <p:ph type="pic" sz="quarter" idx="30"/>
          </p:nvPr>
        </p:nvPicPr>
        <p:blipFill>
          <a:blip r:embed="rId5" cstate="email">
            <a:extLst>
              <a:ext uri="{28A0092B-C50C-407E-A947-70E740481C1C}">
                <a14:useLocalDpi xmlns:a14="http://schemas.microsoft.com/office/drawing/2010/main" val="0"/>
              </a:ext>
            </a:extLst>
          </a:blip>
          <a:srcRect l="2826" r="2826"/>
          <a:stretch>
            <a:fillRect/>
          </a:stretch>
        </p:blipFill>
        <p:spPr/>
      </p:pic>
      <p:pic>
        <p:nvPicPr>
          <p:cNvPr id="9" name="图片占位符 8"/>
          <p:cNvPicPr>
            <a:picLocks noGrp="1" noChangeAspect="1"/>
          </p:cNvPicPr>
          <p:nvPr>
            <p:ph type="pic" sz="quarter" idx="25"/>
          </p:nvPr>
        </p:nvPicPr>
        <p:blipFill>
          <a:blip r:embed="rId6" cstate="email">
            <a:extLst>
              <a:ext uri="{28A0092B-C50C-407E-A947-70E740481C1C}">
                <a14:useLocalDpi xmlns:a14="http://schemas.microsoft.com/office/drawing/2010/main" val="0"/>
              </a:ext>
            </a:extLst>
          </a:blip>
          <a:srcRect t="9611" b="9611"/>
          <a:stretch>
            <a:fillRect/>
          </a:stretch>
        </p:blipFill>
        <p:spPr/>
      </p:pic>
      <p:pic>
        <p:nvPicPr>
          <p:cNvPr id="5" name="图片占位符 4"/>
          <p:cNvPicPr>
            <a:picLocks noGrp="1" noChangeAspect="1"/>
          </p:cNvPicPr>
          <p:nvPr>
            <p:ph type="pic" sz="quarter" idx="26"/>
          </p:nvPr>
        </p:nvPicPr>
        <p:blipFill>
          <a:blip r:embed="rId7" cstate="email">
            <a:extLst>
              <a:ext uri="{28A0092B-C50C-407E-A947-70E740481C1C}">
                <a14:useLocalDpi xmlns:a14="http://schemas.microsoft.com/office/drawing/2010/main" val="0"/>
              </a:ext>
            </a:extLst>
          </a:blip>
          <a:srcRect t="23369" b="23369"/>
          <a:stretch>
            <a:fillRect/>
          </a:stretch>
        </p:blipFill>
        <p:spPr/>
      </p:pic>
    </p:spTree>
    <p:extLst>
      <p:ext uri="{BB962C8B-B14F-4D97-AF65-F5344CB8AC3E}">
        <p14:creationId xmlns:p14="http://schemas.microsoft.com/office/powerpoint/2010/main" val="89677012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rotWithShape="1">
          <a:blip r:embed="rId3" cstate="email">
            <a:extLst>
              <a:ext uri="{28A0092B-C50C-407E-A947-70E740481C1C}">
                <a14:useLocalDpi xmlns:a14="http://schemas.microsoft.com/office/drawing/2010/main" val="0"/>
              </a:ext>
            </a:extLst>
          </a:blip>
          <a:srcRect l="6046" r="5073"/>
          <a:stretch/>
        </p:blipFill>
        <p:spPr>
          <a:xfrm>
            <a:off x="-22860" y="-10526"/>
            <a:ext cx="24400510" cy="13726526"/>
          </a:xfrm>
          <a:prstGeom prst="rect">
            <a:avLst/>
          </a:prstGeom>
        </p:spPr>
      </p:pic>
      <p:sp>
        <p:nvSpPr>
          <p:cNvPr id="11" name="矩形 10"/>
          <p:cNvSpPr/>
          <p:nvPr/>
        </p:nvSpPr>
        <p:spPr>
          <a:xfrm>
            <a:off x="-22860" y="5715000"/>
            <a:ext cx="24400510" cy="7955280"/>
          </a:xfrm>
          <a:prstGeom prst="rect">
            <a:avLst/>
          </a:prstGeom>
          <a:gradFill>
            <a:gsLst>
              <a:gs pos="0">
                <a:srgbClr val="291808">
                  <a:alpha val="0"/>
                </a:srgbClr>
              </a:gs>
              <a:gs pos="65000">
                <a:srgbClr val="040302"/>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2798422" y="3392210"/>
            <a:ext cx="18861428" cy="4149982"/>
          </a:xfrm>
          <a:prstGeom prst="rect">
            <a:avLst/>
          </a:prstGeom>
          <a:noFill/>
          <a:ln w="508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Subtitle 2"/>
          <p:cNvSpPr txBox="1">
            <a:spLocks/>
          </p:cNvSpPr>
          <p:nvPr/>
        </p:nvSpPr>
        <p:spPr>
          <a:xfrm>
            <a:off x="21223085" y="11764082"/>
            <a:ext cx="2396495" cy="1344024"/>
          </a:xfrm>
          <a:prstGeom prst="rect">
            <a:avLst/>
          </a:prstGeom>
        </p:spPr>
        <p:txBody>
          <a:bodyPr vert="horz" wrap="non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r">
              <a:lnSpc>
                <a:spcPts val="4040"/>
              </a:lnSpc>
            </a:pPr>
            <a:r>
              <a:rPr lang="en-US" altLang="zh-CN" sz="3200" dirty="0" smtClean="0">
                <a:solidFill>
                  <a:schemeClr val="bg1"/>
                </a:solidFill>
                <a:latin typeface="Arial" panose="020B0604020202020204" pitchFamily="34" charset="0"/>
                <a:ea typeface="微软雅黑" panose="020B0503020204020204" pitchFamily="34" charset="-122"/>
                <a:cs typeface="Poppins Medium" charset="0"/>
                <a:sym typeface="Arial" panose="020B0604020202020204" pitchFamily="34" charset="0"/>
              </a:rPr>
              <a:t>SUNNY</a:t>
            </a:r>
          </a:p>
          <a:p>
            <a:pPr algn="r">
              <a:lnSpc>
                <a:spcPts val="4040"/>
              </a:lnSpc>
            </a:pPr>
            <a:r>
              <a:rPr lang="en-US" altLang="zh-CN" sz="3200" dirty="0" smtClean="0">
                <a:solidFill>
                  <a:schemeClr val="bg1"/>
                </a:solidFill>
                <a:latin typeface="Arial" panose="020B0604020202020204" pitchFamily="34" charset="0"/>
                <a:ea typeface="微软雅黑" panose="020B0503020204020204" pitchFamily="34" charset="-122"/>
                <a:cs typeface="Poppins Medium" charset="0"/>
                <a:sym typeface="Arial" panose="020B0604020202020204" pitchFamily="34" charset="0"/>
              </a:rPr>
              <a:t>2019-2020</a:t>
            </a:r>
            <a:endParaRPr lang="en-US" sz="3200" dirty="0" smtClean="0">
              <a:solidFill>
                <a:schemeClr val="bg1"/>
              </a:solidFill>
              <a:latin typeface="Arial" panose="020B0604020202020204" pitchFamily="34" charset="0"/>
              <a:ea typeface="微软雅黑" panose="020B0503020204020204" pitchFamily="34" charset="-122"/>
              <a:cs typeface="Poppins Medium" charset="0"/>
              <a:sym typeface="Arial" panose="020B0604020202020204" pitchFamily="34" charset="0"/>
            </a:endParaRPr>
          </a:p>
        </p:txBody>
      </p:sp>
      <p:grpSp>
        <p:nvGrpSpPr>
          <p:cNvPr id="3" name="组合 2"/>
          <p:cNvGrpSpPr/>
          <p:nvPr/>
        </p:nvGrpSpPr>
        <p:grpSpPr>
          <a:xfrm>
            <a:off x="8503565" y="1335409"/>
            <a:ext cx="7451142" cy="7234884"/>
            <a:chOff x="8451824" y="765239"/>
            <a:chExt cx="7451142" cy="7234884"/>
          </a:xfrm>
        </p:grpSpPr>
        <p:sp>
          <p:nvSpPr>
            <p:cNvPr id="2" name="弧形 1"/>
            <p:cNvSpPr/>
            <p:nvPr/>
          </p:nvSpPr>
          <p:spPr>
            <a:xfrm rot="17621502">
              <a:off x="8978566" y="1088236"/>
              <a:ext cx="6397657" cy="6588890"/>
            </a:xfrm>
            <a:prstGeom prst="arc">
              <a:avLst>
                <a:gd name="adj1" fmla="val 16200000"/>
                <a:gd name="adj2" fmla="val 2565975"/>
              </a:avLst>
            </a:prstGeom>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9" name="弧形 8"/>
            <p:cNvSpPr/>
            <p:nvPr/>
          </p:nvSpPr>
          <p:spPr>
            <a:xfrm rot="17621502">
              <a:off x="8559953" y="657110"/>
              <a:ext cx="7234884" cy="7451142"/>
            </a:xfrm>
            <a:prstGeom prst="arc">
              <a:avLst>
                <a:gd name="adj1" fmla="val 16200000"/>
                <a:gd name="adj2" fmla="val 2565975"/>
              </a:avLst>
            </a:prstGeom>
            <a:ln>
              <a:solidFill>
                <a:schemeClr val="bg1">
                  <a:alpha val="17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grpSp>
        <p:nvGrpSpPr>
          <p:cNvPr id="12" name="组合 11"/>
          <p:cNvGrpSpPr/>
          <p:nvPr/>
        </p:nvGrpSpPr>
        <p:grpSpPr>
          <a:xfrm rot="10800000">
            <a:off x="8451824" y="2335534"/>
            <a:ext cx="7451142" cy="7234884"/>
            <a:chOff x="8451824" y="765239"/>
            <a:chExt cx="7451142" cy="7234884"/>
          </a:xfrm>
        </p:grpSpPr>
        <p:sp>
          <p:nvSpPr>
            <p:cNvPr id="13" name="弧形 12"/>
            <p:cNvSpPr/>
            <p:nvPr/>
          </p:nvSpPr>
          <p:spPr>
            <a:xfrm rot="17621502">
              <a:off x="8978566" y="1088236"/>
              <a:ext cx="6397657" cy="6588890"/>
            </a:xfrm>
            <a:prstGeom prst="arc">
              <a:avLst>
                <a:gd name="adj1" fmla="val 16200000"/>
                <a:gd name="adj2" fmla="val 2565975"/>
              </a:avLst>
            </a:prstGeom>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4" name="弧形 13"/>
            <p:cNvSpPr/>
            <p:nvPr/>
          </p:nvSpPr>
          <p:spPr>
            <a:xfrm rot="17621502">
              <a:off x="8559953" y="657110"/>
              <a:ext cx="7234884" cy="7451142"/>
            </a:xfrm>
            <a:prstGeom prst="arc">
              <a:avLst>
                <a:gd name="adj1" fmla="val 16200000"/>
                <a:gd name="adj2" fmla="val 2565975"/>
              </a:avLst>
            </a:prstGeom>
            <a:ln>
              <a:solidFill>
                <a:schemeClr val="bg1">
                  <a:alpha val="17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sp>
        <p:nvSpPr>
          <p:cNvPr id="15" name="TextBox 18"/>
          <p:cNvSpPr txBox="1"/>
          <p:nvPr/>
        </p:nvSpPr>
        <p:spPr>
          <a:xfrm>
            <a:off x="5117604" y="4189432"/>
            <a:ext cx="14358152" cy="1836400"/>
          </a:xfrm>
          <a:prstGeom prst="rect">
            <a:avLst/>
          </a:prstGeom>
          <a:noFill/>
        </p:spPr>
        <p:txBody>
          <a:bodyPr wrap="square" rtlCol="0">
            <a:spAutoFit/>
          </a:bodyPr>
          <a:lstStyle/>
          <a:p>
            <a:pPr algn="ctr">
              <a:lnSpc>
                <a:spcPts val="13560"/>
              </a:lnSpc>
            </a:pPr>
            <a:r>
              <a:rPr lang="zh-CN" altLang="en-US" sz="12400" b="1" dirty="0" smtClean="0">
                <a:solidFill>
                  <a:schemeClr val="bg1"/>
                </a:solidFill>
                <a:latin typeface="Arial" panose="020B0604020202020204" pitchFamily="34" charset="0"/>
                <a:ea typeface="微软雅黑" panose="020B0503020204020204" pitchFamily="34" charset="-122"/>
                <a:cs typeface="Poppins" charset="0"/>
                <a:sym typeface="Arial" panose="020B0604020202020204" pitchFamily="34" charset="0"/>
              </a:rPr>
              <a:t>谢谢观看</a:t>
            </a:r>
            <a:endParaRPr lang="en-US" sz="12400" b="1" dirty="0">
              <a:solidFill>
                <a:schemeClr val="bg1"/>
              </a:solidFill>
              <a:latin typeface="Arial" panose="020B0604020202020204" pitchFamily="34" charset="0"/>
              <a:ea typeface="微软雅黑" panose="020B0503020204020204" pitchFamily="34" charset="-122"/>
              <a:cs typeface="Poppins" charset="0"/>
              <a:sym typeface="Arial" panose="020B0604020202020204" pitchFamily="34" charset="0"/>
            </a:endParaRPr>
          </a:p>
        </p:txBody>
      </p:sp>
      <p:sp>
        <p:nvSpPr>
          <p:cNvPr id="16" name="矩形 15"/>
          <p:cNvSpPr/>
          <p:nvPr/>
        </p:nvSpPr>
        <p:spPr>
          <a:xfrm>
            <a:off x="10918738" y="6025832"/>
            <a:ext cx="2755883" cy="923330"/>
          </a:xfrm>
          <a:prstGeom prst="rect">
            <a:avLst/>
          </a:prstGeom>
        </p:spPr>
        <p:txBody>
          <a:bodyPr wrap="none">
            <a:spAutoFit/>
          </a:bodyPr>
          <a:lstStyle/>
          <a:p>
            <a:r>
              <a:rPr lang="en-US" altLang="zh-CN" sz="5400" dirty="0" smtClean="0">
                <a:solidFill>
                  <a:schemeClr val="bg1"/>
                </a:solidFill>
                <a:latin typeface="Malgun Gothic Semilight" panose="020B0502040204020203" pitchFamily="34" charset="-122"/>
                <a:ea typeface="Malgun Gothic Semilight" panose="020B0502040204020203" pitchFamily="34" charset="-122"/>
                <a:cs typeface="Malgun Gothic Semilight" panose="020B0502040204020203" pitchFamily="34" charset="-122"/>
              </a:rPr>
              <a:t>THANKS</a:t>
            </a:r>
            <a:endParaRPr lang="zh-CN" altLang="en-US" sz="5400" dirty="0">
              <a:solidFill>
                <a:schemeClr val="bg1"/>
              </a:solidFill>
              <a:latin typeface="Malgun Gothic Semilight" panose="020B0502040204020203" pitchFamily="34" charset="-122"/>
              <a:ea typeface="Malgun Gothic Semilight" panose="020B0502040204020203" pitchFamily="34" charset="-122"/>
              <a:cs typeface="Malgun Gothic Semilight" panose="020B0502040204020203" pitchFamily="34" charset="-122"/>
            </a:endParaRPr>
          </a:p>
        </p:txBody>
      </p:sp>
    </p:spTree>
    <p:extLst>
      <p:ext uri="{BB962C8B-B14F-4D97-AF65-F5344CB8AC3E}">
        <p14:creationId xmlns:p14="http://schemas.microsoft.com/office/powerpoint/2010/main" val="3946806320"/>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图片占位符 1"/>
          <p:cNvSpPr>
            <a:spLocks noGrp="1"/>
          </p:cNvSpPr>
          <p:nvPr>
            <p:ph type="pic" sz="quarter" idx="22"/>
          </p:nvPr>
        </p:nvSpPr>
        <p:spPr/>
      </p:sp>
      <p:sp>
        <p:nvSpPr>
          <p:cNvPr id="3" name="文本框 2"/>
          <p:cNvSpPr txBox="1"/>
          <p:nvPr/>
        </p:nvSpPr>
        <p:spPr>
          <a:xfrm>
            <a:off x="2892056" y="6145619"/>
            <a:ext cx="10110460" cy="2308324"/>
          </a:xfrm>
          <a:prstGeom prst="rect">
            <a:avLst/>
          </a:prstGeom>
          <a:noFill/>
        </p:spPr>
        <p:txBody>
          <a:bodyPr wrap="none" rtlCol="0">
            <a:spAutoFit/>
          </a:bodyPr>
          <a:lstStyle/>
          <a:p>
            <a:r>
              <a:rPr lang="en-US" altLang="zh-CN" dirty="0" smtClean="0"/>
              <a:t>Sunny  </a:t>
            </a:r>
            <a:r>
              <a:rPr lang="zh-CN" altLang="en-US" dirty="0" smtClean="0"/>
              <a:t>作品</a:t>
            </a:r>
            <a:endParaRPr lang="en-US" altLang="zh-CN" dirty="0" smtClean="0"/>
          </a:p>
          <a:p>
            <a:endParaRPr lang="en-US" altLang="zh-CN" dirty="0"/>
          </a:p>
          <a:p>
            <a:endParaRPr lang="en-US" altLang="zh-CN" dirty="0" smtClean="0"/>
          </a:p>
          <a:p>
            <a:r>
              <a:rPr lang="en-US" altLang="zh-CN" dirty="0" smtClean="0"/>
              <a:t>51PPT</a:t>
            </a:r>
            <a:r>
              <a:rPr lang="zh-CN" altLang="en-US" dirty="0" smtClean="0"/>
              <a:t>模板网   </a:t>
            </a:r>
            <a:r>
              <a:rPr lang="en-US" altLang="zh-CN" dirty="0" smtClean="0">
                <a:hlinkClick r:id="rId2"/>
              </a:rPr>
              <a:t>www.51pptmoban.com</a:t>
            </a:r>
            <a:r>
              <a:rPr lang="en-US" altLang="zh-CN" dirty="0" smtClean="0"/>
              <a:t>   </a:t>
            </a:r>
            <a:r>
              <a:rPr lang="zh-CN" altLang="en-US" dirty="0" smtClean="0"/>
              <a:t>授权发布</a:t>
            </a:r>
            <a:endParaRPr lang="zh-CN" altLang="en-US" dirty="0"/>
          </a:p>
        </p:txBody>
      </p:sp>
    </p:spTree>
    <p:extLst>
      <p:ext uri="{BB962C8B-B14F-4D97-AF65-F5344CB8AC3E}">
        <p14:creationId xmlns:p14="http://schemas.microsoft.com/office/powerpoint/2010/main" val="2996824502"/>
      </p:ext>
    </p:extLst>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9" name="Straight Connector 8"/>
          <p:cNvCxnSpPr/>
          <p:nvPr/>
        </p:nvCxnSpPr>
        <p:spPr>
          <a:xfrm>
            <a:off x="11608677" y="2794666"/>
            <a:ext cx="1192923" cy="0"/>
          </a:xfrm>
          <a:prstGeom prst="line">
            <a:avLst/>
          </a:prstGeom>
          <a:ln w="57150">
            <a:solidFill>
              <a:schemeClr val="accent1"/>
            </a:solidFill>
          </a:ln>
        </p:spPr>
        <p:style>
          <a:lnRef idx="1">
            <a:schemeClr val="accent1"/>
          </a:lnRef>
          <a:fillRef idx="0">
            <a:schemeClr val="accent1"/>
          </a:fillRef>
          <a:effectRef idx="0">
            <a:schemeClr val="accent1"/>
          </a:effectRef>
          <a:fontRef idx="minor">
            <a:schemeClr val="tx1"/>
          </a:fontRef>
        </p:style>
      </p:cxnSp>
      <p:sp>
        <p:nvSpPr>
          <p:cNvPr id="10" name="TextBox 9"/>
          <p:cNvSpPr txBox="1"/>
          <p:nvPr/>
        </p:nvSpPr>
        <p:spPr>
          <a:xfrm>
            <a:off x="9462783" y="984189"/>
            <a:ext cx="5452134" cy="1384995"/>
          </a:xfrm>
          <a:prstGeom prst="rect">
            <a:avLst/>
          </a:prstGeom>
          <a:noFill/>
        </p:spPr>
        <p:txBody>
          <a:bodyPr wrap="none" rtlCol="0">
            <a:spAutoFit/>
          </a:bodyPr>
          <a:lstStyle/>
          <a:p>
            <a:pPr algn="ctr"/>
            <a:r>
              <a:rPr lang="en-US" sz="8400" b="1" spc="800" dirty="0" smtClean="0">
                <a:solidFill>
                  <a:schemeClr val="tx2"/>
                </a:solidFill>
                <a:latin typeface="Arial" panose="020B0604020202020204" pitchFamily="34" charset="0"/>
                <a:ea typeface="微软雅黑" panose="020B0503020204020204" pitchFamily="34" charset="-122"/>
                <a:cs typeface="Lato Black" charset="0"/>
                <a:sym typeface="Arial" panose="020B0604020202020204" pitchFamily="34" charset="0"/>
              </a:rPr>
              <a:t>MISSION</a:t>
            </a:r>
            <a:endParaRPr lang="en-US" sz="8400" b="1" spc="800" dirty="0">
              <a:solidFill>
                <a:schemeClr val="tx2"/>
              </a:solidFill>
              <a:latin typeface="Arial" panose="020B0604020202020204" pitchFamily="34" charset="0"/>
              <a:ea typeface="微软雅黑" panose="020B0503020204020204" pitchFamily="34" charset="-122"/>
              <a:cs typeface="Lato Black" charset="0"/>
              <a:sym typeface="Arial" panose="020B0604020202020204" pitchFamily="34" charset="0"/>
            </a:endParaRPr>
          </a:p>
        </p:txBody>
      </p:sp>
      <p:sp>
        <p:nvSpPr>
          <p:cNvPr id="28" name="Rectangle 27"/>
          <p:cNvSpPr/>
          <p:nvPr/>
        </p:nvSpPr>
        <p:spPr>
          <a:xfrm>
            <a:off x="16163113" y="3822818"/>
            <a:ext cx="4190124" cy="692933"/>
          </a:xfrm>
          <a:prstGeom prst="rect">
            <a:avLst/>
          </a:prstGeom>
          <a:noFill/>
          <a:ln w="571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29" name="TextBox 28"/>
          <p:cNvSpPr txBox="1"/>
          <p:nvPr/>
        </p:nvSpPr>
        <p:spPr>
          <a:xfrm>
            <a:off x="17343630" y="3970230"/>
            <a:ext cx="1822935" cy="523220"/>
          </a:xfrm>
          <a:prstGeom prst="rect">
            <a:avLst/>
          </a:prstGeom>
          <a:noFill/>
        </p:spPr>
        <p:txBody>
          <a:bodyPr wrap="none" rtlCol="0" anchor="ctr" anchorCtr="0">
            <a:spAutoFit/>
          </a:bodyPr>
          <a:lstStyle/>
          <a:p>
            <a:pPr algn="ctr"/>
            <a:r>
              <a:rPr lang="en-US" sz="2800" b="1" dirty="0" smtClean="0">
                <a:solidFill>
                  <a:schemeClr val="tx2"/>
                </a:solidFill>
                <a:latin typeface="Arial" panose="020B0604020202020204" pitchFamily="34" charset="0"/>
                <a:ea typeface="微软雅黑" panose="020B0503020204020204" pitchFamily="34" charset="-122"/>
                <a:cs typeface="Poppins SemiBold" charset="0"/>
                <a:sym typeface="Arial" panose="020B0604020202020204" pitchFamily="34" charset="0"/>
              </a:rPr>
              <a:t>Mission 2</a:t>
            </a:r>
            <a:endParaRPr lang="en-US" sz="2800" b="1" dirty="0">
              <a:solidFill>
                <a:schemeClr val="tx2"/>
              </a:solidFill>
              <a:latin typeface="Arial" panose="020B0604020202020204" pitchFamily="34" charset="0"/>
              <a:ea typeface="微软雅黑" panose="020B0503020204020204" pitchFamily="34" charset="-122"/>
              <a:cs typeface="Poppins SemiBold" charset="0"/>
              <a:sym typeface="Arial" panose="020B0604020202020204" pitchFamily="34" charset="0"/>
            </a:endParaRPr>
          </a:p>
        </p:txBody>
      </p:sp>
      <p:sp>
        <p:nvSpPr>
          <p:cNvPr id="30" name="Subtitle 2"/>
          <p:cNvSpPr txBox="1">
            <a:spLocks/>
          </p:cNvSpPr>
          <p:nvPr/>
        </p:nvSpPr>
        <p:spPr>
          <a:xfrm>
            <a:off x="14017625" y="4912489"/>
            <a:ext cx="8820074" cy="1758497"/>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just">
              <a:lnSpc>
                <a:spcPts val="4040"/>
              </a:lnSpc>
            </a:pPr>
            <a:r>
              <a:rPr lang="en-US" dirty="0" smtClean="0">
                <a:solidFill>
                  <a:schemeClr val="tx1"/>
                </a:solidFill>
                <a:latin typeface="Arial" panose="020B0604020202020204" pitchFamily="34" charset="0"/>
                <a:ea typeface="微软雅黑" panose="020B0503020204020204" pitchFamily="34" charset="-122"/>
                <a:cs typeface="Poppins Light" charset="0"/>
                <a:sym typeface="Arial" panose="020B0604020202020204" pitchFamily="34" charset="0"/>
              </a:rPr>
              <a:t>Frequently, your initial font choice is taken out of your awesome hands</a:t>
            </a:r>
            <a:r>
              <a:rPr lang="en-US" dirty="0">
                <a:solidFill>
                  <a:schemeClr val="tx1"/>
                </a:solidFill>
                <a:latin typeface="Arial" panose="020B0604020202020204" pitchFamily="34" charset="0"/>
                <a:ea typeface="微软雅黑" panose="020B0503020204020204" pitchFamily="34" charset="-122"/>
                <a:cs typeface="Poppins Light" charset="0"/>
                <a:sym typeface="Arial" panose="020B0604020202020204" pitchFamily="34" charset="0"/>
              </a:rPr>
              <a:t> </a:t>
            </a:r>
            <a:r>
              <a:rPr lang="en-US" dirty="0" smtClean="0">
                <a:solidFill>
                  <a:schemeClr val="tx1"/>
                </a:solidFill>
                <a:latin typeface="Arial" panose="020B0604020202020204" pitchFamily="34" charset="0"/>
                <a:ea typeface="微软雅黑" panose="020B0503020204020204" pitchFamily="34" charset="-122"/>
                <a:cs typeface="Poppins Light" charset="0"/>
                <a:sym typeface="Arial" panose="020B0604020202020204" pitchFamily="34" charset="0"/>
              </a:rPr>
              <a:t>also we are companies often specify a typeface, or even a set of fonts,  part</a:t>
            </a:r>
            <a:endParaRPr lang="en-US" dirty="0">
              <a:solidFill>
                <a:schemeClr val="tx1"/>
              </a:solidFill>
              <a:latin typeface="Arial" panose="020B0604020202020204" pitchFamily="34" charset="0"/>
              <a:ea typeface="微软雅黑" panose="020B0503020204020204" pitchFamily="34" charset="-122"/>
              <a:cs typeface="Poppins Light" charset="0"/>
              <a:sym typeface="Arial" panose="020B0604020202020204" pitchFamily="34" charset="0"/>
            </a:endParaRPr>
          </a:p>
        </p:txBody>
      </p:sp>
      <p:sp>
        <p:nvSpPr>
          <p:cNvPr id="31" name="Rectangle 30"/>
          <p:cNvSpPr/>
          <p:nvPr/>
        </p:nvSpPr>
        <p:spPr>
          <a:xfrm>
            <a:off x="3829863" y="3822818"/>
            <a:ext cx="4190124" cy="692933"/>
          </a:xfrm>
          <a:prstGeom prst="rect">
            <a:avLst/>
          </a:prstGeom>
          <a:noFill/>
          <a:ln w="571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32" name="TextBox 31"/>
          <p:cNvSpPr txBox="1"/>
          <p:nvPr/>
        </p:nvSpPr>
        <p:spPr>
          <a:xfrm>
            <a:off x="5010380" y="3970230"/>
            <a:ext cx="1822935" cy="523220"/>
          </a:xfrm>
          <a:prstGeom prst="rect">
            <a:avLst/>
          </a:prstGeom>
          <a:noFill/>
        </p:spPr>
        <p:txBody>
          <a:bodyPr wrap="none" rtlCol="0" anchor="ctr" anchorCtr="0">
            <a:spAutoFit/>
          </a:bodyPr>
          <a:lstStyle/>
          <a:p>
            <a:pPr algn="ctr"/>
            <a:r>
              <a:rPr lang="en-US" sz="2800" b="1" dirty="0" smtClean="0">
                <a:solidFill>
                  <a:schemeClr val="tx2"/>
                </a:solidFill>
                <a:latin typeface="Arial" panose="020B0604020202020204" pitchFamily="34" charset="0"/>
                <a:ea typeface="微软雅黑" panose="020B0503020204020204" pitchFamily="34" charset="-122"/>
                <a:cs typeface="Poppins SemiBold" charset="0"/>
                <a:sym typeface="Arial" panose="020B0604020202020204" pitchFamily="34" charset="0"/>
              </a:rPr>
              <a:t>Mission 1</a:t>
            </a:r>
            <a:endParaRPr lang="en-US" sz="2800" b="1" dirty="0">
              <a:solidFill>
                <a:schemeClr val="tx2"/>
              </a:solidFill>
              <a:latin typeface="Arial" panose="020B0604020202020204" pitchFamily="34" charset="0"/>
              <a:ea typeface="微软雅黑" panose="020B0503020204020204" pitchFamily="34" charset="-122"/>
              <a:cs typeface="Poppins SemiBold" charset="0"/>
              <a:sym typeface="Arial" panose="020B0604020202020204" pitchFamily="34" charset="0"/>
            </a:endParaRPr>
          </a:p>
        </p:txBody>
      </p:sp>
      <p:sp>
        <p:nvSpPr>
          <p:cNvPr id="33" name="Subtitle 2"/>
          <p:cNvSpPr txBox="1">
            <a:spLocks/>
          </p:cNvSpPr>
          <p:nvPr/>
        </p:nvSpPr>
        <p:spPr>
          <a:xfrm>
            <a:off x="1684375" y="4912489"/>
            <a:ext cx="8820074" cy="1758497"/>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just">
              <a:lnSpc>
                <a:spcPts val="4040"/>
              </a:lnSpc>
            </a:pPr>
            <a:r>
              <a:rPr lang="en-US" dirty="0" smtClean="0">
                <a:solidFill>
                  <a:schemeClr val="tx1"/>
                </a:solidFill>
                <a:latin typeface="Arial" panose="020B0604020202020204" pitchFamily="34" charset="0"/>
                <a:ea typeface="微软雅黑" panose="020B0503020204020204" pitchFamily="34" charset="-122"/>
                <a:cs typeface="Poppins Light" charset="0"/>
                <a:sym typeface="Arial" panose="020B0604020202020204" pitchFamily="34" charset="0"/>
              </a:rPr>
              <a:t>Frequently, your initial font choice is taken out of your awesome hands</a:t>
            </a:r>
            <a:r>
              <a:rPr lang="en-US" dirty="0">
                <a:solidFill>
                  <a:schemeClr val="tx1"/>
                </a:solidFill>
                <a:latin typeface="Arial" panose="020B0604020202020204" pitchFamily="34" charset="0"/>
                <a:ea typeface="微软雅黑" panose="020B0503020204020204" pitchFamily="34" charset="-122"/>
                <a:cs typeface="Poppins Light" charset="0"/>
                <a:sym typeface="Arial" panose="020B0604020202020204" pitchFamily="34" charset="0"/>
              </a:rPr>
              <a:t> </a:t>
            </a:r>
            <a:r>
              <a:rPr lang="en-US" dirty="0" smtClean="0">
                <a:solidFill>
                  <a:schemeClr val="tx1"/>
                </a:solidFill>
                <a:latin typeface="Arial" panose="020B0604020202020204" pitchFamily="34" charset="0"/>
                <a:ea typeface="微软雅黑" panose="020B0503020204020204" pitchFamily="34" charset="-122"/>
                <a:cs typeface="Poppins Light" charset="0"/>
                <a:sym typeface="Arial" panose="020B0604020202020204" pitchFamily="34" charset="0"/>
              </a:rPr>
              <a:t>also we are companies often specify a typeface, or even a set of fonts,  part</a:t>
            </a:r>
            <a:endParaRPr lang="en-US" dirty="0">
              <a:solidFill>
                <a:schemeClr val="tx1"/>
              </a:solidFill>
              <a:latin typeface="Arial" panose="020B0604020202020204" pitchFamily="34" charset="0"/>
              <a:ea typeface="微软雅黑" panose="020B0503020204020204" pitchFamily="34" charset="-122"/>
              <a:cs typeface="Poppins Light" charset="0"/>
              <a:sym typeface="Arial" panose="020B0604020202020204" pitchFamily="34" charset="0"/>
            </a:endParaRPr>
          </a:p>
        </p:txBody>
      </p:sp>
      <p:pic>
        <p:nvPicPr>
          <p:cNvPr id="4" name="图片占位符 3"/>
          <p:cNvPicPr>
            <a:picLocks noGrp="1" noChangeAspect="1"/>
          </p:cNvPicPr>
          <p:nvPr>
            <p:ph type="pic" sz="quarter" idx="16"/>
          </p:nvPr>
        </p:nvPicPr>
        <p:blipFill>
          <a:blip r:embed="rId3" cstate="email">
            <a:extLst>
              <a:ext uri="{28A0092B-C50C-407E-A947-70E740481C1C}">
                <a14:useLocalDpi xmlns:a14="http://schemas.microsoft.com/office/drawing/2010/main" val="0"/>
              </a:ext>
            </a:extLst>
          </a:blip>
          <a:srcRect t="4361" b="4361"/>
          <a:stretch>
            <a:fillRect/>
          </a:stretch>
        </p:blipFill>
        <p:spPr/>
      </p:pic>
      <p:pic>
        <p:nvPicPr>
          <p:cNvPr id="5" name="图片占位符 4"/>
          <p:cNvPicPr>
            <a:picLocks noGrp="1" noChangeAspect="1"/>
          </p:cNvPicPr>
          <p:nvPr>
            <p:ph type="pic" sz="quarter" idx="17"/>
          </p:nvPr>
        </p:nvPicPr>
        <p:blipFill>
          <a:blip r:embed="rId4" cstate="email">
            <a:extLst>
              <a:ext uri="{28A0092B-C50C-407E-A947-70E740481C1C}">
                <a14:useLocalDpi xmlns:a14="http://schemas.microsoft.com/office/drawing/2010/main" val="0"/>
              </a:ext>
            </a:extLst>
          </a:blip>
          <a:srcRect t="10458" b="10458"/>
          <a:stretch>
            <a:fillRect/>
          </a:stretch>
        </p:blipFill>
        <p:spPr/>
      </p:pic>
    </p:spTree>
    <p:extLst>
      <p:ext uri="{BB962C8B-B14F-4D97-AF65-F5344CB8AC3E}">
        <p14:creationId xmlns:p14="http://schemas.microsoft.com/office/powerpoint/2010/main" val="1741621966"/>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p:cNvSpPr/>
          <p:nvPr/>
        </p:nvSpPr>
        <p:spPr>
          <a:xfrm>
            <a:off x="-1" y="0"/>
            <a:ext cx="8675649" cy="13716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a typeface="微软雅黑" panose="020B0503020204020204" pitchFamily="34" charset="-122"/>
              <a:sym typeface="Arial" panose="020B0604020202020204" pitchFamily="34" charset="0"/>
            </a:endParaRPr>
          </a:p>
        </p:txBody>
      </p:sp>
      <p:cxnSp>
        <p:nvCxnSpPr>
          <p:cNvPr id="13" name="Straight Connector 12"/>
          <p:cNvCxnSpPr/>
          <p:nvPr/>
        </p:nvCxnSpPr>
        <p:spPr>
          <a:xfrm>
            <a:off x="15801525" y="8325670"/>
            <a:ext cx="1192923" cy="0"/>
          </a:xfrm>
          <a:prstGeom prst="line">
            <a:avLst/>
          </a:prstGeom>
          <a:ln w="57150">
            <a:solidFill>
              <a:schemeClr val="accent1"/>
            </a:solidFill>
          </a:ln>
        </p:spPr>
        <p:style>
          <a:lnRef idx="1">
            <a:schemeClr val="accent1"/>
          </a:lnRef>
          <a:fillRef idx="0">
            <a:schemeClr val="accent1"/>
          </a:fillRef>
          <a:effectRef idx="0">
            <a:schemeClr val="accent1"/>
          </a:effectRef>
          <a:fontRef idx="minor">
            <a:schemeClr val="tx1"/>
          </a:fontRef>
        </p:style>
      </p:cxnSp>
      <p:sp>
        <p:nvSpPr>
          <p:cNvPr id="14" name="TextBox 13"/>
          <p:cNvSpPr txBox="1"/>
          <p:nvPr/>
        </p:nvSpPr>
        <p:spPr>
          <a:xfrm>
            <a:off x="12604070" y="6158354"/>
            <a:ext cx="7555273" cy="1384995"/>
          </a:xfrm>
          <a:prstGeom prst="rect">
            <a:avLst/>
          </a:prstGeom>
          <a:noFill/>
        </p:spPr>
        <p:txBody>
          <a:bodyPr wrap="none" rtlCol="0">
            <a:spAutoFit/>
          </a:bodyPr>
          <a:lstStyle/>
          <a:p>
            <a:pPr algn="ctr"/>
            <a:r>
              <a:rPr lang="en-US" sz="8400" b="1" spc="800" dirty="0" smtClean="0">
                <a:solidFill>
                  <a:schemeClr val="tx2"/>
                </a:solidFill>
                <a:latin typeface="Arial" panose="020B0604020202020204" pitchFamily="34" charset="0"/>
                <a:ea typeface="微软雅黑" panose="020B0503020204020204" pitchFamily="34" charset="-122"/>
                <a:cs typeface="Lato Black" charset="0"/>
                <a:sym typeface="Arial" panose="020B0604020202020204" pitchFamily="34" charset="0"/>
              </a:rPr>
              <a:t>OUR VISION</a:t>
            </a:r>
            <a:endParaRPr lang="en-US" sz="8400" b="1" spc="800" dirty="0">
              <a:solidFill>
                <a:schemeClr val="tx2"/>
              </a:solidFill>
              <a:latin typeface="Arial" panose="020B0604020202020204" pitchFamily="34" charset="0"/>
              <a:ea typeface="微软雅黑" panose="020B0503020204020204" pitchFamily="34" charset="-122"/>
              <a:cs typeface="Lato Black" charset="0"/>
              <a:sym typeface="Arial" panose="020B0604020202020204" pitchFamily="34" charset="0"/>
            </a:endParaRPr>
          </a:p>
        </p:txBody>
      </p:sp>
      <p:sp>
        <p:nvSpPr>
          <p:cNvPr id="15" name="TextBox 14"/>
          <p:cNvSpPr txBox="1"/>
          <p:nvPr/>
        </p:nvSpPr>
        <p:spPr>
          <a:xfrm>
            <a:off x="14308064" y="9107992"/>
            <a:ext cx="4178837" cy="523220"/>
          </a:xfrm>
          <a:prstGeom prst="rect">
            <a:avLst/>
          </a:prstGeom>
          <a:noFill/>
        </p:spPr>
        <p:txBody>
          <a:bodyPr wrap="none" rtlCol="0" anchor="ctr" anchorCtr="0">
            <a:spAutoFit/>
          </a:bodyPr>
          <a:lstStyle/>
          <a:p>
            <a:pPr algn="ctr"/>
            <a:r>
              <a:rPr lang="en-US" sz="2800" b="1" dirty="0" smtClean="0">
                <a:solidFill>
                  <a:schemeClr val="tx2"/>
                </a:solidFill>
                <a:latin typeface="Arial" panose="020B0604020202020204" pitchFamily="34" charset="0"/>
                <a:ea typeface="微软雅黑" panose="020B0503020204020204" pitchFamily="34" charset="-122"/>
                <a:cs typeface="Poppins SemiBold" charset="0"/>
                <a:sym typeface="Arial" panose="020B0604020202020204" pitchFamily="34" charset="0"/>
              </a:rPr>
              <a:t>BE THE BEST AGENCY</a:t>
            </a:r>
            <a:endParaRPr lang="en-US" sz="2800" b="1" dirty="0">
              <a:solidFill>
                <a:schemeClr val="tx2"/>
              </a:solidFill>
              <a:latin typeface="Arial" panose="020B0604020202020204" pitchFamily="34" charset="0"/>
              <a:ea typeface="微软雅黑" panose="020B0503020204020204" pitchFamily="34" charset="-122"/>
              <a:cs typeface="Poppins SemiBold" charset="0"/>
              <a:sym typeface="Arial" panose="020B0604020202020204" pitchFamily="34" charset="0"/>
            </a:endParaRPr>
          </a:p>
        </p:txBody>
      </p:sp>
      <p:sp>
        <p:nvSpPr>
          <p:cNvPr id="19" name="Subtitle 2"/>
          <p:cNvSpPr txBox="1">
            <a:spLocks/>
          </p:cNvSpPr>
          <p:nvPr/>
        </p:nvSpPr>
        <p:spPr>
          <a:xfrm>
            <a:off x="964416" y="3301909"/>
            <a:ext cx="6510776" cy="7244422"/>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nSpc>
                <a:spcPts val="4640"/>
              </a:lnSpc>
            </a:pPr>
            <a:r>
              <a:rPr lang="en-US" sz="3200" dirty="0" smtClean="0">
                <a:solidFill>
                  <a:schemeClr val="bg1"/>
                </a:solidFill>
                <a:latin typeface="Arial" panose="020B0604020202020204" pitchFamily="34" charset="0"/>
                <a:ea typeface="微软雅黑" panose="020B0503020204020204" pitchFamily="34" charset="-122"/>
                <a:cs typeface="Poppins Light" charset="0"/>
                <a:sym typeface="Arial" panose="020B0604020202020204" pitchFamily="34" charset="0"/>
              </a:rPr>
              <a:t>Frequently, your initial font choice is taken out of your awesome hands</a:t>
            </a:r>
            <a:r>
              <a:rPr lang="en-US" sz="3200" dirty="0">
                <a:solidFill>
                  <a:schemeClr val="bg1"/>
                </a:solidFill>
                <a:latin typeface="Arial" panose="020B0604020202020204" pitchFamily="34" charset="0"/>
                <a:ea typeface="微软雅黑" panose="020B0503020204020204" pitchFamily="34" charset="-122"/>
                <a:cs typeface="Poppins Light" charset="0"/>
                <a:sym typeface="Arial" panose="020B0604020202020204" pitchFamily="34" charset="0"/>
              </a:rPr>
              <a:t> </a:t>
            </a:r>
            <a:r>
              <a:rPr lang="en-US" sz="3200" dirty="0" smtClean="0">
                <a:solidFill>
                  <a:schemeClr val="bg1"/>
                </a:solidFill>
                <a:latin typeface="Arial" panose="020B0604020202020204" pitchFamily="34" charset="0"/>
                <a:ea typeface="微软雅黑" panose="020B0503020204020204" pitchFamily="34" charset="-122"/>
                <a:cs typeface="Poppins Light" charset="0"/>
                <a:sym typeface="Arial" panose="020B0604020202020204" pitchFamily="34" charset="0"/>
              </a:rPr>
              <a:t>also we are companies often specify a typeface, or even a set of fonts,  part of their brand guides However for </a:t>
            </a:r>
            <a:r>
              <a:rPr lang="en-US" sz="3200" dirty="0">
                <a:solidFill>
                  <a:schemeClr val="bg1"/>
                </a:solidFill>
                <a:latin typeface="Arial" panose="020B0604020202020204" pitchFamily="34" charset="0"/>
                <a:ea typeface="微软雅黑" panose="020B0503020204020204" pitchFamily="34" charset="-122"/>
                <a:cs typeface="Poppins Light" charset="0"/>
                <a:sym typeface="Arial" panose="020B0604020202020204" pitchFamily="34" charset="0"/>
              </a:rPr>
              <a:t>body text, </a:t>
            </a:r>
            <a:r>
              <a:rPr lang="en-US" sz="3200" dirty="0" smtClean="0">
                <a:solidFill>
                  <a:schemeClr val="bg1"/>
                </a:solidFill>
                <a:latin typeface="Arial" panose="020B0604020202020204" pitchFamily="34" charset="0"/>
                <a:ea typeface="微软雅黑" panose="020B0503020204020204" pitchFamily="34" charset="-122"/>
                <a:cs typeface="Poppins Light" charset="0"/>
                <a:sym typeface="Arial" panose="020B0604020202020204" pitchFamily="34" charset="0"/>
              </a:rPr>
              <a:t>When </a:t>
            </a:r>
            <a:r>
              <a:rPr lang="en-US" sz="3200" dirty="0">
                <a:solidFill>
                  <a:schemeClr val="bg1"/>
                </a:solidFill>
                <a:latin typeface="Arial" panose="020B0604020202020204" pitchFamily="34" charset="0"/>
                <a:ea typeface="微软雅黑" panose="020B0503020204020204" pitchFamily="34" charset="-122"/>
                <a:cs typeface="Poppins Light" charset="0"/>
                <a:sym typeface="Arial" panose="020B0604020202020204" pitchFamily="34" charset="0"/>
              </a:rPr>
              <a:t>selecting a typeface for body text, your primary concern should be readability. Don’t concern yourself with personality at this stage. I’m of the school of thought that believes that </a:t>
            </a:r>
            <a:r>
              <a:rPr lang="en-US" sz="3200" dirty="0" smtClean="0">
                <a:solidFill>
                  <a:schemeClr val="bg1"/>
                </a:solidFill>
                <a:latin typeface="Arial" panose="020B0604020202020204" pitchFamily="34" charset="0"/>
                <a:ea typeface="微软雅黑" panose="020B0503020204020204" pitchFamily="34" charset="-122"/>
                <a:cs typeface="Poppins Light" charset="0"/>
                <a:sym typeface="Arial" panose="020B0604020202020204" pitchFamily="34" charset="0"/>
              </a:rPr>
              <a:t>you’re</a:t>
            </a:r>
            <a:endParaRPr lang="en-US" sz="3200" dirty="0">
              <a:solidFill>
                <a:schemeClr val="bg1"/>
              </a:solidFill>
              <a:latin typeface="Arial" panose="020B0604020202020204" pitchFamily="34" charset="0"/>
              <a:ea typeface="微软雅黑" panose="020B0503020204020204" pitchFamily="34" charset="-122"/>
              <a:cs typeface="Poppins Light" charset="0"/>
              <a:sym typeface="Arial" panose="020B0604020202020204" pitchFamily="34" charset="0"/>
            </a:endParaRPr>
          </a:p>
        </p:txBody>
      </p:sp>
      <p:sp>
        <p:nvSpPr>
          <p:cNvPr id="20" name="TextBox 19"/>
          <p:cNvSpPr txBox="1"/>
          <p:nvPr/>
        </p:nvSpPr>
        <p:spPr>
          <a:xfrm>
            <a:off x="3425356" y="2245948"/>
            <a:ext cx="1588898" cy="553998"/>
          </a:xfrm>
          <a:prstGeom prst="rect">
            <a:avLst/>
          </a:prstGeom>
          <a:noFill/>
        </p:spPr>
        <p:txBody>
          <a:bodyPr wrap="none" rtlCol="0" anchor="ctr" anchorCtr="0">
            <a:spAutoFit/>
          </a:bodyPr>
          <a:lstStyle/>
          <a:p>
            <a:pPr algn="ctr"/>
            <a:r>
              <a:rPr lang="en-US" sz="3000" b="1" dirty="0" smtClean="0">
                <a:solidFill>
                  <a:schemeClr val="bg1"/>
                </a:solidFill>
                <a:latin typeface="Arial" panose="020B0604020202020204" pitchFamily="34" charset="0"/>
                <a:ea typeface="微软雅黑" panose="020B0503020204020204" pitchFamily="34" charset="-122"/>
                <a:cs typeface="Poppins SemiBold" charset="0"/>
                <a:sym typeface="Arial" panose="020B0604020202020204" pitchFamily="34" charset="0"/>
              </a:rPr>
              <a:t>ABOUT</a:t>
            </a:r>
            <a:endParaRPr lang="en-US" sz="3000" b="1" dirty="0">
              <a:solidFill>
                <a:schemeClr val="bg1"/>
              </a:solidFill>
              <a:latin typeface="Arial" panose="020B0604020202020204" pitchFamily="34" charset="0"/>
              <a:ea typeface="微软雅黑" panose="020B0503020204020204" pitchFamily="34" charset="-122"/>
              <a:cs typeface="Poppins SemiBold" charset="0"/>
              <a:sym typeface="Arial" panose="020B0604020202020204" pitchFamily="34" charset="0"/>
            </a:endParaRPr>
          </a:p>
        </p:txBody>
      </p:sp>
      <p:sp>
        <p:nvSpPr>
          <p:cNvPr id="22" name="Hexagon 21"/>
          <p:cNvSpPr/>
          <p:nvPr/>
        </p:nvSpPr>
        <p:spPr>
          <a:xfrm rot="5400000">
            <a:off x="15472909" y="3544021"/>
            <a:ext cx="1893728" cy="1632524"/>
          </a:xfrm>
          <a:prstGeom prst="hexag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23" name="Shape 2785"/>
          <p:cNvSpPr/>
          <p:nvPr/>
        </p:nvSpPr>
        <p:spPr>
          <a:xfrm>
            <a:off x="16016171" y="4030062"/>
            <a:ext cx="807204" cy="660442"/>
          </a:xfrm>
          <a:custGeom>
            <a:avLst/>
            <a:gdLst/>
            <a:ahLst/>
            <a:cxnLst>
              <a:cxn ang="0">
                <a:pos x="wd2" y="hd2"/>
              </a:cxn>
              <a:cxn ang="5400000">
                <a:pos x="wd2" y="hd2"/>
              </a:cxn>
              <a:cxn ang="10800000">
                <a:pos x="wd2" y="hd2"/>
              </a:cxn>
              <a:cxn ang="16200000">
                <a:pos x="wd2" y="hd2"/>
              </a:cxn>
            </a:cxnLst>
            <a:rect l="0" t="0" r="r" b="b"/>
            <a:pathLst>
              <a:path w="21600" h="21600" extrusionOk="0">
                <a:moveTo>
                  <a:pt x="16691" y="20400"/>
                </a:moveTo>
                <a:cubicBezTo>
                  <a:pt x="14522" y="20400"/>
                  <a:pt x="12764" y="18251"/>
                  <a:pt x="12764" y="15600"/>
                </a:cubicBezTo>
                <a:cubicBezTo>
                  <a:pt x="12764" y="12949"/>
                  <a:pt x="14522" y="10800"/>
                  <a:pt x="16691" y="10800"/>
                </a:cubicBezTo>
                <a:cubicBezTo>
                  <a:pt x="18860" y="10800"/>
                  <a:pt x="20618" y="12949"/>
                  <a:pt x="20618" y="15600"/>
                </a:cubicBezTo>
                <a:cubicBezTo>
                  <a:pt x="20618" y="18251"/>
                  <a:pt x="18860" y="20400"/>
                  <a:pt x="16691" y="20400"/>
                </a:cubicBezTo>
                <a:moveTo>
                  <a:pt x="12762" y="3393"/>
                </a:moveTo>
                <a:lnTo>
                  <a:pt x="12781" y="3388"/>
                </a:lnTo>
                <a:cubicBezTo>
                  <a:pt x="12870" y="2164"/>
                  <a:pt x="13702" y="1200"/>
                  <a:pt x="14727" y="1200"/>
                </a:cubicBezTo>
                <a:cubicBezTo>
                  <a:pt x="15521" y="1200"/>
                  <a:pt x="16202" y="1779"/>
                  <a:pt x="16511" y="2609"/>
                </a:cubicBezTo>
                <a:lnTo>
                  <a:pt x="16509" y="2609"/>
                </a:lnTo>
                <a:lnTo>
                  <a:pt x="19162" y="10421"/>
                </a:lnTo>
                <a:cubicBezTo>
                  <a:pt x="18436" y="9902"/>
                  <a:pt x="17593" y="9600"/>
                  <a:pt x="16691" y="9600"/>
                </a:cubicBezTo>
                <a:cubicBezTo>
                  <a:pt x="15082" y="9600"/>
                  <a:pt x="13658" y="10550"/>
                  <a:pt x="12763" y="12012"/>
                </a:cubicBezTo>
                <a:cubicBezTo>
                  <a:pt x="12763" y="12012"/>
                  <a:pt x="12762" y="3393"/>
                  <a:pt x="12762" y="3393"/>
                </a:cubicBezTo>
                <a:close/>
                <a:moveTo>
                  <a:pt x="11782" y="13200"/>
                </a:moveTo>
                <a:lnTo>
                  <a:pt x="9818" y="13200"/>
                </a:lnTo>
                <a:lnTo>
                  <a:pt x="9818" y="4800"/>
                </a:lnTo>
                <a:lnTo>
                  <a:pt x="11782" y="4800"/>
                </a:lnTo>
                <a:cubicBezTo>
                  <a:pt x="11782" y="4800"/>
                  <a:pt x="11782" y="13200"/>
                  <a:pt x="11782" y="13200"/>
                </a:cubicBezTo>
                <a:close/>
                <a:moveTo>
                  <a:pt x="11782" y="15600"/>
                </a:moveTo>
                <a:lnTo>
                  <a:pt x="9818" y="15600"/>
                </a:lnTo>
                <a:lnTo>
                  <a:pt x="9818" y="14400"/>
                </a:lnTo>
                <a:lnTo>
                  <a:pt x="11782" y="14400"/>
                </a:lnTo>
                <a:cubicBezTo>
                  <a:pt x="11782" y="14400"/>
                  <a:pt x="11782" y="15600"/>
                  <a:pt x="11782" y="15600"/>
                </a:cubicBezTo>
                <a:close/>
                <a:moveTo>
                  <a:pt x="8837" y="12012"/>
                </a:moveTo>
                <a:cubicBezTo>
                  <a:pt x="7942" y="10550"/>
                  <a:pt x="6518" y="9600"/>
                  <a:pt x="4909" y="9600"/>
                </a:cubicBezTo>
                <a:cubicBezTo>
                  <a:pt x="4007" y="9600"/>
                  <a:pt x="3164" y="9902"/>
                  <a:pt x="2438" y="10421"/>
                </a:cubicBezTo>
                <a:lnTo>
                  <a:pt x="5091" y="2609"/>
                </a:lnTo>
                <a:lnTo>
                  <a:pt x="5089" y="2609"/>
                </a:lnTo>
                <a:cubicBezTo>
                  <a:pt x="5398" y="1779"/>
                  <a:pt x="6079" y="1200"/>
                  <a:pt x="6873" y="1200"/>
                </a:cubicBezTo>
                <a:cubicBezTo>
                  <a:pt x="7898" y="1200"/>
                  <a:pt x="8730" y="2164"/>
                  <a:pt x="8819" y="3388"/>
                </a:cubicBezTo>
                <a:lnTo>
                  <a:pt x="8838" y="3393"/>
                </a:lnTo>
                <a:cubicBezTo>
                  <a:pt x="8838" y="3393"/>
                  <a:pt x="8837" y="12012"/>
                  <a:pt x="8837" y="12012"/>
                </a:cubicBezTo>
                <a:close/>
                <a:moveTo>
                  <a:pt x="4909" y="20400"/>
                </a:moveTo>
                <a:cubicBezTo>
                  <a:pt x="2740" y="20400"/>
                  <a:pt x="982" y="18251"/>
                  <a:pt x="982" y="15600"/>
                </a:cubicBezTo>
                <a:cubicBezTo>
                  <a:pt x="982" y="12949"/>
                  <a:pt x="2740" y="10800"/>
                  <a:pt x="4909" y="10800"/>
                </a:cubicBezTo>
                <a:cubicBezTo>
                  <a:pt x="7078" y="10800"/>
                  <a:pt x="8836" y="12949"/>
                  <a:pt x="8836" y="15600"/>
                </a:cubicBezTo>
                <a:cubicBezTo>
                  <a:pt x="8836" y="18251"/>
                  <a:pt x="7078" y="20400"/>
                  <a:pt x="4909" y="20400"/>
                </a:cubicBezTo>
                <a:moveTo>
                  <a:pt x="21102" y="12980"/>
                </a:moveTo>
                <a:lnTo>
                  <a:pt x="17504" y="2400"/>
                </a:lnTo>
                <a:lnTo>
                  <a:pt x="17493" y="2402"/>
                </a:lnTo>
                <a:cubicBezTo>
                  <a:pt x="17088" y="1006"/>
                  <a:pt x="16009" y="0"/>
                  <a:pt x="14727" y="0"/>
                </a:cubicBezTo>
                <a:cubicBezTo>
                  <a:pt x="13101" y="0"/>
                  <a:pt x="11782" y="1612"/>
                  <a:pt x="11782" y="3600"/>
                </a:cubicBezTo>
                <a:lnTo>
                  <a:pt x="9818" y="3600"/>
                </a:lnTo>
                <a:cubicBezTo>
                  <a:pt x="9818" y="1612"/>
                  <a:pt x="8499" y="0"/>
                  <a:pt x="6873" y="0"/>
                </a:cubicBezTo>
                <a:cubicBezTo>
                  <a:pt x="5592" y="0"/>
                  <a:pt x="4512" y="1006"/>
                  <a:pt x="4107" y="2402"/>
                </a:cubicBezTo>
                <a:lnTo>
                  <a:pt x="4096" y="2400"/>
                </a:lnTo>
                <a:lnTo>
                  <a:pt x="498" y="12980"/>
                </a:lnTo>
                <a:cubicBezTo>
                  <a:pt x="182" y="13772"/>
                  <a:pt x="0" y="14659"/>
                  <a:pt x="0" y="15600"/>
                </a:cubicBezTo>
                <a:cubicBezTo>
                  <a:pt x="0" y="18914"/>
                  <a:pt x="2198" y="21600"/>
                  <a:pt x="4909" y="21600"/>
                </a:cubicBezTo>
                <a:cubicBezTo>
                  <a:pt x="7284" y="21600"/>
                  <a:pt x="9265" y="19539"/>
                  <a:pt x="9719" y="16800"/>
                </a:cubicBezTo>
                <a:lnTo>
                  <a:pt x="11881" y="16800"/>
                </a:lnTo>
                <a:cubicBezTo>
                  <a:pt x="12335" y="19539"/>
                  <a:pt x="14316" y="21600"/>
                  <a:pt x="16691" y="21600"/>
                </a:cubicBezTo>
                <a:cubicBezTo>
                  <a:pt x="19402" y="21600"/>
                  <a:pt x="21600" y="18914"/>
                  <a:pt x="21600" y="15600"/>
                </a:cubicBezTo>
                <a:cubicBezTo>
                  <a:pt x="21600" y="14659"/>
                  <a:pt x="21418" y="13772"/>
                  <a:pt x="21102" y="12980"/>
                </a:cubicBezTo>
                <a:moveTo>
                  <a:pt x="16691" y="12000"/>
                </a:moveTo>
                <a:cubicBezTo>
                  <a:pt x="15064" y="12000"/>
                  <a:pt x="13745" y="13612"/>
                  <a:pt x="13745" y="15600"/>
                </a:cubicBezTo>
                <a:cubicBezTo>
                  <a:pt x="13745" y="15932"/>
                  <a:pt x="13965" y="16200"/>
                  <a:pt x="14236" y="16200"/>
                </a:cubicBezTo>
                <a:cubicBezTo>
                  <a:pt x="14508" y="16200"/>
                  <a:pt x="14727" y="15932"/>
                  <a:pt x="14727" y="15600"/>
                </a:cubicBezTo>
                <a:cubicBezTo>
                  <a:pt x="14727" y="14275"/>
                  <a:pt x="15606" y="13200"/>
                  <a:pt x="16691" y="13200"/>
                </a:cubicBezTo>
                <a:cubicBezTo>
                  <a:pt x="16962" y="13200"/>
                  <a:pt x="17182" y="12932"/>
                  <a:pt x="17182" y="12600"/>
                </a:cubicBezTo>
                <a:cubicBezTo>
                  <a:pt x="17182" y="12268"/>
                  <a:pt x="16962" y="12000"/>
                  <a:pt x="16691" y="12000"/>
                </a:cubicBezTo>
                <a:moveTo>
                  <a:pt x="4909" y="12000"/>
                </a:moveTo>
                <a:cubicBezTo>
                  <a:pt x="3282" y="12000"/>
                  <a:pt x="1964" y="13612"/>
                  <a:pt x="1964" y="15600"/>
                </a:cubicBezTo>
                <a:cubicBezTo>
                  <a:pt x="1964" y="15932"/>
                  <a:pt x="2183" y="16200"/>
                  <a:pt x="2455" y="16200"/>
                </a:cubicBezTo>
                <a:cubicBezTo>
                  <a:pt x="2726" y="16200"/>
                  <a:pt x="2945" y="15932"/>
                  <a:pt x="2945" y="15600"/>
                </a:cubicBezTo>
                <a:cubicBezTo>
                  <a:pt x="2945" y="14275"/>
                  <a:pt x="3825" y="13200"/>
                  <a:pt x="4909" y="13200"/>
                </a:cubicBezTo>
                <a:cubicBezTo>
                  <a:pt x="5180" y="13200"/>
                  <a:pt x="5400" y="12932"/>
                  <a:pt x="5400" y="12600"/>
                </a:cubicBezTo>
                <a:cubicBezTo>
                  <a:pt x="5400" y="12268"/>
                  <a:pt x="5180" y="12000"/>
                  <a:pt x="4909" y="12000"/>
                </a:cubicBezTo>
              </a:path>
            </a:pathLst>
          </a:custGeom>
          <a:solidFill>
            <a:schemeClr val="bg1"/>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1890488339"/>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9" name="Straight Connector 18"/>
          <p:cNvCxnSpPr/>
          <p:nvPr/>
        </p:nvCxnSpPr>
        <p:spPr>
          <a:xfrm>
            <a:off x="11608677" y="2794666"/>
            <a:ext cx="1192923" cy="0"/>
          </a:xfrm>
          <a:prstGeom prst="line">
            <a:avLst/>
          </a:prstGeom>
          <a:ln w="57150">
            <a:solidFill>
              <a:schemeClr val="accent1"/>
            </a:solidFill>
          </a:ln>
        </p:spPr>
        <p:style>
          <a:lnRef idx="1">
            <a:schemeClr val="accent1"/>
          </a:lnRef>
          <a:fillRef idx="0">
            <a:schemeClr val="accent1"/>
          </a:fillRef>
          <a:effectRef idx="0">
            <a:schemeClr val="accent1"/>
          </a:effectRef>
          <a:fontRef idx="minor">
            <a:schemeClr val="tx1"/>
          </a:fontRef>
        </p:style>
      </p:cxnSp>
      <p:sp>
        <p:nvSpPr>
          <p:cNvPr id="22" name="TextBox 21"/>
          <p:cNvSpPr txBox="1"/>
          <p:nvPr/>
        </p:nvSpPr>
        <p:spPr>
          <a:xfrm>
            <a:off x="8815171" y="984189"/>
            <a:ext cx="6747361" cy="1384995"/>
          </a:xfrm>
          <a:prstGeom prst="rect">
            <a:avLst/>
          </a:prstGeom>
          <a:noFill/>
        </p:spPr>
        <p:txBody>
          <a:bodyPr wrap="none" rtlCol="0">
            <a:spAutoFit/>
          </a:bodyPr>
          <a:lstStyle/>
          <a:p>
            <a:pPr algn="ctr"/>
            <a:r>
              <a:rPr lang="en-US" sz="8400" b="1" spc="800" dirty="0" smtClean="0">
                <a:solidFill>
                  <a:schemeClr val="tx2"/>
                </a:solidFill>
                <a:latin typeface="Arial" panose="020B0604020202020204" pitchFamily="34" charset="0"/>
                <a:ea typeface="微软雅黑" panose="020B0503020204020204" pitchFamily="34" charset="-122"/>
                <a:cs typeface="Lato Black" charset="0"/>
                <a:sym typeface="Arial" panose="020B0604020202020204" pitchFamily="34" charset="0"/>
              </a:rPr>
              <a:t>ABOUT US</a:t>
            </a:r>
            <a:endParaRPr lang="en-US" sz="8400" b="1" spc="800" dirty="0">
              <a:solidFill>
                <a:schemeClr val="tx2"/>
              </a:solidFill>
              <a:latin typeface="Arial" panose="020B0604020202020204" pitchFamily="34" charset="0"/>
              <a:ea typeface="微软雅黑" panose="020B0503020204020204" pitchFamily="34" charset="-122"/>
              <a:cs typeface="Lato Black" charset="0"/>
              <a:sym typeface="Arial" panose="020B0604020202020204" pitchFamily="34" charset="0"/>
            </a:endParaRPr>
          </a:p>
        </p:txBody>
      </p:sp>
      <p:sp>
        <p:nvSpPr>
          <p:cNvPr id="34" name="Subtitle 2"/>
          <p:cNvSpPr txBox="1">
            <a:spLocks/>
          </p:cNvSpPr>
          <p:nvPr/>
        </p:nvSpPr>
        <p:spPr>
          <a:xfrm>
            <a:off x="1425113" y="5291754"/>
            <a:ext cx="9213153" cy="1758497"/>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just">
              <a:lnSpc>
                <a:spcPts val="4040"/>
              </a:lnSpc>
            </a:pPr>
            <a:r>
              <a:rPr lang="en-US" dirty="0" smtClean="0">
                <a:solidFill>
                  <a:schemeClr val="tx1"/>
                </a:solidFill>
                <a:latin typeface="Arial" panose="020B0604020202020204" pitchFamily="34" charset="0"/>
                <a:ea typeface="微软雅黑" panose="020B0503020204020204" pitchFamily="34" charset="-122"/>
                <a:cs typeface="Poppins Light" charset="0"/>
                <a:sym typeface="Arial" panose="020B0604020202020204" pitchFamily="34" charset="0"/>
              </a:rPr>
              <a:t>Frequently, your initial font choice is taken out of your awesome hands</a:t>
            </a:r>
            <a:r>
              <a:rPr lang="en-US" dirty="0">
                <a:solidFill>
                  <a:schemeClr val="tx1"/>
                </a:solidFill>
                <a:latin typeface="Arial" panose="020B0604020202020204" pitchFamily="34" charset="0"/>
                <a:ea typeface="微软雅黑" panose="020B0503020204020204" pitchFamily="34" charset="-122"/>
                <a:cs typeface="Poppins Light" charset="0"/>
                <a:sym typeface="Arial" panose="020B0604020202020204" pitchFamily="34" charset="0"/>
              </a:rPr>
              <a:t> </a:t>
            </a:r>
            <a:r>
              <a:rPr lang="en-US" dirty="0" smtClean="0">
                <a:solidFill>
                  <a:schemeClr val="tx1"/>
                </a:solidFill>
                <a:latin typeface="Arial" panose="020B0604020202020204" pitchFamily="34" charset="0"/>
                <a:ea typeface="微软雅黑" panose="020B0503020204020204" pitchFamily="34" charset="-122"/>
                <a:cs typeface="Poppins Light" charset="0"/>
                <a:sym typeface="Arial" panose="020B0604020202020204" pitchFamily="34" charset="0"/>
              </a:rPr>
              <a:t>also we are companies often specify a typeface, or even a set of fonts,  part of their brand guides.</a:t>
            </a:r>
          </a:p>
        </p:txBody>
      </p:sp>
      <p:sp>
        <p:nvSpPr>
          <p:cNvPr id="36" name="TextBox 35"/>
          <p:cNvSpPr txBox="1"/>
          <p:nvPr/>
        </p:nvSpPr>
        <p:spPr>
          <a:xfrm>
            <a:off x="1514323" y="4036739"/>
            <a:ext cx="1192955" cy="1538883"/>
          </a:xfrm>
          <a:prstGeom prst="rect">
            <a:avLst/>
          </a:prstGeom>
          <a:noFill/>
        </p:spPr>
        <p:txBody>
          <a:bodyPr wrap="none" rtlCol="0">
            <a:spAutoFit/>
          </a:bodyPr>
          <a:lstStyle/>
          <a:p>
            <a:r>
              <a:rPr lang="en-US" sz="9400" b="1" spc="800" dirty="0" smtClean="0">
                <a:solidFill>
                  <a:schemeClr val="tx2"/>
                </a:solidFill>
                <a:latin typeface="Arial" panose="020B0604020202020204" pitchFamily="34" charset="0"/>
                <a:ea typeface="微软雅黑" panose="020B0503020204020204" pitchFamily="34" charset="-122"/>
                <a:cs typeface="Lato Black" charset="0"/>
                <a:sym typeface="Arial" panose="020B0604020202020204" pitchFamily="34" charset="0"/>
              </a:rPr>
              <a:t>A</a:t>
            </a:r>
            <a:endParaRPr lang="en-US" sz="9400" b="1" spc="800" dirty="0">
              <a:solidFill>
                <a:schemeClr val="tx2"/>
              </a:solidFill>
              <a:latin typeface="Arial" panose="020B0604020202020204" pitchFamily="34" charset="0"/>
              <a:ea typeface="微软雅黑" panose="020B0503020204020204" pitchFamily="34" charset="-122"/>
              <a:cs typeface="Lato Black" charset="0"/>
              <a:sym typeface="Arial" panose="020B0604020202020204" pitchFamily="34" charset="0"/>
            </a:endParaRPr>
          </a:p>
        </p:txBody>
      </p:sp>
      <p:sp>
        <p:nvSpPr>
          <p:cNvPr id="37" name="Subtitle 2"/>
          <p:cNvSpPr txBox="1">
            <a:spLocks/>
          </p:cNvSpPr>
          <p:nvPr/>
        </p:nvSpPr>
        <p:spPr>
          <a:xfrm>
            <a:off x="2595069" y="4242197"/>
            <a:ext cx="8043198" cy="1190521"/>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just">
              <a:lnSpc>
                <a:spcPts val="4040"/>
              </a:lnSpc>
            </a:pPr>
            <a:r>
              <a:rPr lang="en-US" dirty="0" smtClean="0">
                <a:solidFill>
                  <a:schemeClr val="tx1"/>
                </a:solidFill>
                <a:latin typeface="Arial" panose="020B0604020202020204" pitchFamily="34" charset="0"/>
                <a:ea typeface="微软雅黑" panose="020B0503020204020204" pitchFamily="34" charset="-122"/>
                <a:cs typeface="Poppins Light" charset="0"/>
                <a:sym typeface="Arial" panose="020B0604020202020204" pitchFamily="34" charset="0"/>
              </a:rPr>
              <a:t>Frequently, your initial font choice is taken out of your awesome hands</a:t>
            </a:r>
            <a:r>
              <a:rPr lang="en-US" dirty="0">
                <a:solidFill>
                  <a:schemeClr val="tx1"/>
                </a:solidFill>
                <a:latin typeface="Arial" panose="020B0604020202020204" pitchFamily="34" charset="0"/>
                <a:ea typeface="微软雅黑" panose="020B0503020204020204" pitchFamily="34" charset="-122"/>
                <a:cs typeface="Poppins Light" charset="0"/>
                <a:sym typeface="Arial" panose="020B0604020202020204" pitchFamily="34" charset="0"/>
              </a:rPr>
              <a:t> </a:t>
            </a:r>
            <a:r>
              <a:rPr lang="en-US" dirty="0" smtClean="0">
                <a:solidFill>
                  <a:schemeClr val="tx1"/>
                </a:solidFill>
                <a:latin typeface="Arial" panose="020B0604020202020204" pitchFamily="34" charset="0"/>
                <a:ea typeface="微软雅黑" panose="020B0503020204020204" pitchFamily="34" charset="-122"/>
                <a:cs typeface="Poppins Light" charset="0"/>
                <a:sym typeface="Arial" panose="020B0604020202020204" pitchFamily="34" charset="0"/>
              </a:rPr>
              <a:t>also this we are companies</a:t>
            </a:r>
            <a:endParaRPr lang="en-US" dirty="0">
              <a:solidFill>
                <a:schemeClr val="tx1"/>
              </a:solidFill>
              <a:latin typeface="Arial" panose="020B0604020202020204" pitchFamily="34" charset="0"/>
              <a:ea typeface="微软雅黑" panose="020B0503020204020204" pitchFamily="34" charset="-122"/>
              <a:cs typeface="Poppins Light" charset="0"/>
              <a:sym typeface="Arial" panose="020B0604020202020204" pitchFamily="34" charset="0"/>
            </a:endParaRPr>
          </a:p>
        </p:txBody>
      </p:sp>
      <p:sp>
        <p:nvSpPr>
          <p:cNvPr id="38" name="Subtitle 2"/>
          <p:cNvSpPr txBox="1">
            <a:spLocks/>
          </p:cNvSpPr>
          <p:nvPr/>
        </p:nvSpPr>
        <p:spPr>
          <a:xfrm>
            <a:off x="1425114" y="7169537"/>
            <a:ext cx="9213153" cy="3239158"/>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just">
              <a:lnSpc>
                <a:spcPts val="4040"/>
              </a:lnSpc>
            </a:pPr>
            <a:r>
              <a:rPr lang="en-US" dirty="0">
                <a:solidFill>
                  <a:schemeClr val="tx1"/>
                </a:solidFill>
                <a:latin typeface="Arial" panose="020B0604020202020204" pitchFamily="34" charset="0"/>
                <a:ea typeface="微软雅黑" panose="020B0503020204020204" pitchFamily="34" charset="-122"/>
                <a:cs typeface="Poppins Light" charset="0"/>
                <a:sym typeface="Arial" panose="020B0604020202020204" pitchFamily="34" charset="0"/>
              </a:rPr>
              <a:t>When selecting a typeface for body text, your primary concern should be readability. Don’t concern yourself with personality at this stage. I’m of the school of thought that believes that you’re better off mastering a few </a:t>
            </a:r>
            <a:r>
              <a:rPr lang="en-US" dirty="0" smtClean="0">
                <a:solidFill>
                  <a:schemeClr val="tx1"/>
                </a:solidFill>
                <a:latin typeface="Arial" panose="020B0604020202020204" pitchFamily="34" charset="0"/>
                <a:ea typeface="微软雅黑" panose="020B0503020204020204" pitchFamily="34" charset="-122"/>
                <a:cs typeface="Poppins Light" charset="0"/>
                <a:sym typeface="Arial" panose="020B0604020202020204" pitchFamily="34" charset="0"/>
              </a:rPr>
              <a:t>typeface </a:t>
            </a:r>
            <a:r>
              <a:rPr lang="en-US" dirty="0">
                <a:solidFill>
                  <a:schemeClr val="tx1"/>
                </a:solidFill>
                <a:latin typeface="Arial" panose="020B0604020202020204" pitchFamily="34" charset="0"/>
                <a:ea typeface="微软雅黑" panose="020B0503020204020204" pitchFamily="34" charset="-122"/>
                <a:cs typeface="Poppins Light" charset="0"/>
                <a:sym typeface="Arial" panose="020B0604020202020204" pitchFamily="34" charset="0"/>
              </a:rPr>
              <a:t>is taken out of your awesome hands also we are companies often specify a typeface, or even a set of fonts,  part of their brand guides</a:t>
            </a:r>
            <a:r>
              <a:rPr lang="en-US" dirty="0" smtClean="0">
                <a:solidFill>
                  <a:schemeClr val="tx1"/>
                </a:solidFill>
                <a:latin typeface="Arial" panose="020B0604020202020204" pitchFamily="34" charset="0"/>
                <a:ea typeface="微软雅黑" panose="020B0503020204020204" pitchFamily="34" charset="-122"/>
                <a:cs typeface="Poppins Light" charset="0"/>
                <a:sym typeface="Arial" panose="020B0604020202020204" pitchFamily="34" charset="0"/>
              </a:rPr>
              <a:t>.</a:t>
            </a:r>
            <a:endParaRPr lang="en-US" dirty="0">
              <a:solidFill>
                <a:schemeClr val="tx1"/>
              </a:solidFill>
              <a:latin typeface="Arial" panose="020B0604020202020204" pitchFamily="34" charset="0"/>
              <a:ea typeface="微软雅黑" panose="020B0503020204020204" pitchFamily="34" charset="-122"/>
              <a:cs typeface="Poppins Light" charset="0"/>
              <a:sym typeface="Arial" panose="020B0604020202020204" pitchFamily="34" charset="0"/>
            </a:endParaRPr>
          </a:p>
        </p:txBody>
      </p:sp>
      <p:pic>
        <p:nvPicPr>
          <p:cNvPr id="5" name="图片占位符 4"/>
          <p:cNvPicPr>
            <a:picLocks noGrp="1" noChangeAspect="1"/>
          </p:cNvPicPr>
          <p:nvPr>
            <p:ph type="pic" sz="quarter" idx="22"/>
          </p:nvPr>
        </p:nvPicPr>
        <p:blipFill>
          <a:blip r:embed="rId3" cstate="email">
            <a:extLst>
              <a:ext uri="{28A0092B-C50C-407E-A947-70E740481C1C}">
                <a14:useLocalDpi xmlns:a14="http://schemas.microsoft.com/office/drawing/2010/main" val="0"/>
              </a:ext>
            </a:extLst>
          </a:blip>
          <a:srcRect l="32364" r="32364"/>
          <a:stretch>
            <a:fillRect/>
          </a:stretch>
        </p:blipFill>
        <p:spPr/>
      </p:pic>
      <p:pic>
        <p:nvPicPr>
          <p:cNvPr id="6" name="图片占位符 5"/>
          <p:cNvPicPr>
            <a:picLocks noGrp="1" noChangeAspect="1"/>
          </p:cNvPicPr>
          <p:nvPr>
            <p:ph type="pic" sz="quarter" idx="20"/>
          </p:nvPr>
        </p:nvPicPr>
        <p:blipFill>
          <a:blip r:embed="rId4" cstate="email">
            <a:extLst>
              <a:ext uri="{28A0092B-C50C-407E-A947-70E740481C1C}">
                <a14:useLocalDpi xmlns:a14="http://schemas.microsoft.com/office/drawing/2010/main" val="0"/>
              </a:ext>
            </a:extLst>
          </a:blip>
          <a:srcRect l="32514" r="32514"/>
          <a:stretch>
            <a:fillRect/>
          </a:stretch>
        </p:blipFill>
        <p:spPr/>
      </p:pic>
      <p:pic>
        <p:nvPicPr>
          <p:cNvPr id="7" name="图片占位符 6"/>
          <p:cNvPicPr>
            <a:picLocks noGrp="1" noChangeAspect="1"/>
          </p:cNvPicPr>
          <p:nvPr>
            <p:ph type="pic" sz="quarter" idx="21"/>
          </p:nvPr>
        </p:nvPicPr>
        <p:blipFill>
          <a:blip r:embed="rId5" cstate="email">
            <a:extLst>
              <a:ext uri="{28A0092B-C50C-407E-A947-70E740481C1C}">
                <a14:useLocalDpi xmlns:a14="http://schemas.microsoft.com/office/drawing/2010/main" val="0"/>
              </a:ext>
            </a:extLst>
          </a:blip>
          <a:srcRect l="31178" r="31178"/>
          <a:stretch>
            <a:fillRect/>
          </a:stretch>
        </p:blipFill>
        <p:spPr/>
      </p:pic>
    </p:spTree>
    <p:extLst>
      <p:ext uri="{BB962C8B-B14F-4D97-AF65-F5344CB8AC3E}">
        <p14:creationId xmlns:p14="http://schemas.microsoft.com/office/powerpoint/2010/main" val="572061171"/>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TextBox 40"/>
          <p:cNvSpPr txBox="1"/>
          <p:nvPr/>
        </p:nvSpPr>
        <p:spPr>
          <a:xfrm>
            <a:off x="7716127" y="984189"/>
            <a:ext cx="8945462" cy="1384995"/>
          </a:xfrm>
          <a:prstGeom prst="rect">
            <a:avLst/>
          </a:prstGeom>
          <a:noFill/>
        </p:spPr>
        <p:txBody>
          <a:bodyPr wrap="none" rtlCol="0">
            <a:spAutoFit/>
          </a:bodyPr>
          <a:lstStyle/>
          <a:p>
            <a:pPr algn="ctr"/>
            <a:r>
              <a:rPr lang="en-US" sz="8400" b="1" spc="800" dirty="0" smtClean="0">
                <a:solidFill>
                  <a:schemeClr val="tx2"/>
                </a:solidFill>
                <a:latin typeface="Arial" panose="020B0604020202020204" pitchFamily="34" charset="0"/>
                <a:ea typeface="微软雅黑" panose="020B0503020204020204" pitchFamily="34" charset="-122"/>
                <a:cs typeface="Lato Black" charset="0"/>
                <a:sym typeface="Arial" panose="020B0604020202020204" pitchFamily="34" charset="0"/>
              </a:rPr>
              <a:t>OUR HISTORY</a:t>
            </a:r>
            <a:endParaRPr lang="en-US" sz="8400" b="1" spc="800" dirty="0">
              <a:solidFill>
                <a:schemeClr val="tx2"/>
              </a:solidFill>
              <a:latin typeface="Arial" panose="020B0604020202020204" pitchFamily="34" charset="0"/>
              <a:ea typeface="微软雅黑" panose="020B0503020204020204" pitchFamily="34" charset="-122"/>
              <a:cs typeface="Lato Black" charset="0"/>
              <a:sym typeface="Arial" panose="020B0604020202020204" pitchFamily="34" charset="0"/>
            </a:endParaRPr>
          </a:p>
        </p:txBody>
      </p:sp>
      <p:cxnSp>
        <p:nvCxnSpPr>
          <p:cNvPr id="42" name="Straight Connector 41"/>
          <p:cNvCxnSpPr/>
          <p:nvPr/>
        </p:nvCxnSpPr>
        <p:spPr>
          <a:xfrm>
            <a:off x="11608677" y="2794666"/>
            <a:ext cx="1192923" cy="0"/>
          </a:xfrm>
          <a:prstGeom prst="line">
            <a:avLst/>
          </a:prstGeom>
          <a:ln w="57150">
            <a:solidFill>
              <a:schemeClr val="accent1"/>
            </a:solidFill>
          </a:ln>
        </p:spPr>
        <p:style>
          <a:lnRef idx="1">
            <a:schemeClr val="accent1"/>
          </a:lnRef>
          <a:fillRef idx="0">
            <a:schemeClr val="accent1"/>
          </a:fillRef>
          <a:effectRef idx="0">
            <a:schemeClr val="accent1"/>
          </a:effectRef>
          <a:fontRef idx="minor">
            <a:schemeClr val="tx1"/>
          </a:fontRef>
        </p:style>
      </p:cxnSp>
      <p:sp>
        <p:nvSpPr>
          <p:cNvPr id="3" name="Hexagon 2"/>
          <p:cNvSpPr/>
          <p:nvPr/>
        </p:nvSpPr>
        <p:spPr>
          <a:xfrm rot="5400000">
            <a:off x="19071518" y="4650063"/>
            <a:ext cx="3207982" cy="2765502"/>
          </a:xfrm>
          <a:prstGeom prst="hexagon">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52" name="Hexagon 51"/>
          <p:cNvSpPr/>
          <p:nvPr/>
        </p:nvSpPr>
        <p:spPr>
          <a:xfrm rot="5400000">
            <a:off x="13427989" y="4650063"/>
            <a:ext cx="3207982" cy="2765502"/>
          </a:xfrm>
          <a:prstGeom prst="hexagon">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53" name="Hexagon 52"/>
          <p:cNvSpPr/>
          <p:nvPr/>
        </p:nvSpPr>
        <p:spPr>
          <a:xfrm rot="5400000">
            <a:off x="7784460" y="4650063"/>
            <a:ext cx="3207982" cy="2765502"/>
          </a:xfrm>
          <a:prstGeom prst="hexagon">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54" name="Hexagon 53"/>
          <p:cNvSpPr/>
          <p:nvPr/>
        </p:nvSpPr>
        <p:spPr>
          <a:xfrm rot="5400000">
            <a:off x="2140931" y="4650063"/>
            <a:ext cx="3207982" cy="2765502"/>
          </a:xfrm>
          <a:prstGeom prst="hexagon">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55" name="TextBox 54"/>
          <p:cNvSpPr txBox="1"/>
          <p:nvPr/>
        </p:nvSpPr>
        <p:spPr>
          <a:xfrm>
            <a:off x="8771490" y="8191789"/>
            <a:ext cx="1233928" cy="416204"/>
          </a:xfrm>
          <a:prstGeom prst="rect">
            <a:avLst/>
          </a:prstGeom>
          <a:noFill/>
        </p:spPr>
        <p:txBody>
          <a:bodyPr wrap="none" rtlCol="0" anchor="t" anchorCtr="1">
            <a:spAutoFit/>
          </a:bodyPr>
          <a:lstStyle/>
          <a:p>
            <a:pPr algn="ctr">
              <a:lnSpc>
                <a:spcPts val="2680"/>
              </a:lnSpc>
            </a:pPr>
            <a:r>
              <a:rPr lang="en-US" sz="2200" b="1" dirty="0" smtClean="0">
                <a:solidFill>
                  <a:schemeClr val="tx2"/>
                </a:solidFill>
                <a:latin typeface="Arial" panose="020B0604020202020204" pitchFamily="34" charset="0"/>
                <a:ea typeface="微软雅黑" panose="020B0503020204020204" pitchFamily="34" charset="-122"/>
                <a:cs typeface="Poppins SemiBold" charset="0"/>
                <a:sym typeface="Arial" panose="020B0604020202020204" pitchFamily="34" charset="0"/>
              </a:rPr>
              <a:t>AWARD</a:t>
            </a:r>
            <a:endParaRPr lang="en-US" sz="2200" b="1" dirty="0">
              <a:solidFill>
                <a:schemeClr val="tx2"/>
              </a:solidFill>
              <a:latin typeface="Arial" panose="020B0604020202020204" pitchFamily="34" charset="0"/>
              <a:ea typeface="微软雅黑" panose="020B0503020204020204" pitchFamily="34" charset="-122"/>
              <a:cs typeface="Poppins SemiBold" charset="0"/>
              <a:sym typeface="Arial" panose="020B0604020202020204" pitchFamily="34" charset="0"/>
            </a:endParaRPr>
          </a:p>
        </p:txBody>
      </p:sp>
      <p:cxnSp>
        <p:nvCxnSpPr>
          <p:cNvPr id="57" name="Straight Connector 56"/>
          <p:cNvCxnSpPr/>
          <p:nvPr/>
        </p:nvCxnSpPr>
        <p:spPr>
          <a:xfrm>
            <a:off x="-22302" y="9185355"/>
            <a:ext cx="24377650" cy="0"/>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58" name="Oval 57"/>
          <p:cNvSpPr/>
          <p:nvPr/>
        </p:nvSpPr>
        <p:spPr>
          <a:xfrm>
            <a:off x="3599100" y="9062601"/>
            <a:ext cx="245508" cy="245508"/>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59" name="Oval 58"/>
          <p:cNvSpPr/>
          <p:nvPr/>
        </p:nvSpPr>
        <p:spPr>
          <a:xfrm>
            <a:off x="9281366" y="9062601"/>
            <a:ext cx="245508" cy="245508"/>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60" name="Oval 59"/>
          <p:cNvSpPr/>
          <p:nvPr/>
        </p:nvSpPr>
        <p:spPr>
          <a:xfrm>
            <a:off x="20552755" y="9062601"/>
            <a:ext cx="245508" cy="245508"/>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62" name="Oval 61"/>
          <p:cNvSpPr/>
          <p:nvPr/>
        </p:nvSpPr>
        <p:spPr>
          <a:xfrm>
            <a:off x="14909226" y="9062601"/>
            <a:ext cx="245508" cy="245508"/>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63" name="TextBox 62"/>
          <p:cNvSpPr txBox="1"/>
          <p:nvPr/>
        </p:nvSpPr>
        <p:spPr>
          <a:xfrm>
            <a:off x="19682290" y="8191789"/>
            <a:ext cx="1986441" cy="416204"/>
          </a:xfrm>
          <a:prstGeom prst="rect">
            <a:avLst/>
          </a:prstGeom>
          <a:noFill/>
        </p:spPr>
        <p:txBody>
          <a:bodyPr wrap="none" rtlCol="0" anchor="t" anchorCtr="1">
            <a:spAutoFit/>
          </a:bodyPr>
          <a:lstStyle/>
          <a:p>
            <a:pPr algn="ctr">
              <a:lnSpc>
                <a:spcPts val="2680"/>
              </a:lnSpc>
            </a:pPr>
            <a:r>
              <a:rPr lang="en-US" sz="2200" b="1" dirty="0" smtClean="0">
                <a:solidFill>
                  <a:schemeClr val="tx2"/>
                </a:solidFill>
                <a:latin typeface="Arial" panose="020B0604020202020204" pitchFamily="34" charset="0"/>
                <a:ea typeface="微软雅黑" panose="020B0503020204020204" pitchFamily="34" charset="-122"/>
                <a:cs typeface="Poppins SemiBold" charset="0"/>
                <a:sym typeface="Arial" panose="020B0604020202020204" pitchFamily="34" charset="0"/>
              </a:rPr>
              <a:t>WORLDWIDE</a:t>
            </a:r>
            <a:endParaRPr lang="en-US" sz="2200" b="1" dirty="0">
              <a:solidFill>
                <a:schemeClr val="tx2"/>
              </a:solidFill>
              <a:latin typeface="Arial" panose="020B0604020202020204" pitchFamily="34" charset="0"/>
              <a:ea typeface="微软雅黑" panose="020B0503020204020204" pitchFamily="34" charset="-122"/>
              <a:cs typeface="Poppins SemiBold" charset="0"/>
              <a:sym typeface="Arial" panose="020B0604020202020204" pitchFamily="34" charset="0"/>
            </a:endParaRPr>
          </a:p>
        </p:txBody>
      </p:sp>
      <p:sp>
        <p:nvSpPr>
          <p:cNvPr id="64" name="TextBox 63"/>
          <p:cNvSpPr txBox="1"/>
          <p:nvPr/>
        </p:nvSpPr>
        <p:spPr>
          <a:xfrm>
            <a:off x="20161767" y="9959630"/>
            <a:ext cx="1095172" cy="676275"/>
          </a:xfrm>
          <a:prstGeom prst="rect">
            <a:avLst/>
          </a:prstGeom>
          <a:noFill/>
        </p:spPr>
        <p:txBody>
          <a:bodyPr wrap="none" tIns="274320" rtlCol="0" anchor="t" anchorCtr="1">
            <a:spAutoFit/>
          </a:bodyPr>
          <a:lstStyle/>
          <a:p>
            <a:pPr algn="ctr">
              <a:lnSpc>
                <a:spcPts val="2680"/>
              </a:lnSpc>
            </a:pPr>
            <a:r>
              <a:rPr lang="en-US" sz="3200" b="1" dirty="0" smtClean="0">
                <a:solidFill>
                  <a:schemeClr val="tx2"/>
                </a:solidFill>
                <a:latin typeface="Arial" panose="020B0604020202020204" pitchFamily="34" charset="0"/>
                <a:ea typeface="微软雅黑" panose="020B0503020204020204" pitchFamily="34" charset="-122"/>
                <a:cs typeface="Poppins SemiBold" charset="0"/>
                <a:sym typeface="Arial" panose="020B0604020202020204" pitchFamily="34" charset="0"/>
              </a:rPr>
              <a:t>2017</a:t>
            </a:r>
            <a:endParaRPr lang="en-US" sz="3200" b="1" dirty="0">
              <a:solidFill>
                <a:schemeClr val="tx2"/>
              </a:solidFill>
              <a:latin typeface="Arial" panose="020B0604020202020204" pitchFamily="34" charset="0"/>
              <a:ea typeface="微软雅黑" panose="020B0503020204020204" pitchFamily="34" charset="-122"/>
              <a:cs typeface="Poppins SemiBold" charset="0"/>
              <a:sym typeface="Arial" panose="020B0604020202020204" pitchFamily="34" charset="0"/>
            </a:endParaRPr>
          </a:p>
        </p:txBody>
      </p:sp>
      <p:sp>
        <p:nvSpPr>
          <p:cNvPr id="65" name="TextBox 64"/>
          <p:cNvSpPr txBox="1"/>
          <p:nvPr/>
        </p:nvSpPr>
        <p:spPr>
          <a:xfrm>
            <a:off x="13686722" y="8191789"/>
            <a:ext cx="2645917" cy="419154"/>
          </a:xfrm>
          <a:prstGeom prst="rect">
            <a:avLst/>
          </a:prstGeom>
          <a:noFill/>
        </p:spPr>
        <p:txBody>
          <a:bodyPr wrap="none" rtlCol="0" anchor="t" anchorCtr="1">
            <a:spAutoFit/>
          </a:bodyPr>
          <a:lstStyle/>
          <a:p>
            <a:pPr algn="ctr">
              <a:lnSpc>
                <a:spcPts val="2680"/>
              </a:lnSpc>
            </a:pPr>
            <a:r>
              <a:rPr lang="en-US" sz="2200" b="1" dirty="0" smtClean="0">
                <a:solidFill>
                  <a:schemeClr val="tx2"/>
                </a:solidFill>
                <a:latin typeface="Arial" panose="020B0604020202020204" pitchFamily="34" charset="0"/>
                <a:ea typeface="微软雅黑" panose="020B0503020204020204" pitchFamily="34" charset="-122"/>
                <a:cs typeface="Poppins SemiBold" charset="0"/>
                <a:sym typeface="Arial" panose="020B0604020202020204" pitchFamily="34" charset="0"/>
              </a:rPr>
              <a:t>NEW LOCATIONS</a:t>
            </a:r>
            <a:endParaRPr lang="en-US" sz="2200" b="1" dirty="0">
              <a:solidFill>
                <a:schemeClr val="tx2"/>
              </a:solidFill>
              <a:latin typeface="Arial" panose="020B0604020202020204" pitchFamily="34" charset="0"/>
              <a:ea typeface="微软雅黑" panose="020B0503020204020204" pitchFamily="34" charset="-122"/>
              <a:cs typeface="Poppins SemiBold" charset="0"/>
              <a:sym typeface="Arial" panose="020B0604020202020204" pitchFamily="34" charset="0"/>
            </a:endParaRPr>
          </a:p>
        </p:txBody>
      </p:sp>
      <p:sp>
        <p:nvSpPr>
          <p:cNvPr id="66" name="Shape 2564"/>
          <p:cNvSpPr/>
          <p:nvPr/>
        </p:nvSpPr>
        <p:spPr>
          <a:xfrm>
            <a:off x="3169597" y="5480557"/>
            <a:ext cx="1104514" cy="1104514"/>
          </a:xfrm>
          <a:custGeom>
            <a:avLst/>
            <a:gdLst/>
            <a:ahLst/>
            <a:cxnLst>
              <a:cxn ang="0">
                <a:pos x="wd2" y="hd2"/>
              </a:cxn>
              <a:cxn ang="5400000">
                <a:pos x="wd2" y="hd2"/>
              </a:cxn>
              <a:cxn ang="10800000">
                <a:pos x="wd2" y="hd2"/>
              </a:cxn>
              <a:cxn ang="16200000">
                <a:pos x="wd2" y="hd2"/>
              </a:cxn>
            </a:cxnLst>
            <a:rect l="0" t="0" r="r" b="b"/>
            <a:pathLst>
              <a:path w="21600" h="21600" extrusionOk="0">
                <a:moveTo>
                  <a:pt x="9818" y="10800"/>
                </a:moveTo>
                <a:lnTo>
                  <a:pt x="11782" y="10800"/>
                </a:lnTo>
                <a:lnTo>
                  <a:pt x="11782" y="12764"/>
                </a:lnTo>
                <a:lnTo>
                  <a:pt x="9818" y="12764"/>
                </a:lnTo>
                <a:cubicBezTo>
                  <a:pt x="9818" y="12764"/>
                  <a:pt x="9818" y="10800"/>
                  <a:pt x="9818" y="10800"/>
                </a:cubicBezTo>
                <a:close/>
                <a:moveTo>
                  <a:pt x="9327" y="13745"/>
                </a:moveTo>
                <a:lnTo>
                  <a:pt x="12273" y="13745"/>
                </a:lnTo>
                <a:cubicBezTo>
                  <a:pt x="12544" y="13745"/>
                  <a:pt x="12764" y="13526"/>
                  <a:pt x="12764" y="13255"/>
                </a:cubicBezTo>
                <a:lnTo>
                  <a:pt x="12764" y="10309"/>
                </a:lnTo>
                <a:cubicBezTo>
                  <a:pt x="12764" y="10038"/>
                  <a:pt x="12544" y="9818"/>
                  <a:pt x="12273" y="9818"/>
                </a:cubicBezTo>
                <a:lnTo>
                  <a:pt x="9327" y="9818"/>
                </a:lnTo>
                <a:cubicBezTo>
                  <a:pt x="9056" y="9818"/>
                  <a:pt x="8836" y="10038"/>
                  <a:pt x="8836" y="10309"/>
                </a:cubicBezTo>
                <a:lnTo>
                  <a:pt x="8836" y="13255"/>
                </a:lnTo>
                <a:cubicBezTo>
                  <a:pt x="8836" y="13526"/>
                  <a:pt x="9056" y="13745"/>
                  <a:pt x="9327" y="13745"/>
                </a:cubicBezTo>
                <a:moveTo>
                  <a:pt x="14727" y="15709"/>
                </a:moveTo>
                <a:lnTo>
                  <a:pt x="16691" y="15709"/>
                </a:lnTo>
                <a:lnTo>
                  <a:pt x="16691" y="17673"/>
                </a:lnTo>
                <a:lnTo>
                  <a:pt x="14727" y="17673"/>
                </a:lnTo>
                <a:cubicBezTo>
                  <a:pt x="14727" y="17673"/>
                  <a:pt x="14727" y="15709"/>
                  <a:pt x="14727" y="15709"/>
                </a:cubicBezTo>
                <a:close/>
                <a:moveTo>
                  <a:pt x="14236" y="18655"/>
                </a:moveTo>
                <a:lnTo>
                  <a:pt x="17182" y="18655"/>
                </a:lnTo>
                <a:cubicBezTo>
                  <a:pt x="17453" y="18655"/>
                  <a:pt x="17673" y="18435"/>
                  <a:pt x="17673" y="18164"/>
                </a:cubicBezTo>
                <a:lnTo>
                  <a:pt x="17673" y="15218"/>
                </a:lnTo>
                <a:cubicBezTo>
                  <a:pt x="17673" y="14947"/>
                  <a:pt x="17453" y="14727"/>
                  <a:pt x="17182" y="14727"/>
                </a:cubicBezTo>
                <a:lnTo>
                  <a:pt x="14236" y="14727"/>
                </a:lnTo>
                <a:cubicBezTo>
                  <a:pt x="13965" y="14727"/>
                  <a:pt x="13745" y="14947"/>
                  <a:pt x="13745" y="15218"/>
                </a:cubicBezTo>
                <a:lnTo>
                  <a:pt x="13745" y="18164"/>
                </a:lnTo>
                <a:cubicBezTo>
                  <a:pt x="13745" y="18435"/>
                  <a:pt x="13965" y="18655"/>
                  <a:pt x="14236" y="18655"/>
                </a:cubicBezTo>
                <a:moveTo>
                  <a:pt x="9818" y="5891"/>
                </a:moveTo>
                <a:lnTo>
                  <a:pt x="11782" y="5891"/>
                </a:lnTo>
                <a:lnTo>
                  <a:pt x="11782" y="7855"/>
                </a:lnTo>
                <a:lnTo>
                  <a:pt x="9818" y="7855"/>
                </a:lnTo>
                <a:cubicBezTo>
                  <a:pt x="9818" y="7855"/>
                  <a:pt x="9818" y="5891"/>
                  <a:pt x="9818" y="5891"/>
                </a:cubicBezTo>
                <a:close/>
                <a:moveTo>
                  <a:pt x="9327" y="8836"/>
                </a:moveTo>
                <a:lnTo>
                  <a:pt x="12273" y="8836"/>
                </a:lnTo>
                <a:cubicBezTo>
                  <a:pt x="12544" y="8836"/>
                  <a:pt x="12764" y="8617"/>
                  <a:pt x="12764" y="8345"/>
                </a:cubicBezTo>
                <a:lnTo>
                  <a:pt x="12764" y="5400"/>
                </a:lnTo>
                <a:cubicBezTo>
                  <a:pt x="12764" y="5129"/>
                  <a:pt x="12544" y="4909"/>
                  <a:pt x="12273" y="4909"/>
                </a:cubicBezTo>
                <a:lnTo>
                  <a:pt x="9327" y="4909"/>
                </a:lnTo>
                <a:cubicBezTo>
                  <a:pt x="9056" y="4909"/>
                  <a:pt x="8836" y="5129"/>
                  <a:pt x="8836" y="5400"/>
                </a:cubicBezTo>
                <a:lnTo>
                  <a:pt x="8836" y="8345"/>
                </a:lnTo>
                <a:cubicBezTo>
                  <a:pt x="8836" y="8617"/>
                  <a:pt x="9056" y="8836"/>
                  <a:pt x="9327" y="8836"/>
                </a:cubicBezTo>
                <a:moveTo>
                  <a:pt x="4909" y="15709"/>
                </a:moveTo>
                <a:lnTo>
                  <a:pt x="6873" y="15709"/>
                </a:lnTo>
                <a:lnTo>
                  <a:pt x="6873" y="17673"/>
                </a:lnTo>
                <a:lnTo>
                  <a:pt x="4909" y="17673"/>
                </a:lnTo>
                <a:cubicBezTo>
                  <a:pt x="4909" y="17673"/>
                  <a:pt x="4909" y="15709"/>
                  <a:pt x="4909" y="15709"/>
                </a:cubicBezTo>
                <a:close/>
                <a:moveTo>
                  <a:pt x="4418" y="18655"/>
                </a:moveTo>
                <a:lnTo>
                  <a:pt x="7364" y="18655"/>
                </a:lnTo>
                <a:cubicBezTo>
                  <a:pt x="7635" y="18655"/>
                  <a:pt x="7855" y="18435"/>
                  <a:pt x="7855" y="18164"/>
                </a:cubicBezTo>
                <a:lnTo>
                  <a:pt x="7855" y="15218"/>
                </a:lnTo>
                <a:cubicBezTo>
                  <a:pt x="7855" y="14947"/>
                  <a:pt x="7635" y="14727"/>
                  <a:pt x="7364" y="14727"/>
                </a:cubicBezTo>
                <a:lnTo>
                  <a:pt x="4418" y="14727"/>
                </a:lnTo>
                <a:cubicBezTo>
                  <a:pt x="4147" y="14727"/>
                  <a:pt x="3927" y="14947"/>
                  <a:pt x="3927" y="15218"/>
                </a:cubicBezTo>
                <a:lnTo>
                  <a:pt x="3927" y="18164"/>
                </a:lnTo>
                <a:cubicBezTo>
                  <a:pt x="3927" y="18435"/>
                  <a:pt x="4147" y="18655"/>
                  <a:pt x="4418" y="18655"/>
                </a:cubicBezTo>
                <a:moveTo>
                  <a:pt x="14727" y="10800"/>
                </a:moveTo>
                <a:lnTo>
                  <a:pt x="16691" y="10800"/>
                </a:lnTo>
                <a:lnTo>
                  <a:pt x="16691" y="12764"/>
                </a:lnTo>
                <a:lnTo>
                  <a:pt x="14727" y="12764"/>
                </a:lnTo>
                <a:cubicBezTo>
                  <a:pt x="14727" y="12764"/>
                  <a:pt x="14727" y="10800"/>
                  <a:pt x="14727" y="10800"/>
                </a:cubicBezTo>
                <a:close/>
                <a:moveTo>
                  <a:pt x="14236" y="13745"/>
                </a:moveTo>
                <a:lnTo>
                  <a:pt x="17182" y="13745"/>
                </a:lnTo>
                <a:cubicBezTo>
                  <a:pt x="17453" y="13745"/>
                  <a:pt x="17673" y="13526"/>
                  <a:pt x="17673" y="13255"/>
                </a:cubicBezTo>
                <a:lnTo>
                  <a:pt x="17673" y="10309"/>
                </a:lnTo>
                <a:cubicBezTo>
                  <a:pt x="17673" y="10038"/>
                  <a:pt x="17453" y="9818"/>
                  <a:pt x="17182" y="9818"/>
                </a:cubicBezTo>
                <a:lnTo>
                  <a:pt x="14236" y="9818"/>
                </a:lnTo>
                <a:cubicBezTo>
                  <a:pt x="13965" y="9818"/>
                  <a:pt x="13745" y="10038"/>
                  <a:pt x="13745" y="10309"/>
                </a:cubicBezTo>
                <a:lnTo>
                  <a:pt x="13745" y="13255"/>
                </a:lnTo>
                <a:cubicBezTo>
                  <a:pt x="13745" y="13526"/>
                  <a:pt x="13965" y="13745"/>
                  <a:pt x="14236" y="13745"/>
                </a:cubicBezTo>
                <a:moveTo>
                  <a:pt x="4909" y="10800"/>
                </a:moveTo>
                <a:lnTo>
                  <a:pt x="6873" y="10800"/>
                </a:lnTo>
                <a:lnTo>
                  <a:pt x="6873" y="12764"/>
                </a:lnTo>
                <a:lnTo>
                  <a:pt x="4909" y="12764"/>
                </a:lnTo>
                <a:cubicBezTo>
                  <a:pt x="4909" y="12764"/>
                  <a:pt x="4909" y="10800"/>
                  <a:pt x="4909" y="10800"/>
                </a:cubicBezTo>
                <a:close/>
                <a:moveTo>
                  <a:pt x="4418" y="13745"/>
                </a:moveTo>
                <a:lnTo>
                  <a:pt x="7364" y="13745"/>
                </a:lnTo>
                <a:cubicBezTo>
                  <a:pt x="7635" y="13745"/>
                  <a:pt x="7855" y="13526"/>
                  <a:pt x="7855" y="13255"/>
                </a:cubicBezTo>
                <a:lnTo>
                  <a:pt x="7855" y="10309"/>
                </a:lnTo>
                <a:cubicBezTo>
                  <a:pt x="7855" y="10038"/>
                  <a:pt x="7635" y="9818"/>
                  <a:pt x="7364" y="9818"/>
                </a:cubicBezTo>
                <a:lnTo>
                  <a:pt x="4418" y="9818"/>
                </a:lnTo>
                <a:cubicBezTo>
                  <a:pt x="4147" y="9818"/>
                  <a:pt x="3927" y="10038"/>
                  <a:pt x="3927" y="10309"/>
                </a:cubicBezTo>
                <a:lnTo>
                  <a:pt x="3927" y="13255"/>
                </a:lnTo>
                <a:cubicBezTo>
                  <a:pt x="3927" y="13526"/>
                  <a:pt x="4147" y="13745"/>
                  <a:pt x="4418" y="13745"/>
                </a:cubicBezTo>
                <a:moveTo>
                  <a:pt x="4909" y="5891"/>
                </a:moveTo>
                <a:lnTo>
                  <a:pt x="6873" y="5891"/>
                </a:lnTo>
                <a:lnTo>
                  <a:pt x="6873" y="7855"/>
                </a:lnTo>
                <a:lnTo>
                  <a:pt x="4909" y="7855"/>
                </a:lnTo>
                <a:cubicBezTo>
                  <a:pt x="4909" y="7855"/>
                  <a:pt x="4909" y="5891"/>
                  <a:pt x="4909" y="5891"/>
                </a:cubicBezTo>
                <a:close/>
                <a:moveTo>
                  <a:pt x="4418" y="8836"/>
                </a:moveTo>
                <a:lnTo>
                  <a:pt x="7364" y="8836"/>
                </a:lnTo>
                <a:cubicBezTo>
                  <a:pt x="7635" y="8836"/>
                  <a:pt x="7855" y="8617"/>
                  <a:pt x="7855" y="8345"/>
                </a:cubicBezTo>
                <a:lnTo>
                  <a:pt x="7855" y="5400"/>
                </a:lnTo>
                <a:cubicBezTo>
                  <a:pt x="7855" y="5129"/>
                  <a:pt x="7635" y="4909"/>
                  <a:pt x="7364" y="4909"/>
                </a:cubicBezTo>
                <a:lnTo>
                  <a:pt x="4418" y="4909"/>
                </a:lnTo>
                <a:cubicBezTo>
                  <a:pt x="4147" y="4909"/>
                  <a:pt x="3927" y="5129"/>
                  <a:pt x="3927" y="5400"/>
                </a:cubicBezTo>
                <a:lnTo>
                  <a:pt x="3927" y="8345"/>
                </a:lnTo>
                <a:cubicBezTo>
                  <a:pt x="3927" y="8617"/>
                  <a:pt x="4147" y="8836"/>
                  <a:pt x="4418" y="8836"/>
                </a:cubicBezTo>
                <a:moveTo>
                  <a:pt x="14727" y="5891"/>
                </a:moveTo>
                <a:lnTo>
                  <a:pt x="16691" y="5891"/>
                </a:lnTo>
                <a:lnTo>
                  <a:pt x="16691" y="7855"/>
                </a:lnTo>
                <a:lnTo>
                  <a:pt x="14727" y="7855"/>
                </a:lnTo>
                <a:cubicBezTo>
                  <a:pt x="14727" y="7855"/>
                  <a:pt x="14727" y="5891"/>
                  <a:pt x="14727" y="5891"/>
                </a:cubicBezTo>
                <a:close/>
                <a:moveTo>
                  <a:pt x="14236" y="8836"/>
                </a:moveTo>
                <a:lnTo>
                  <a:pt x="17182" y="8836"/>
                </a:lnTo>
                <a:cubicBezTo>
                  <a:pt x="17453" y="8836"/>
                  <a:pt x="17673" y="8617"/>
                  <a:pt x="17673" y="8345"/>
                </a:cubicBezTo>
                <a:lnTo>
                  <a:pt x="17673" y="5400"/>
                </a:lnTo>
                <a:cubicBezTo>
                  <a:pt x="17673" y="5129"/>
                  <a:pt x="17453" y="4909"/>
                  <a:pt x="17182" y="4909"/>
                </a:cubicBezTo>
                <a:lnTo>
                  <a:pt x="14236" y="4909"/>
                </a:lnTo>
                <a:cubicBezTo>
                  <a:pt x="13965" y="4909"/>
                  <a:pt x="13745" y="5129"/>
                  <a:pt x="13745" y="5400"/>
                </a:cubicBezTo>
                <a:lnTo>
                  <a:pt x="13745" y="8345"/>
                </a:lnTo>
                <a:cubicBezTo>
                  <a:pt x="13745" y="8617"/>
                  <a:pt x="13965" y="8836"/>
                  <a:pt x="14236" y="8836"/>
                </a:cubicBezTo>
                <a:moveTo>
                  <a:pt x="19636" y="1964"/>
                </a:moveTo>
                <a:lnTo>
                  <a:pt x="1964" y="1964"/>
                </a:lnTo>
                <a:lnTo>
                  <a:pt x="1964" y="982"/>
                </a:lnTo>
                <a:lnTo>
                  <a:pt x="19636" y="982"/>
                </a:lnTo>
                <a:cubicBezTo>
                  <a:pt x="19636" y="982"/>
                  <a:pt x="19636" y="1964"/>
                  <a:pt x="19636" y="1964"/>
                </a:cubicBezTo>
                <a:close/>
                <a:moveTo>
                  <a:pt x="19636" y="20618"/>
                </a:moveTo>
                <a:lnTo>
                  <a:pt x="12764" y="20618"/>
                </a:lnTo>
                <a:lnTo>
                  <a:pt x="12764" y="15218"/>
                </a:lnTo>
                <a:cubicBezTo>
                  <a:pt x="12764" y="14947"/>
                  <a:pt x="12544" y="14727"/>
                  <a:pt x="12273" y="14727"/>
                </a:cubicBezTo>
                <a:lnTo>
                  <a:pt x="9327" y="14727"/>
                </a:lnTo>
                <a:cubicBezTo>
                  <a:pt x="9056" y="14727"/>
                  <a:pt x="8836" y="14947"/>
                  <a:pt x="8836" y="15218"/>
                </a:cubicBezTo>
                <a:lnTo>
                  <a:pt x="8836" y="20618"/>
                </a:lnTo>
                <a:lnTo>
                  <a:pt x="1964" y="20618"/>
                </a:lnTo>
                <a:lnTo>
                  <a:pt x="1964" y="2945"/>
                </a:lnTo>
                <a:lnTo>
                  <a:pt x="19636" y="2945"/>
                </a:lnTo>
                <a:cubicBezTo>
                  <a:pt x="19636" y="2945"/>
                  <a:pt x="19636" y="20618"/>
                  <a:pt x="19636" y="20618"/>
                </a:cubicBezTo>
                <a:close/>
                <a:moveTo>
                  <a:pt x="11782" y="20618"/>
                </a:moveTo>
                <a:lnTo>
                  <a:pt x="9818" y="20618"/>
                </a:lnTo>
                <a:lnTo>
                  <a:pt x="9818" y="15709"/>
                </a:lnTo>
                <a:lnTo>
                  <a:pt x="11782" y="15709"/>
                </a:lnTo>
                <a:cubicBezTo>
                  <a:pt x="11782" y="15709"/>
                  <a:pt x="11782" y="20618"/>
                  <a:pt x="11782" y="20618"/>
                </a:cubicBezTo>
                <a:close/>
                <a:moveTo>
                  <a:pt x="21109" y="1964"/>
                </a:moveTo>
                <a:lnTo>
                  <a:pt x="20618" y="1964"/>
                </a:lnTo>
                <a:lnTo>
                  <a:pt x="20618" y="491"/>
                </a:lnTo>
                <a:cubicBezTo>
                  <a:pt x="20618" y="220"/>
                  <a:pt x="20399" y="0"/>
                  <a:pt x="20127" y="0"/>
                </a:cubicBezTo>
                <a:lnTo>
                  <a:pt x="1473" y="0"/>
                </a:lnTo>
                <a:cubicBezTo>
                  <a:pt x="1201" y="0"/>
                  <a:pt x="982" y="220"/>
                  <a:pt x="982" y="491"/>
                </a:cubicBezTo>
                <a:lnTo>
                  <a:pt x="982" y="1964"/>
                </a:lnTo>
                <a:lnTo>
                  <a:pt x="491" y="1964"/>
                </a:lnTo>
                <a:cubicBezTo>
                  <a:pt x="220" y="1964"/>
                  <a:pt x="0" y="2184"/>
                  <a:pt x="0" y="2455"/>
                </a:cubicBezTo>
                <a:cubicBezTo>
                  <a:pt x="0" y="2726"/>
                  <a:pt x="220" y="2945"/>
                  <a:pt x="491" y="2945"/>
                </a:cubicBezTo>
                <a:lnTo>
                  <a:pt x="982" y="2945"/>
                </a:lnTo>
                <a:lnTo>
                  <a:pt x="982" y="21109"/>
                </a:lnTo>
                <a:cubicBezTo>
                  <a:pt x="982" y="21381"/>
                  <a:pt x="1201" y="21600"/>
                  <a:pt x="1473" y="21600"/>
                </a:cubicBezTo>
                <a:lnTo>
                  <a:pt x="20127" y="21600"/>
                </a:lnTo>
                <a:cubicBezTo>
                  <a:pt x="20399" y="21600"/>
                  <a:pt x="20618" y="21381"/>
                  <a:pt x="20618" y="21109"/>
                </a:cubicBezTo>
                <a:lnTo>
                  <a:pt x="20618" y="2945"/>
                </a:lnTo>
                <a:lnTo>
                  <a:pt x="21109" y="2945"/>
                </a:lnTo>
                <a:cubicBezTo>
                  <a:pt x="21380" y="2945"/>
                  <a:pt x="21600" y="2726"/>
                  <a:pt x="21600" y="2455"/>
                </a:cubicBezTo>
                <a:cubicBezTo>
                  <a:pt x="21600" y="2184"/>
                  <a:pt x="21380" y="1964"/>
                  <a:pt x="21109" y="1964"/>
                </a:cubicBezTo>
              </a:path>
            </a:pathLst>
          </a:custGeom>
          <a:solidFill>
            <a:schemeClr val="tx2"/>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latin typeface="Arial" panose="020B0604020202020204" pitchFamily="34" charset="0"/>
              <a:ea typeface="微软雅黑" panose="020B0503020204020204" pitchFamily="34" charset="-122"/>
              <a:sym typeface="Arial" panose="020B0604020202020204" pitchFamily="34" charset="0"/>
            </a:endParaRPr>
          </a:p>
        </p:txBody>
      </p:sp>
      <p:sp>
        <p:nvSpPr>
          <p:cNvPr id="67" name="TextBox 66"/>
          <p:cNvSpPr txBox="1"/>
          <p:nvPr/>
        </p:nvSpPr>
        <p:spPr>
          <a:xfrm>
            <a:off x="2707132" y="8191789"/>
            <a:ext cx="2045624" cy="416204"/>
          </a:xfrm>
          <a:prstGeom prst="rect">
            <a:avLst/>
          </a:prstGeom>
          <a:noFill/>
        </p:spPr>
        <p:txBody>
          <a:bodyPr wrap="none" rtlCol="0" anchor="t" anchorCtr="1">
            <a:spAutoFit/>
          </a:bodyPr>
          <a:lstStyle/>
          <a:p>
            <a:pPr algn="ctr">
              <a:lnSpc>
                <a:spcPts val="2680"/>
              </a:lnSpc>
            </a:pPr>
            <a:r>
              <a:rPr lang="en-US" sz="2200" b="1" dirty="0" smtClean="0">
                <a:solidFill>
                  <a:schemeClr val="tx2"/>
                </a:solidFill>
                <a:latin typeface="Arial" panose="020B0604020202020204" pitchFamily="34" charset="0"/>
                <a:ea typeface="微软雅黑" panose="020B0503020204020204" pitchFamily="34" charset="-122"/>
                <a:cs typeface="Poppins SemiBold" charset="0"/>
                <a:sym typeface="Arial" panose="020B0604020202020204" pitchFamily="34" charset="0"/>
              </a:rPr>
              <a:t>FOUNDATION</a:t>
            </a:r>
            <a:endParaRPr lang="en-US" sz="2200" b="1" dirty="0">
              <a:solidFill>
                <a:schemeClr val="tx2"/>
              </a:solidFill>
              <a:latin typeface="Arial" panose="020B0604020202020204" pitchFamily="34" charset="0"/>
              <a:ea typeface="微软雅黑" panose="020B0503020204020204" pitchFamily="34" charset="-122"/>
              <a:cs typeface="Poppins SemiBold" charset="0"/>
              <a:sym typeface="Arial" panose="020B0604020202020204" pitchFamily="34" charset="0"/>
            </a:endParaRPr>
          </a:p>
        </p:txBody>
      </p:sp>
      <p:sp>
        <p:nvSpPr>
          <p:cNvPr id="68" name="TextBox 67"/>
          <p:cNvSpPr txBox="1"/>
          <p:nvPr/>
        </p:nvSpPr>
        <p:spPr>
          <a:xfrm>
            <a:off x="14503262" y="9959630"/>
            <a:ext cx="1095172" cy="676275"/>
          </a:xfrm>
          <a:prstGeom prst="rect">
            <a:avLst/>
          </a:prstGeom>
          <a:noFill/>
        </p:spPr>
        <p:txBody>
          <a:bodyPr wrap="none" tIns="274320" rtlCol="0" anchor="t" anchorCtr="1">
            <a:spAutoFit/>
          </a:bodyPr>
          <a:lstStyle/>
          <a:p>
            <a:pPr algn="ctr">
              <a:lnSpc>
                <a:spcPts val="2680"/>
              </a:lnSpc>
            </a:pPr>
            <a:r>
              <a:rPr lang="en-US" sz="3200" b="1" dirty="0" smtClean="0">
                <a:solidFill>
                  <a:schemeClr val="tx2"/>
                </a:solidFill>
                <a:latin typeface="Arial" panose="020B0604020202020204" pitchFamily="34" charset="0"/>
                <a:ea typeface="微软雅黑" panose="020B0503020204020204" pitchFamily="34" charset="-122"/>
                <a:cs typeface="Poppins SemiBold" charset="0"/>
                <a:sym typeface="Arial" panose="020B0604020202020204" pitchFamily="34" charset="0"/>
              </a:rPr>
              <a:t>2010</a:t>
            </a:r>
            <a:endParaRPr lang="en-US" sz="3200" b="1" dirty="0">
              <a:solidFill>
                <a:schemeClr val="tx2"/>
              </a:solidFill>
              <a:latin typeface="Arial" panose="020B0604020202020204" pitchFamily="34" charset="0"/>
              <a:ea typeface="微软雅黑" panose="020B0503020204020204" pitchFamily="34" charset="-122"/>
              <a:cs typeface="Poppins SemiBold" charset="0"/>
              <a:sym typeface="Arial" panose="020B0604020202020204" pitchFamily="34" charset="0"/>
            </a:endParaRPr>
          </a:p>
        </p:txBody>
      </p:sp>
      <p:sp>
        <p:nvSpPr>
          <p:cNvPr id="69" name="TextBox 68"/>
          <p:cNvSpPr txBox="1"/>
          <p:nvPr/>
        </p:nvSpPr>
        <p:spPr>
          <a:xfrm>
            <a:off x="8840864" y="9959630"/>
            <a:ext cx="1095172" cy="676275"/>
          </a:xfrm>
          <a:prstGeom prst="rect">
            <a:avLst/>
          </a:prstGeom>
          <a:noFill/>
        </p:spPr>
        <p:txBody>
          <a:bodyPr wrap="none" tIns="274320" rtlCol="0" anchor="t" anchorCtr="1">
            <a:spAutoFit/>
          </a:bodyPr>
          <a:lstStyle/>
          <a:p>
            <a:pPr algn="ctr">
              <a:lnSpc>
                <a:spcPts val="2680"/>
              </a:lnSpc>
            </a:pPr>
            <a:r>
              <a:rPr lang="en-US" sz="3200" b="1" dirty="0" smtClean="0">
                <a:solidFill>
                  <a:schemeClr val="tx2"/>
                </a:solidFill>
                <a:latin typeface="Arial" panose="020B0604020202020204" pitchFamily="34" charset="0"/>
                <a:ea typeface="微软雅黑" panose="020B0503020204020204" pitchFamily="34" charset="-122"/>
                <a:cs typeface="Poppins SemiBold" charset="0"/>
                <a:sym typeface="Arial" panose="020B0604020202020204" pitchFamily="34" charset="0"/>
              </a:rPr>
              <a:t>2008</a:t>
            </a:r>
            <a:endParaRPr lang="en-US" sz="3200" b="1" dirty="0">
              <a:solidFill>
                <a:schemeClr val="tx2"/>
              </a:solidFill>
              <a:latin typeface="Arial" panose="020B0604020202020204" pitchFamily="34" charset="0"/>
              <a:ea typeface="微软雅黑" panose="020B0503020204020204" pitchFamily="34" charset="-122"/>
              <a:cs typeface="Poppins SemiBold" charset="0"/>
              <a:sym typeface="Arial" panose="020B0604020202020204" pitchFamily="34" charset="0"/>
            </a:endParaRPr>
          </a:p>
        </p:txBody>
      </p:sp>
      <p:sp>
        <p:nvSpPr>
          <p:cNvPr id="70" name="TextBox 69"/>
          <p:cNvSpPr txBox="1"/>
          <p:nvPr/>
        </p:nvSpPr>
        <p:spPr>
          <a:xfrm>
            <a:off x="3182359" y="9959630"/>
            <a:ext cx="1095172" cy="676275"/>
          </a:xfrm>
          <a:prstGeom prst="rect">
            <a:avLst/>
          </a:prstGeom>
          <a:noFill/>
        </p:spPr>
        <p:txBody>
          <a:bodyPr wrap="none" tIns="274320" rtlCol="0" anchor="t" anchorCtr="1">
            <a:spAutoFit/>
          </a:bodyPr>
          <a:lstStyle/>
          <a:p>
            <a:pPr algn="ctr">
              <a:lnSpc>
                <a:spcPts val="2680"/>
              </a:lnSpc>
            </a:pPr>
            <a:r>
              <a:rPr lang="en-US" sz="3200" b="1" dirty="0" smtClean="0">
                <a:solidFill>
                  <a:schemeClr val="tx2"/>
                </a:solidFill>
                <a:latin typeface="Arial" panose="020B0604020202020204" pitchFamily="34" charset="0"/>
                <a:ea typeface="微软雅黑" panose="020B0503020204020204" pitchFamily="34" charset="-122"/>
                <a:cs typeface="Poppins SemiBold" charset="0"/>
                <a:sym typeface="Arial" panose="020B0604020202020204" pitchFamily="34" charset="0"/>
              </a:rPr>
              <a:t>2003</a:t>
            </a:r>
            <a:endParaRPr lang="en-US" sz="3200" b="1" dirty="0">
              <a:solidFill>
                <a:schemeClr val="tx2"/>
              </a:solidFill>
              <a:latin typeface="Arial" panose="020B0604020202020204" pitchFamily="34" charset="0"/>
              <a:ea typeface="微软雅黑" panose="020B0503020204020204" pitchFamily="34" charset="-122"/>
              <a:cs typeface="Poppins SemiBold" charset="0"/>
              <a:sym typeface="Arial" panose="020B0604020202020204" pitchFamily="34" charset="0"/>
            </a:endParaRPr>
          </a:p>
        </p:txBody>
      </p:sp>
      <p:sp>
        <p:nvSpPr>
          <p:cNvPr id="73" name="Shape 2934"/>
          <p:cNvSpPr/>
          <p:nvPr/>
        </p:nvSpPr>
        <p:spPr>
          <a:xfrm>
            <a:off x="14608037" y="5614543"/>
            <a:ext cx="803286" cy="1104518"/>
          </a:xfrm>
          <a:custGeom>
            <a:avLst/>
            <a:gdLst/>
            <a:ahLst/>
            <a:cxnLst>
              <a:cxn ang="0">
                <a:pos x="wd2" y="hd2"/>
              </a:cxn>
              <a:cxn ang="5400000">
                <a:pos x="wd2" y="hd2"/>
              </a:cxn>
              <a:cxn ang="10800000">
                <a:pos x="wd2" y="hd2"/>
              </a:cxn>
              <a:cxn ang="16200000">
                <a:pos x="wd2" y="hd2"/>
              </a:cxn>
            </a:cxnLst>
            <a:rect l="0" t="0" r="r" b="b"/>
            <a:pathLst>
              <a:path w="21600" h="21600" extrusionOk="0">
                <a:moveTo>
                  <a:pt x="10800" y="10800"/>
                </a:moveTo>
                <a:cubicBezTo>
                  <a:pt x="8563" y="10800"/>
                  <a:pt x="6750" y="9481"/>
                  <a:pt x="6750" y="7855"/>
                </a:cubicBezTo>
                <a:cubicBezTo>
                  <a:pt x="6750" y="6228"/>
                  <a:pt x="8563" y="4909"/>
                  <a:pt x="10800" y="4909"/>
                </a:cubicBezTo>
                <a:cubicBezTo>
                  <a:pt x="13037" y="4909"/>
                  <a:pt x="14850" y="6228"/>
                  <a:pt x="14850" y="7855"/>
                </a:cubicBezTo>
                <a:cubicBezTo>
                  <a:pt x="14850" y="9481"/>
                  <a:pt x="13037" y="10800"/>
                  <a:pt x="10800" y="10800"/>
                </a:cubicBezTo>
                <a:moveTo>
                  <a:pt x="10800" y="3927"/>
                </a:moveTo>
                <a:cubicBezTo>
                  <a:pt x="7817" y="3927"/>
                  <a:pt x="5400" y="5686"/>
                  <a:pt x="5400" y="7855"/>
                </a:cubicBezTo>
                <a:cubicBezTo>
                  <a:pt x="5400" y="10023"/>
                  <a:pt x="7817" y="11782"/>
                  <a:pt x="10800" y="11782"/>
                </a:cubicBezTo>
                <a:cubicBezTo>
                  <a:pt x="13783" y="11782"/>
                  <a:pt x="16200" y="10023"/>
                  <a:pt x="16200" y="7855"/>
                </a:cubicBezTo>
                <a:cubicBezTo>
                  <a:pt x="16200" y="5686"/>
                  <a:pt x="13783" y="3927"/>
                  <a:pt x="10800" y="3927"/>
                </a:cubicBezTo>
                <a:moveTo>
                  <a:pt x="10800" y="20127"/>
                </a:moveTo>
                <a:cubicBezTo>
                  <a:pt x="10800" y="20127"/>
                  <a:pt x="1350" y="13745"/>
                  <a:pt x="1350" y="7855"/>
                </a:cubicBezTo>
                <a:cubicBezTo>
                  <a:pt x="1350" y="4059"/>
                  <a:pt x="5581" y="982"/>
                  <a:pt x="10800" y="982"/>
                </a:cubicBezTo>
                <a:cubicBezTo>
                  <a:pt x="16019" y="982"/>
                  <a:pt x="20250" y="4059"/>
                  <a:pt x="20250" y="7855"/>
                </a:cubicBezTo>
                <a:cubicBezTo>
                  <a:pt x="20250" y="13745"/>
                  <a:pt x="10800" y="20127"/>
                  <a:pt x="10800" y="20127"/>
                </a:cubicBezTo>
                <a:moveTo>
                  <a:pt x="10800" y="0"/>
                </a:moveTo>
                <a:cubicBezTo>
                  <a:pt x="4836" y="0"/>
                  <a:pt x="0" y="3517"/>
                  <a:pt x="0" y="7855"/>
                </a:cubicBezTo>
                <a:cubicBezTo>
                  <a:pt x="0" y="14236"/>
                  <a:pt x="10800" y="21600"/>
                  <a:pt x="10800" y="21600"/>
                </a:cubicBezTo>
                <a:cubicBezTo>
                  <a:pt x="10800" y="21600"/>
                  <a:pt x="21600" y="14236"/>
                  <a:pt x="21600" y="7855"/>
                </a:cubicBezTo>
                <a:cubicBezTo>
                  <a:pt x="21600" y="3517"/>
                  <a:pt x="16764" y="0"/>
                  <a:pt x="10800" y="0"/>
                </a:cubicBezTo>
              </a:path>
            </a:pathLst>
          </a:custGeom>
          <a:solidFill>
            <a:schemeClr val="tx2"/>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latin typeface="Arial" panose="020B0604020202020204" pitchFamily="34" charset="0"/>
              <a:ea typeface="微软雅黑" panose="020B0503020204020204" pitchFamily="34" charset="-122"/>
              <a:sym typeface="Arial" panose="020B0604020202020204" pitchFamily="34" charset="0"/>
            </a:endParaRPr>
          </a:p>
        </p:txBody>
      </p:sp>
      <p:sp>
        <p:nvSpPr>
          <p:cNvPr id="74" name="Shape 2944"/>
          <p:cNvSpPr/>
          <p:nvPr/>
        </p:nvSpPr>
        <p:spPr>
          <a:xfrm>
            <a:off x="20157094" y="5480557"/>
            <a:ext cx="1104518" cy="1104514"/>
          </a:xfrm>
          <a:custGeom>
            <a:avLst/>
            <a:gdLst/>
            <a:ahLst/>
            <a:cxnLst>
              <a:cxn ang="0">
                <a:pos x="wd2" y="hd2"/>
              </a:cxn>
              <a:cxn ang="5400000">
                <a:pos x="wd2" y="hd2"/>
              </a:cxn>
              <a:cxn ang="10800000">
                <a:pos x="wd2" y="hd2"/>
              </a:cxn>
              <a:cxn ang="16200000">
                <a:pos x="wd2" y="hd2"/>
              </a:cxn>
            </a:cxnLst>
            <a:rect l="0" t="0" r="r" b="b"/>
            <a:pathLst>
              <a:path w="21600" h="21600" extrusionOk="0">
                <a:moveTo>
                  <a:pt x="17850" y="17620"/>
                </a:moveTo>
                <a:cubicBezTo>
                  <a:pt x="17270" y="17122"/>
                  <a:pt x="16604" y="16682"/>
                  <a:pt x="15855" y="16324"/>
                </a:cubicBezTo>
                <a:cubicBezTo>
                  <a:pt x="15868" y="16284"/>
                  <a:pt x="15882" y="16244"/>
                  <a:pt x="15896" y="16203"/>
                </a:cubicBezTo>
                <a:cubicBezTo>
                  <a:pt x="16131" y="15456"/>
                  <a:pt x="16320" y="14656"/>
                  <a:pt x="16454" y="13811"/>
                </a:cubicBezTo>
                <a:cubicBezTo>
                  <a:pt x="16471" y="13704"/>
                  <a:pt x="16484" y="13596"/>
                  <a:pt x="16499" y="13488"/>
                </a:cubicBezTo>
                <a:cubicBezTo>
                  <a:pt x="16544" y="13166"/>
                  <a:pt x="16581" y="12839"/>
                  <a:pt x="16610" y="12507"/>
                </a:cubicBezTo>
                <a:cubicBezTo>
                  <a:pt x="16621" y="12383"/>
                  <a:pt x="16632" y="12260"/>
                  <a:pt x="16641" y="12135"/>
                </a:cubicBezTo>
                <a:cubicBezTo>
                  <a:pt x="16660" y="11858"/>
                  <a:pt x="16664" y="11574"/>
                  <a:pt x="16673" y="11291"/>
                </a:cubicBezTo>
                <a:lnTo>
                  <a:pt x="20598" y="11291"/>
                </a:lnTo>
                <a:cubicBezTo>
                  <a:pt x="20476" y="13747"/>
                  <a:pt x="19450" y="15962"/>
                  <a:pt x="17850" y="17620"/>
                </a:cubicBezTo>
                <a:moveTo>
                  <a:pt x="13714" y="20178"/>
                </a:moveTo>
                <a:cubicBezTo>
                  <a:pt x="13925" y="19957"/>
                  <a:pt x="14127" y="19710"/>
                  <a:pt x="14321" y="19444"/>
                </a:cubicBezTo>
                <a:cubicBezTo>
                  <a:pt x="14339" y="19419"/>
                  <a:pt x="14357" y="19394"/>
                  <a:pt x="14375" y="19369"/>
                </a:cubicBezTo>
                <a:cubicBezTo>
                  <a:pt x="14764" y="18822"/>
                  <a:pt x="15116" y="18192"/>
                  <a:pt x="15420" y="17488"/>
                </a:cubicBezTo>
                <a:cubicBezTo>
                  <a:pt x="15436" y="17450"/>
                  <a:pt x="15451" y="17410"/>
                  <a:pt x="15467" y="17372"/>
                </a:cubicBezTo>
                <a:cubicBezTo>
                  <a:pt x="15485" y="17329"/>
                  <a:pt x="15499" y="17282"/>
                  <a:pt x="15517" y="17239"/>
                </a:cubicBezTo>
                <a:cubicBezTo>
                  <a:pt x="16123" y="17535"/>
                  <a:pt x="16665" y="17890"/>
                  <a:pt x="17142" y="18285"/>
                </a:cubicBezTo>
                <a:cubicBezTo>
                  <a:pt x="16149" y="19129"/>
                  <a:pt x="14989" y="19782"/>
                  <a:pt x="13714" y="20178"/>
                </a:cubicBezTo>
                <a:moveTo>
                  <a:pt x="11291" y="20569"/>
                </a:moveTo>
                <a:lnTo>
                  <a:pt x="11291" y="16221"/>
                </a:lnTo>
                <a:cubicBezTo>
                  <a:pt x="12498" y="16271"/>
                  <a:pt x="13638" y="16493"/>
                  <a:pt x="14652" y="16869"/>
                </a:cubicBezTo>
                <a:cubicBezTo>
                  <a:pt x="13850" y="18909"/>
                  <a:pt x="12654" y="20298"/>
                  <a:pt x="11291" y="20569"/>
                </a:cubicBezTo>
                <a:moveTo>
                  <a:pt x="11291" y="11291"/>
                </a:moveTo>
                <a:lnTo>
                  <a:pt x="15697" y="11291"/>
                </a:lnTo>
                <a:cubicBezTo>
                  <a:pt x="15655" y="12995"/>
                  <a:pt x="15392" y="14581"/>
                  <a:pt x="14971" y="15948"/>
                </a:cubicBezTo>
                <a:cubicBezTo>
                  <a:pt x="13855" y="15534"/>
                  <a:pt x="12608" y="15291"/>
                  <a:pt x="11291" y="15240"/>
                </a:cubicBezTo>
                <a:cubicBezTo>
                  <a:pt x="11291" y="15240"/>
                  <a:pt x="11291" y="11291"/>
                  <a:pt x="11291" y="11291"/>
                </a:cubicBezTo>
                <a:close/>
                <a:moveTo>
                  <a:pt x="11291" y="6360"/>
                </a:moveTo>
                <a:cubicBezTo>
                  <a:pt x="12608" y="6309"/>
                  <a:pt x="13855" y="6066"/>
                  <a:pt x="14971" y="5652"/>
                </a:cubicBezTo>
                <a:cubicBezTo>
                  <a:pt x="15392" y="7019"/>
                  <a:pt x="15655" y="8605"/>
                  <a:pt x="15697" y="10309"/>
                </a:cubicBezTo>
                <a:lnTo>
                  <a:pt x="11291" y="10309"/>
                </a:lnTo>
                <a:cubicBezTo>
                  <a:pt x="11291" y="10309"/>
                  <a:pt x="11291" y="6360"/>
                  <a:pt x="11291" y="6360"/>
                </a:cubicBezTo>
                <a:close/>
                <a:moveTo>
                  <a:pt x="11291" y="1031"/>
                </a:moveTo>
                <a:cubicBezTo>
                  <a:pt x="12654" y="1302"/>
                  <a:pt x="13850" y="2691"/>
                  <a:pt x="14652" y="4731"/>
                </a:cubicBezTo>
                <a:cubicBezTo>
                  <a:pt x="13638" y="5107"/>
                  <a:pt x="12498" y="5329"/>
                  <a:pt x="11291" y="5379"/>
                </a:cubicBezTo>
                <a:cubicBezTo>
                  <a:pt x="11291" y="5379"/>
                  <a:pt x="11291" y="1031"/>
                  <a:pt x="11291" y="1031"/>
                </a:cubicBezTo>
                <a:close/>
                <a:moveTo>
                  <a:pt x="17142" y="3315"/>
                </a:moveTo>
                <a:cubicBezTo>
                  <a:pt x="16665" y="3711"/>
                  <a:pt x="16123" y="4065"/>
                  <a:pt x="15517" y="4361"/>
                </a:cubicBezTo>
                <a:cubicBezTo>
                  <a:pt x="15499" y="4318"/>
                  <a:pt x="15485" y="4271"/>
                  <a:pt x="15467" y="4229"/>
                </a:cubicBezTo>
                <a:cubicBezTo>
                  <a:pt x="15451" y="4190"/>
                  <a:pt x="15436" y="4151"/>
                  <a:pt x="15420" y="4112"/>
                </a:cubicBezTo>
                <a:cubicBezTo>
                  <a:pt x="15116" y="3408"/>
                  <a:pt x="14764" y="2778"/>
                  <a:pt x="14375" y="2231"/>
                </a:cubicBezTo>
                <a:cubicBezTo>
                  <a:pt x="14357" y="2206"/>
                  <a:pt x="14339" y="2181"/>
                  <a:pt x="14321" y="2156"/>
                </a:cubicBezTo>
                <a:cubicBezTo>
                  <a:pt x="14127" y="1890"/>
                  <a:pt x="13925" y="1643"/>
                  <a:pt x="13714" y="1422"/>
                </a:cubicBezTo>
                <a:cubicBezTo>
                  <a:pt x="14989" y="1818"/>
                  <a:pt x="16149" y="2471"/>
                  <a:pt x="17142" y="3315"/>
                </a:cubicBezTo>
                <a:moveTo>
                  <a:pt x="20598" y="10309"/>
                </a:moveTo>
                <a:lnTo>
                  <a:pt x="16673" y="10309"/>
                </a:lnTo>
                <a:cubicBezTo>
                  <a:pt x="16664" y="10027"/>
                  <a:pt x="16660" y="9742"/>
                  <a:pt x="16641" y="9465"/>
                </a:cubicBezTo>
                <a:cubicBezTo>
                  <a:pt x="16632" y="9340"/>
                  <a:pt x="16621" y="9217"/>
                  <a:pt x="16610" y="9093"/>
                </a:cubicBezTo>
                <a:cubicBezTo>
                  <a:pt x="16581" y="8761"/>
                  <a:pt x="16544" y="8434"/>
                  <a:pt x="16499" y="8112"/>
                </a:cubicBezTo>
                <a:cubicBezTo>
                  <a:pt x="16484" y="8005"/>
                  <a:pt x="16471" y="7896"/>
                  <a:pt x="16454" y="7789"/>
                </a:cubicBezTo>
                <a:cubicBezTo>
                  <a:pt x="16320" y="6944"/>
                  <a:pt x="16131" y="6144"/>
                  <a:pt x="15896" y="5397"/>
                </a:cubicBezTo>
                <a:cubicBezTo>
                  <a:pt x="15882" y="5357"/>
                  <a:pt x="15868" y="5317"/>
                  <a:pt x="15855" y="5276"/>
                </a:cubicBezTo>
                <a:cubicBezTo>
                  <a:pt x="16604" y="4918"/>
                  <a:pt x="17270" y="4478"/>
                  <a:pt x="17850" y="3981"/>
                </a:cubicBezTo>
                <a:cubicBezTo>
                  <a:pt x="19450" y="5638"/>
                  <a:pt x="20476" y="7853"/>
                  <a:pt x="20598" y="10309"/>
                </a:cubicBezTo>
                <a:moveTo>
                  <a:pt x="10309" y="5379"/>
                </a:moveTo>
                <a:cubicBezTo>
                  <a:pt x="9101" y="5329"/>
                  <a:pt x="7961" y="5107"/>
                  <a:pt x="6947" y="4731"/>
                </a:cubicBezTo>
                <a:cubicBezTo>
                  <a:pt x="7749" y="2691"/>
                  <a:pt x="8945" y="1302"/>
                  <a:pt x="10309" y="1031"/>
                </a:cubicBezTo>
                <a:cubicBezTo>
                  <a:pt x="10309" y="1031"/>
                  <a:pt x="10309" y="5379"/>
                  <a:pt x="10309" y="5379"/>
                </a:cubicBezTo>
                <a:close/>
                <a:moveTo>
                  <a:pt x="10309" y="10309"/>
                </a:moveTo>
                <a:lnTo>
                  <a:pt x="5903" y="10309"/>
                </a:lnTo>
                <a:cubicBezTo>
                  <a:pt x="5945" y="8605"/>
                  <a:pt x="6207" y="7019"/>
                  <a:pt x="6629" y="5652"/>
                </a:cubicBezTo>
                <a:cubicBezTo>
                  <a:pt x="7745" y="6066"/>
                  <a:pt x="8991" y="6309"/>
                  <a:pt x="10309" y="6360"/>
                </a:cubicBezTo>
                <a:cubicBezTo>
                  <a:pt x="10309" y="6360"/>
                  <a:pt x="10309" y="10309"/>
                  <a:pt x="10309" y="10309"/>
                </a:cubicBezTo>
                <a:close/>
                <a:moveTo>
                  <a:pt x="10309" y="15240"/>
                </a:moveTo>
                <a:cubicBezTo>
                  <a:pt x="8991" y="15291"/>
                  <a:pt x="7745" y="15534"/>
                  <a:pt x="6629" y="15948"/>
                </a:cubicBezTo>
                <a:cubicBezTo>
                  <a:pt x="6207" y="14581"/>
                  <a:pt x="5945" y="12995"/>
                  <a:pt x="5903" y="11291"/>
                </a:cubicBezTo>
                <a:lnTo>
                  <a:pt x="10309" y="11291"/>
                </a:lnTo>
                <a:cubicBezTo>
                  <a:pt x="10309" y="11291"/>
                  <a:pt x="10309" y="15240"/>
                  <a:pt x="10309" y="15240"/>
                </a:cubicBezTo>
                <a:close/>
                <a:moveTo>
                  <a:pt x="10309" y="20569"/>
                </a:moveTo>
                <a:cubicBezTo>
                  <a:pt x="8945" y="20298"/>
                  <a:pt x="7749" y="18909"/>
                  <a:pt x="6947" y="16869"/>
                </a:cubicBezTo>
                <a:cubicBezTo>
                  <a:pt x="7961" y="16493"/>
                  <a:pt x="9101" y="16271"/>
                  <a:pt x="10309" y="16221"/>
                </a:cubicBezTo>
                <a:cubicBezTo>
                  <a:pt x="10309" y="16221"/>
                  <a:pt x="10309" y="20569"/>
                  <a:pt x="10309" y="20569"/>
                </a:cubicBezTo>
                <a:close/>
                <a:moveTo>
                  <a:pt x="4458" y="18285"/>
                </a:moveTo>
                <a:cubicBezTo>
                  <a:pt x="4934" y="17890"/>
                  <a:pt x="5476" y="17535"/>
                  <a:pt x="6083" y="17239"/>
                </a:cubicBezTo>
                <a:cubicBezTo>
                  <a:pt x="6100" y="17282"/>
                  <a:pt x="6115" y="17329"/>
                  <a:pt x="6132" y="17372"/>
                </a:cubicBezTo>
                <a:cubicBezTo>
                  <a:pt x="6149" y="17410"/>
                  <a:pt x="6163" y="17450"/>
                  <a:pt x="6180" y="17488"/>
                </a:cubicBezTo>
                <a:cubicBezTo>
                  <a:pt x="6484" y="18192"/>
                  <a:pt x="6835" y="18822"/>
                  <a:pt x="7224" y="19369"/>
                </a:cubicBezTo>
                <a:cubicBezTo>
                  <a:pt x="7242" y="19394"/>
                  <a:pt x="7261" y="19419"/>
                  <a:pt x="7279" y="19444"/>
                </a:cubicBezTo>
                <a:cubicBezTo>
                  <a:pt x="7472" y="19710"/>
                  <a:pt x="7674" y="19957"/>
                  <a:pt x="7886" y="20178"/>
                </a:cubicBezTo>
                <a:cubicBezTo>
                  <a:pt x="6610" y="19782"/>
                  <a:pt x="5451" y="19129"/>
                  <a:pt x="4458" y="18285"/>
                </a:cubicBezTo>
                <a:moveTo>
                  <a:pt x="1002" y="11291"/>
                </a:moveTo>
                <a:lnTo>
                  <a:pt x="4927" y="11291"/>
                </a:lnTo>
                <a:cubicBezTo>
                  <a:pt x="4935" y="11574"/>
                  <a:pt x="4940" y="11858"/>
                  <a:pt x="4958" y="12135"/>
                </a:cubicBezTo>
                <a:cubicBezTo>
                  <a:pt x="4967" y="12260"/>
                  <a:pt x="4979" y="12383"/>
                  <a:pt x="4989" y="12507"/>
                </a:cubicBezTo>
                <a:cubicBezTo>
                  <a:pt x="5018" y="12839"/>
                  <a:pt x="5055" y="13166"/>
                  <a:pt x="5100" y="13488"/>
                </a:cubicBezTo>
                <a:cubicBezTo>
                  <a:pt x="5116" y="13596"/>
                  <a:pt x="5129" y="13704"/>
                  <a:pt x="5146" y="13811"/>
                </a:cubicBezTo>
                <a:cubicBezTo>
                  <a:pt x="5280" y="14656"/>
                  <a:pt x="5468" y="15456"/>
                  <a:pt x="5704" y="16203"/>
                </a:cubicBezTo>
                <a:cubicBezTo>
                  <a:pt x="5718" y="16244"/>
                  <a:pt x="5731" y="16284"/>
                  <a:pt x="5744" y="16324"/>
                </a:cubicBezTo>
                <a:cubicBezTo>
                  <a:pt x="4996" y="16682"/>
                  <a:pt x="4330" y="17122"/>
                  <a:pt x="3749" y="17620"/>
                </a:cubicBezTo>
                <a:cubicBezTo>
                  <a:pt x="2150" y="15962"/>
                  <a:pt x="1123" y="13747"/>
                  <a:pt x="1002" y="11291"/>
                </a:cubicBezTo>
                <a:moveTo>
                  <a:pt x="3749" y="3981"/>
                </a:moveTo>
                <a:cubicBezTo>
                  <a:pt x="4330" y="4478"/>
                  <a:pt x="4996" y="4918"/>
                  <a:pt x="5744" y="5276"/>
                </a:cubicBezTo>
                <a:cubicBezTo>
                  <a:pt x="5731" y="5317"/>
                  <a:pt x="5718" y="5357"/>
                  <a:pt x="5704" y="5397"/>
                </a:cubicBezTo>
                <a:cubicBezTo>
                  <a:pt x="5469" y="6144"/>
                  <a:pt x="5280" y="6944"/>
                  <a:pt x="5146" y="7789"/>
                </a:cubicBezTo>
                <a:cubicBezTo>
                  <a:pt x="5129" y="7896"/>
                  <a:pt x="5116" y="8005"/>
                  <a:pt x="5100" y="8112"/>
                </a:cubicBezTo>
                <a:cubicBezTo>
                  <a:pt x="5055" y="8434"/>
                  <a:pt x="5018" y="8761"/>
                  <a:pt x="4989" y="9093"/>
                </a:cubicBezTo>
                <a:cubicBezTo>
                  <a:pt x="4979" y="9217"/>
                  <a:pt x="4967" y="9340"/>
                  <a:pt x="4958" y="9465"/>
                </a:cubicBezTo>
                <a:cubicBezTo>
                  <a:pt x="4940" y="9742"/>
                  <a:pt x="4935" y="10027"/>
                  <a:pt x="4927" y="10309"/>
                </a:cubicBezTo>
                <a:lnTo>
                  <a:pt x="1002" y="10309"/>
                </a:lnTo>
                <a:cubicBezTo>
                  <a:pt x="1123" y="7853"/>
                  <a:pt x="2150" y="5638"/>
                  <a:pt x="3749" y="3981"/>
                </a:cubicBezTo>
                <a:moveTo>
                  <a:pt x="7886" y="1422"/>
                </a:moveTo>
                <a:cubicBezTo>
                  <a:pt x="7674" y="1643"/>
                  <a:pt x="7472" y="1890"/>
                  <a:pt x="7279" y="2156"/>
                </a:cubicBezTo>
                <a:cubicBezTo>
                  <a:pt x="7261" y="2181"/>
                  <a:pt x="7242" y="2206"/>
                  <a:pt x="7224" y="2231"/>
                </a:cubicBezTo>
                <a:cubicBezTo>
                  <a:pt x="6835" y="2778"/>
                  <a:pt x="6484" y="3408"/>
                  <a:pt x="6180" y="4112"/>
                </a:cubicBezTo>
                <a:cubicBezTo>
                  <a:pt x="6163" y="4151"/>
                  <a:pt x="6149" y="4190"/>
                  <a:pt x="6132" y="4229"/>
                </a:cubicBezTo>
                <a:cubicBezTo>
                  <a:pt x="6115" y="4271"/>
                  <a:pt x="6100" y="4318"/>
                  <a:pt x="6083" y="4361"/>
                </a:cubicBezTo>
                <a:cubicBezTo>
                  <a:pt x="5476" y="4065"/>
                  <a:pt x="4934" y="3711"/>
                  <a:pt x="4458" y="3315"/>
                </a:cubicBezTo>
                <a:cubicBezTo>
                  <a:pt x="5451" y="2471"/>
                  <a:pt x="6610" y="1818"/>
                  <a:pt x="7886" y="1422"/>
                </a:cubicBezTo>
                <a:moveTo>
                  <a:pt x="10800" y="0"/>
                </a:moveTo>
                <a:cubicBezTo>
                  <a:pt x="4835" y="0"/>
                  <a:pt x="0" y="4835"/>
                  <a:pt x="0" y="10800"/>
                </a:cubicBezTo>
                <a:cubicBezTo>
                  <a:pt x="0" y="16765"/>
                  <a:pt x="4835" y="21600"/>
                  <a:pt x="10800" y="21600"/>
                </a:cubicBezTo>
                <a:cubicBezTo>
                  <a:pt x="16764" y="21600"/>
                  <a:pt x="21600" y="16765"/>
                  <a:pt x="21600" y="10800"/>
                </a:cubicBezTo>
                <a:cubicBezTo>
                  <a:pt x="21600" y="4835"/>
                  <a:pt x="16764" y="0"/>
                  <a:pt x="10800" y="0"/>
                </a:cubicBezTo>
              </a:path>
            </a:pathLst>
          </a:custGeom>
          <a:solidFill>
            <a:schemeClr val="tx2"/>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latin typeface="Arial" panose="020B0604020202020204" pitchFamily="34" charset="0"/>
              <a:ea typeface="微软雅黑" panose="020B0503020204020204" pitchFamily="34" charset="-122"/>
              <a:sym typeface="Arial" panose="020B0604020202020204" pitchFamily="34" charset="0"/>
            </a:endParaRPr>
          </a:p>
        </p:txBody>
      </p:sp>
      <p:sp>
        <p:nvSpPr>
          <p:cNvPr id="75" name="Shape 2579"/>
          <p:cNvSpPr/>
          <p:nvPr/>
        </p:nvSpPr>
        <p:spPr>
          <a:xfrm>
            <a:off x="8854192" y="5485215"/>
            <a:ext cx="1099856" cy="1099856"/>
          </a:xfrm>
          <a:custGeom>
            <a:avLst/>
            <a:gdLst/>
            <a:ahLst/>
            <a:cxnLst>
              <a:cxn ang="0">
                <a:pos x="wd2" y="hd2"/>
              </a:cxn>
              <a:cxn ang="5400000">
                <a:pos x="wd2" y="hd2"/>
              </a:cxn>
              <a:cxn ang="10800000">
                <a:pos x="wd2" y="hd2"/>
              </a:cxn>
              <a:cxn ang="16200000">
                <a:pos x="wd2" y="hd2"/>
              </a:cxn>
            </a:cxnLst>
            <a:rect l="0" t="0" r="r" b="b"/>
            <a:pathLst>
              <a:path w="21600" h="21600" extrusionOk="0">
                <a:moveTo>
                  <a:pt x="16257" y="18984"/>
                </a:moveTo>
                <a:lnTo>
                  <a:pt x="11380" y="15408"/>
                </a:lnTo>
                <a:lnTo>
                  <a:pt x="10800" y="14983"/>
                </a:lnTo>
                <a:lnTo>
                  <a:pt x="10219" y="15408"/>
                </a:lnTo>
                <a:lnTo>
                  <a:pt x="5343" y="18984"/>
                </a:lnTo>
                <a:lnTo>
                  <a:pt x="7313" y="13075"/>
                </a:lnTo>
                <a:lnTo>
                  <a:pt x="7534" y="12411"/>
                </a:lnTo>
                <a:lnTo>
                  <a:pt x="6980" y="11985"/>
                </a:lnTo>
                <a:lnTo>
                  <a:pt x="2887" y="8836"/>
                </a:lnTo>
                <a:lnTo>
                  <a:pt x="8535" y="8836"/>
                </a:lnTo>
                <a:lnTo>
                  <a:pt x="8774" y="8199"/>
                </a:lnTo>
                <a:lnTo>
                  <a:pt x="10800" y="2796"/>
                </a:lnTo>
                <a:lnTo>
                  <a:pt x="12826" y="8199"/>
                </a:lnTo>
                <a:lnTo>
                  <a:pt x="13065" y="8836"/>
                </a:lnTo>
                <a:lnTo>
                  <a:pt x="18714" y="8836"/>
                </a:lnTo>
                <a:lnTo>
                  <a:pt x="14619" y="11985"/>
                </a:lnTo>
                <a:lnTo>
                  <a:pt x="14066" y="12411"/>
                </a:lnTo>
                <a:cubicBezTo>
                  <a:pt x="14066" y="12411"/>
                  <a:pt x="16257" y="18984"/>
                  <a:pt x="16257" y="18984"/>
                </a:cubicBezTo>
                <a:close/>
                <a:moveTo>
                  <a:pt x="21600" y="7855"/>
                </a:moveTo>
                <a:lnTo>
                  <a:pt x="13745" y="7855"/>
                </a:lnTo>
                <a:lnTo>
                  <a:pt x="10800" y="0"/>
                </a:lnTo>
                <a:lnTo>
                  <a:pt x="7855" y="7855"/>
                </a:lnTo>
                <a:lnTo>
                  <a:pt x="0" y="7855"/>
                </a:lnTo>
                <a:lnTo>
                  <a:pt x="6382" y="12764"/>
                </a:lnTo>
                <a:lnTo>
                  <a:pt x="3436" y="21600"/>
                </a:lnTo>
                <a:lnTo>
                  <a:pt x="10800" y="16200"/>
                </a:lnTo>
                <a:lnTo>
                  <a:pt x="18164" y="21600"/>
                </a:lnTo>
                <a:lnTo>
                  <a:pt x="15218" y="12764"/>
                </a:lnTo>
                <a:cubicBezTo>
                  <a:pt x="15218" y="12764"/>
                  <a:pt x="21600" y="7855"/>
                  <a:pt x="21600" y="7855"/>
                </a:cubicBezTo>
                <a:close/>
              </a:path>
            </a:pathLst>
          </a:custGeom>
          <a:solidFill>
            <a:schemeClr val="tx2"/>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299278963"/>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Straight Connector 3"/>
          <p:cNvCxnSpPr/>
          <p:nvPr/>
        </p:nvCxnSpPr>
        <p:spPr>
          <a:xfrm>
            <a:off x="12148631" y="4343400"/>
            <a:ext cx="0" cy="93726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3" name="Hexagon 82"/>
          <p:cNvSpPr/>
          <p:nvPr/>
        </p:nvSpPr>
        <p:spPr>
          <a:xfrm rot="5400000">
            <a:off x="11573127" y="4064244"/>
            <a:ext cx="1147470" cy="989198"/>
          </a:xfrm>
          <a:prstGeom prst="hexag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75" name="Subtitle 2"/>
          <p:cNvSpPr txBox="1">
            <a:spLocks/>
          </p:cNvSpPr>
          <p:nvPr/>
        </p:nvSpPr>
        <p:spPr>
          <a:xfrm>
            <a:off x="4097371" y="10161781"/>
            <a:ext cx="7098693" cy="1187315"/>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r">
              <a:lnSpc>
                <a:spcPts val="4040"/>
              </a:lnSpc>
            </a:pPr>
            <a:r>
              <a:rPr lang="en-US" dirty="0" smtClean="0">
                <a:solidFill>
                  <a:schemeClr val="tx1"/>
                </a:solidFill>
                <a:latin typeface="Arial" panose="020B0604020202020204" pitchFamily="34" charset="0"/>
                <a:ea typeface="微软雅黑" panose="020B0503020204020204" pitchFamily="34" charset="-122"/>
                <a:cs typeface="Poppins Light" charset="0"/>
                <a:sym typeface="Arial" panose="020B0604020202020204" pitchFamily="34" charset="0"/>
              </a:rPr>
              <a:t>Frequently, your initial font choice is taken out of your awesome hands</a:t>
            </a:r>
            <a:r>
              <a:rPr lang="en-US" dirty="0">
                <a:solidFill>
                  <a:schemeClr val="tx1"/>
                </a:solidFill>
                <a:latin typeface="Arial" panose="020B0604020202020204" pitchFamily="34" charset="0"/>
                <a:ea typeface="微软雅黑" panose="020B0503020204020204" pitchFamily="34" charset="-122"/>
                <a:cs typeface="Poppins Light" charset="0"/>
                <a:sym typeface="Arial" panose="020B0604020202020204" pitchFamily="34" charset="0"/>
              </a:rPr>
              <a:t> </a:t>
            </a:r>
            <a:r>
              <a:rPr lang="en-US" dirty="0" smtClean="0">
                <a:solidFill>
                  <a:schemeClr val="tx1"/>
                </a:solidFill>
                <a:latin typeface="Arial" panose="020B0604020202020204" pitchFamily="34" charset="0"/>
                <a:ea typeface="微软雅黑" panose="020B0503020204020204" pitchFamily="34" charset="-122"/>
                <a:cs typeface="Poppins Light" charset="0"/>
                <a:sym typeface="Arial" panose="020B0604020202020204" pitchFamily="34" charset="0"/>
              </a:rPr>
              <a:t>also we are companies</a:t>
            </a:r>
            <a:endParaRPr lang="en-US" dirty="0">
              <a:solidFill>
                <a:schemeClr val="tx1"/>
              </a:solidFill>
              <a:latin typeface="Arial" panose="020B0604020202020204" pitchFamily="34" charset="0"/>
              <a:ea typeface="微软雅黑" panose="020B0503020204020204" pitchFamily="34" charset="-122"/>
              <a:cs typeface="Poppins Light" charset="0"/>
              <a:sym typeface="Arial" panose="020B0604020202020204" pitchFamily="34" charset="0"/>
            </a:endParaRPr>
          </a:p>
        </p:txBody>
      </p:sp>
      <p:sp>
        <p:nvSpPr>
          <p:cNvPr id="76" name="TextBox 75"/>
          <p:cNvSpPr txBox="1"/>
          <p:nvPr/>
        </p:nvSpPr>
        <p:spPr>
          <a:xfrm>
            <a:off x="10167508" y="9029700"/>
            <a:ext cx="813043" cy="430887"/>
          </a:xfrm>
          <a:prstGeom prst="rect">
            <a:avLst/>
          </a:prstGeom>
          <a:noFill/>
        </p:spPr>
        <p:txBody>
          <a:bodyPr wrap="none" rtlCol="0" anchor="ctr" anchorCtr="0">
            <a:spAutoFit/>
          </a:bodyPr>
          <a:lstStyle/>
          <a:p>
            <a:pPr algn="r"/>
            <a:r>
              <a:rPr lang="en-US" sz="2200" b="1" dirty="0" smtClean="0">
                <a:solidFill>
                  <a:schemeClr val="tx2"/>
                </a:solidFill>
                <a:latin typeface="Arial" panose="020B0604020202020204" pitchFamily="34" charset="0"/>
                <a:ea typeface="微软雅黑" panose="020B0503020204020204" pitchFamily="34" charset="-122"/>
                <a:cs typeface="Poppins SemiBold" charset="0"/>
                <a:sym typeface="Arial" panose="020B0604020202020204" pitchFamily="34" charset="0"/>
              </a:rPr>
              <a:t>1990</a:t>
            </a:r>
            <a:endParaRPr lang="en-US" sz="2200" b="1" dirty="0">
              <a:solidFill>
                <a:schemeClr val="tx2"/>
              </a:solidFill>
              <a:latin typeface="Arial" panose="020B0604020202020204" pitchFamily="34" charset="0"/>
              <a:ea typeface="微软雅黑" panose="020B0503020204020204" pitchFamily="34" charset="-122"/>
              <a:cs typeface="Poppins SemiBold" charset="0"/>
              <a:sym typeface="Arial" panose="020B0604020202020204" pitchFamily="34" charset="0"/>
            </a:endParaRPr>
          </a:p>
        </p:txBody>
      </p:sp>
      <p:sp>
        <p:nvSpPr>
          <p:cNvPr id="77" name="TextBox 76"/>
          <p:cNvSpPr txBox="1"/>
          <p:nvPr/>
        </p:nvSpPr>
        <p:spPr>
          <a:xfrm>
            <a:off x="6705791" y="9588046"/>
            <a:ext cx="4274760" cy="461665"/>
          </a:xfrm>
          <a:prstGeom prst="rect">
            <a:avLst/>
          </a:prstGeom>
          <a:noFill/>
        </p:spPr>
        <p:txBody>
          <a:bodyPr wrap="none" rtlCol="0" anchor="ctr" anchorCtr="0">
            <a:spAutoFit/>
          </a:bodyPr>
          <a:lstStyle/>
          <a:p>
            <a:pPr algn="r"/>
            <a:r>
              <a:rPr lang="en-US" sz="2400" b="1" dirty="0" smtClean="0">
                <a:solidFill>
                  <a:schemeClr val="tx2"/>
                </a:solidFill>
                <a:latin typeface="Arial" panose="020B0604020202020204" pitchFamily="34" charset="0"/>
                <a:ea typeface="微软雅黑" panose="020B0503020204020204" pitchFamily="34" charset="-122"/>
                <a:cs typeface="Poppins SemiBold" charset="0"/>
                <a:sym typeface="Arial" panose="020B0604020202020204" pitchFamily="34" charset="0"/>
              </a:rPr>
              <a:t>10 LOCATION AVAILABLES</a:t>
            </a:r>
            <a:endParaRPr lang="en-US" sz="2400" b="1" dirty="0">
              <a:solidFill>
                <a:schemeClr val="tx2"/>
              </a:solidFill>
              <a:latin typeface="Arial" panose="020B0604020202020204" pitchFamily="34" charset="0"/>
              <a:ea typeface="微软雅黑" panose="020B0503020204020204" pitchFamily="34" charset="-122"/>
              <a:cs typeface="Poppins SemiBold" charset="0"/>
              <a:sym typeface="Arial" panose="020B0604020202020204" pitchFamily="34" charset="0"/>
            </a:endParaRPr>
          </a:p>
        </p:txBody>
      </p:sp>
      <p:sp>
        <p:nvSpPr>
          <p:cNvPr id="78" name="Subtitle 2"/>
          <p:cNvSpPr txBox="1">
            <a:spLocks/>
          </p:cNvSpPr>
          <p:nvPr/>
        </p:nvSpPr>
        <p:spPr>
          <a:xfrm>
            <a:off x="13018107" y="5475481"/>
            <a:ext cx="7098693" cy="1187315"/>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ts val="4040"/>
              </a:lnSpc>
            </a:pPr>
            <a:r>
              <a:rPr lang="en-US" dirty="0" smtClean="0">
                <a:solidFill>
                  <a:schemeClr val="tx1"/>
                </a:solidFill>
                <a:latin typeface="Arial" panose="020B0604020202020204" pitchFamily="34" charset="0"/>
                <a:ea typeface="微软雅黑" panose="020B0503020204020204" pitchFamily="34" charset="-122"/>
                <a:cs typeface="Poppins Light" charset="0"/>
                <a:sym typeface="Arial" panose="020B0604020202020204" pitchFamily="34" charset="0"/>
              </a:rPr>
              <a:t>Frequently, your initial font choice is taken out of your awesome hands</a:t>
            </a:r>
            <a:r>
              <a:rPr lang="en-US" dirty="0">
                <a:solidFill>
                  <a:schemeClr val="tx1"/>
                </a:solidFill>
                <a:latin typeface="Arial" panose="020B0604020202020204" pitchFamily="34" charset="0"/>
                <a:ea typeface="微软雅黑" panose="020B0503020204020204" pitchFamily="34" charset="-122"/>
                <a:cs typeface="Poppins Light" charset="0"/>
                <a:sym typeface="Arial" panose="020B0604020202020204" pitchFamily="34" charset="0"/>
              </a:rPr>
              <a:t> </a:t>
            </a:r>
            <a:r>
              <a:rPr lang="en-US" dirty="0" smtClean="0">
                <a:solidFill>
                  <a:schemeClr val="tx1"/>
                </a:solidFill>
                <a:latin typeface="Arial" panose="020B0604020202020204" pitchFamily="34" charset="0"/>
                <a:ea typeface="微软雅黑" panose="020B0503020204020204" pitchFamily="34" charset="-122"/>
                <a:cs typeface="Poppins Light" charset="0"/>
                <a:sym typeface="Arial" panose="020B0604020202020204" pitchFamily="34" charset="0"/>
              </a:rPr>
              <a:t>also we are companies</a:t>
            </a:r>
            <a:endParaRPr lang="en-US" dirty="0">
              <a:solidFill>
                <a:schemeClr val="tx1"/>
              </a:solidFill>
              <a:latin typeface="Arial" panose="020B0604020202020204" pitchFamily="34" charset="0"/>
              <a:ea typeface="微软雅黑" panose="020B0503020204020204" pitchFamily="34" charset="-122"/>
              <a:cs typeface="Poppins Light" charset="0"/>
              <a:sym typeface="Arial" panose="020B0604020202020204" pitchFamily="34" charset="0"/>
            </a:endParaRPr>
          </a:p>
        </p:txBody>
      </p:sp>
      <p:sp>
        <p:nvSpPr>
          <p:cNvPr id="79" name="TextBox 78"/>
          <p:cNvSpPr txBox="1"/>
          <p:nvPr/>
        </p:nvSpPr>
        <p:spPr>
          <a:xfrm>
            <a:off x="13135678" y="4343400"/>
            <a:ext cx="813043" cy="430887"/>
          </a:xfrm>
          <a:prstGeom prst="rect">
            <a:avLst/>
          </a:prstGeom>
          <a:noFill/>
        </p:spPr>
        <p:txBody>
          <a:bodyPr wrap="none" rtlCol="0" anchor="ctr" anchorCtr="0">
            <a:spAutoFit/>
          </a:bodyPr>
          <a:lstStyle/>
          <a:p>
            <a:r>
              <a:rPr lang="en-US" sz="2200" b="1" dirty="0" smtClean="0">
                <a:solidFill>
                  <a:schemeClr val="tx2"/>
                </a:solidFill>
                <a:latin typeface="Arial" panose="020B0604020202020204" pitchFamily="34" charset="0"/>
                <a:ea typeface="微软雅黑" panose="020B0503020204020204" pitchFamily="34" charset="-122"/>
                <a:cs typeface="Poppins SemiBold" charset="0"/>
                <a:sym typeface="Arial" panose="020B0604020202020204" pitchFamily="34" charset="0"/>
              </a:rPr>
              <a:t>1986</a:t>
            </a:r>
            <a:endParaRPr lang="en-US" sz="2200" b="1" dirty="0">
              <a:solidFill>
                <a:schemeClr val="tx2"/>
              </a:solidFill>
              <a:latin typeface="Arial" panose="020B0604020202020204" pitchFamily="34" charset="0"/>
              <a:ea typeface="微软雅黑" panose="020B0503020204020204" pitchFamily="34" charset="-122"/>
              <a:cs typeface="Poppins SemiBold" charset="0"/>
              <a:sym typeface="Arial" panose="020B0604020202020204" pitchFamily="34" charset="0"/>
            </a:endParaRPr>
          </a:p>
        </p:txBody>
      </p:sp>
      <p:sp>
        <p:nvSpPr>
          <p:cNvPr id="80" name="TextBox 79"/>
          <p:cNvSpPr txBox="1"/>
          <p:nvPr/>
        </p:nvSpPr>
        <p:spPr>
          <a:xfrm>
            <a:off x="13135678" y="4901746"/>
            <a:ext cx="3844386" cy="461665"/>
          </a:xfrm>
          <a:prstGeom prst="rect">
            <a:avLst/>
          </a:prstGeom>
          <a:noFill/>
        </p:spPr>
        <p:txBody>
          <a:bodyPr wrap="none" rtlCol="0" anchor="ctr" anchorCtr="0">
            <a:spAutoFit/>
          </a:bodyPr>
          <a:lstStyle/>
          <a:p>
            <a:r>
              <a:rPr lang="en-US" sz="2400" b="1" dirty="0" smtClean="0">
                <a:solidFill>
                  <a:schemeClr val="tx2"/>
                </a:solidFill>
                <a:latin typeface="Arial" panose="020B0604020202020204" pitchFamily="34" charset="0"/>
                <a:ea typeface="微软雅黑" panose="020B0503020204020204" pitchFamily="34" charset="-122"/>
                <a:cs typeface="Poppins SemiBold" charset="0"/>
                <a:sym typeface="Arial" panose="020B0604020202020204" pitchFamily="34" charset="0"/>
              </a:rPr>
              <a:t>COMPANY FOUNDATION</a:t>
            </a:r>
            <a:endParaRPr lang="en-US" sz="2400" b="1" dirty="0">
              <a:solidFill>
                <a:schemeClr val="tx2"/>
              </a:solidFill>
              <a:latin typeface="Arial" panose="020B0604020202020204" pitchFamily="34" charset="0"/>
              <a:ea typeface="微软雅黑" panose="020B0503020204020204" pitchFamily="34" charset="-122"/>
              <a:cs typeface="Poppins SemiBold" charset="0"/>
              <a:sym typeface="Arial" panose="020B0604020202020204" pitchFamily="34" charset="0"/>
            </a:endParaRPr>
          </a:p>
        </p:txBody>
      </p:sp>
      <p:sp>
        <p:nvSpPr>
          <p:cNvPr id="7" name="Hexagon 6"/>
          <p:cNvSpPr/>
          <p:nvPr/>
        </p:nvSpPr>
        <p:spPr>
          <a:xfrm rot="5400000">
            <a:off x="11573127" y="8703288"/>
            <a:ext cx="1147470" cy="989198"/>
          </a:xfrm>
          <a:prstGeom prst="hexag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81" name="Shape 2525"/>
          <p:cNvSpPr/>
          <p:nvPr/>
        </p:nvSpPr>
        <p:spPr>
          <a:xfrm>
            <a:off x="11910258" y="4300752"/>
            <a:ext cx="516182" cy="516182"/>
          </a:xfrm>
          <a:custGeom>
            <a:avLst/>
            <a:gdLst/>
            <a:ahLst/>
            <a:cxnLst>
              <a:cxn ang="0">
                <a:pos x="wd2" y="hd2"/>
              </a:cxn>
              <a:cxn ang="5400000">
                <a:pos x="wd2" y="hd2"/>
              </a:cxn>
              <a:cxn ang="10800000">
                <a:pos x="wd2" y="hd2"/>
              </a:cxn>
              <a:cxn ang="16200000">
                <a:pos x="wd2" y="hd2"/>
              </a:cxn>
            </a:cxnLst>
            <a:rect l="0" t="0" r="r" b="b"/>
            <a:pathLst>
              <a:path w="21600" h="21600" extrusionOk="0">
                <a:moveTo>
                  <a:pt x="11291" y="17673"/>
                </a:moveTo>
                <a:cubicBezTo>
                  <a:pt x="11562" y="17673"/>
                  <a:pt x="11782" y="17453"/>
                  <a:pt x="11782" y="17182"/>
                </a:cubicBezTo>
                <a:cubicBezTo>
                  <a:pt x="11782" y="16911"/>
                  <a:pt x="11562" y="16691"/>
                  <a:pt x="11291" y="16691"/>
                </a:cubicBezTo>
                <a:cubicBezTo>
                  <a:pt x="11020" y="16691"/>
                  <a:pt x="10800" y="16911"/>
                  <a:pt x="10800" y="17182"/>
                </a:cubicBezTo>
                <a:cubicBezTo>
                  <a:pt x="10800" y="17453"/>
                  <a:pt x="11020" y="17673"/>
                  <a:pt x="11291" y="17673"/>
                </a:cubicBezTo>
                <a:moveTo>
                  <a:pt x="17673" y="18655"/>
                </a:moveTo>
                <a:lnTo>
                  <a:pt x="13745" y="18655"/>
                </a:lnTo>
                <a:lnTo>
                  <a:pt x="13745" y="12273"/>
                </a:lnTo>
                <a:cubicBezTo>
                  <a:pt x="13745" y="12002"/>
                  <a:pt x="13525" y="11782"/>
                  <a:pt x="13255" y="11782"/>
                </a:cubicBezTo>
                <a:lnTo>
                  <a:pt x="8345" y="11782"/>
                </a:lnTo>
                <a:cubicBezTo>
                  <a:pt x="8075" y="11782"/>
                  <a:pt x="7855" y="12002"/>
                  <a:pt x="7855" y="12273"/>
                </a:cubicBezTo>
                <a:lnTo>
                  <a:pt x="7855" y="18655"/>
                </a:lnTo>
                <a:lnTo>
                  <a:pt x="3927" y="18655"/>
                </a:lnTo>
                <a:lnTo>
                  <a:pt x="3927" y="8058"/>
                </a:lnTo>
                <a:lnTo>
                  <a:pt x="10800" y="1185"/>
                </a:lnTo>
                <a:lnTo>
                  <a:pt x="17673" y="8058"/>
                </a:lnTo>
                <a:cubicBezTo>
                  <a:pt x="17673" y="8058"/>
                  <a:pt x="17673" y="18655"/>
                  <a:pt x="17673" y="18655"/>
                </a:cubicBezTo>
                <a:close/>
                <a:moveTo>
                  <a:pt x="17673" y="20618"/>
                </a:moveTo>
                <a:lnTo>
                  <a:pt x="13745" y="20618"/>
                </a:lnTo>
                <a:lnTo>
                  <a:pt x="13745" y="19636"/>
                </a:lnTo>
                <a:lnTo>
                  <a:pt x="17673" y="19636"/>
                </a:lnTo>
                <a:cubicBezTo>
                  <a:pt x="17673" y="19636"/>
                  <a:pt x="17673" y="20618"/>
                  <a:pt x="17673" y="20618"/>
                </a:cubicBezTo>
                <a:close/>
                <a:moveTo>
                  <a:pt x="12764" y="20618"/>
                </a:moveTo>
                <a:lnTo>
                  <a:pt x="8836" y="20618"/>
                </a:lnTo>
                <a:lnTo>
                  <a:pt x="8836" y="12764"/>
                </a:lnTo>
                <a:lnTo>
                  <a:pt x="12764" y="12764"/>
                </a:lnTo>
                <a:cubicBezTo>
                  <a:pt x="12764" y="12764"/>
                  <a:pt x="12764" y="20618"/>
                  <a:pt x="12764" y="20618"/>
                </a:cubicBezTo>
                <a:close/>
                <a:moveTo>
                  <a:pt x="7855" y="20618"/>
                </a:moveTo>
                <a:lnTo>
                  <a:pt x="3927" y="20618"/>
                </a:lnTo>
                <a:lnTo>
                  <a:pt x="3927" y="19636"/>
                </a:lnTo>
                <a:lnTo>
                  <a:pt x="7855" y="19636"/>
                </a:lnTo>
                <a:cubicBezTo>
                  <a:pt x="7855" y="19636"/>
                  <a:pt x="7855" y="20618"/>
                  <a:pt x="7855" y="20618"/>
                </a:cubicBezTo>
                <a:close/>
                <a:moveTo>
                  <a:pt x="14727" y="1964"/>
                </a:moveTo>
                <a:lnTo>
                  <a:pt x="16691" y="1964"/>
                </a:lnTo>
                <a:lnTo>
                  <a:pt x="16691" y="5688"/>
                </a:lnTo>
                <a:lnTo>
                  <a:pt x="14727" y="3724"/>
                </a:lnTo>
                <a:cubicBezTo>
                  <a:pt x="14727" y="3724"/>
                  <a:pt x="14727" y="1964"/>
                  <a:pt x="14727" y="1964"/>
                </a:cubicBezTo>
                <a:close/>
                <a:moveTo>
                  <a:pt x="21456" y="10453"/>
                </a:moveTo>
                <a:lnTo>
                  <a:pt x="17673" y="6670"/>
                </a:lnTo>
                <a:lnTo>
                  <a:pt x="17673" y="1473"/>
                </a:lnTo>
                <a:cubicBezTo>
                  <a:pt x="17673" y="1202"/>
                  <a:pt x="17453" y="982"/>
                  <a:pt x="17182" y="982"/>
                </a:cubicBezTo>
                <a:lnTo>
                  <a:pt x="14236" y="982"/>
                </a:lnTo>
                <a:cubicBezTo>
                  <a:pt x="13966" y="982"/>
                  <a:pt x="13745" y="1202"/>
                  <a:pt x="13745" y="1473"/>
                </a:cubicBezTo>
                <a:lnTo>
                  <a:pt x="13745" y="2742"/>
                </a:lnTo>
                <a:lnTo>
                  <a:pt x="11147" y="144"/>
                </a:lnTo>
                <a:cubicBezTo>
                  <a:pt x="11058" y="55"/>
                  <a:pt x="10935" y="0"/>
                  <a:pt x="10800" y="0"/>
                </a:cubicBezTo>
                <a:cubicBezTo>
                  <a:pt x="10665" y="0"/>
                  <a:pt x="10542" y="55"/>
                  <a:pt x="10453" y="144"/>
                </a:cubicBezTo>
                <a:lnTo>
                  <a:pt x="144" y="10453"/>
                </a:lnTo>
                <a:cubicBezTo>
                  <a:pt x="55" y="10542"/>
                  <a:pt x="0" y="10665"/>
                  <a:pt x="0" y="10800"/>
                </a:cubicBezTo>
                <a:cubicBezTo>
                  <a:pt x="0" y="11072"/>
                  <a:pt x="220" y="11291"/>
                  <a:pt x="491" y="11291"/>
                </a:cubicBezTo>
                <a:cubicBezTo>
                  <a:pt x="626" y="11291"/>
                  <a:pt x="749" y="11236"/>
                  <a:pt x="838" y="11147"/>
                </a:cubicBezTo>
                <a:lnTo>
                  <a:pt x="2945" y="9040"/>
                </a:lnTo>
                <a:lnTo>
                  <a:pt x="2945" y="21109"/>
                </a:lnTo>
                <a:cubicBezTo>
                  <a:pt x="2945" y="21381"/>
                  <a:pt x="3166" y="21600"/>
                  <a:pt x="3436" y="21600"/>
                </a:cubicBezTo>
                <a:lnTo>
                  <a:pt x="18164" y="21600"/>
                </a:lnTo>
                <a:cubicBezTo>
                  <a:pt x="18434" y="21600"/>
                  <a:pt x="18655" y="21381"/>
                  <a:pt x="18655" y="21109"/>
                </a:cubicBezTo>
                <a:lnTo>
                  <a:pt x="18655" y="9040"/>
                </a:lnTo>
                <a:lnTo>
                  <a:pt x="20762" y="11147"/>
                </a:lnTo>
                <a:cubicBezTo>
                  <a:pt x="20851" y="11236"/>
                  <a:pt x="20974" y="11291"/>
                  <a:pt x="21109" y="11291"/>
                </a:cubicBezTo>
                <a:cubicBezTo>
                  <a:pt x="21380" y="11291"/>
                  <a:pt x="21600" y="11072"/>
                  <a:pt x="21600" y="10800"/>
                </a:cubicBezTo>
                <a:cubicBezTo>
                  <a:pt x="21600" y="10665"/>
                  <a:pt x="21545" y="10542"/>
                  <a:pt x="21456" y="10453"/>
                </a:cubicBezTo>
              </a:path>
            </a:pathLst>
          </a:custGeom>
          <a:solidFill>
            <a:schemeClr val="bg1"/>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latin typeface="Arial" panose="020B0604020202020204" pitchFamily="34" charset="0"/>
              <a:ea typeface="微软雅黑" panose="020B0503020204020204" pitchFamily="34" charset="-122"/>
              <a:sym typeface="Arial" panose="020B0604020202020204" pitchFamily="34" charset="0"/>
            </a:endParaRPr>
          </a:p>
        </p:txBody>
      </p:sp>
      <p:sp>
        <p:nvSpPr>
          <p:cNvPr id="84" name="Shape 2934"/>
          <p:cNvSpPr/>
          <p:nvPr/>
        </p:nvSpPr>
        <p:spPr>
          <a:xfrm>
            <a:off x="11966574" y="8942955"/>
            <a:ext cx="406295" cy="558655"/>
          </a:xfrm>
          <a:custGeom>
            <a:avLst/>
            <a:gdLst/>
            <a:ahLst/>
            <a:cxnLst>
              <a:cxn ang="0">
                <a:pos x="wd2" y="hd2"/>
              </a:cxn>
              <a:cxn ang="5400000">
                <a:pos x="wd2" y="hd2"/>
              </a:cxn>
              <a:cxn ang="10800000">
                <a:pos x="wd2" y="hd2"/>
              </a:cxn>
              <a:cxn ang="16200000">
                <a:pos x="wd2" y="hd2"/>
              </a:cxn>
            </a:cxnLst>
            <a:rect l="0" t="0" r="r" b="b"/>
            <a:pathLst>
              <a:path w="21600" h="21600" extrusionOk="0">
                <a:moveTo>
                  <a:pt x="10800" y="10800"/>
                </a:moveTo>
                <a:cubicBezTo>
                  <a:pt x="8563" y="10800"/>
                  <a:pt x="6750" y="9481"/>
                  <a:pt x="6750" y="7855"/>
                </a:cubicBezTo>
                <a:cubicBezTo>
                  <a:pt x="6750" y="6228"/>
                  <a:pt x="8563" y="4909"/>
                  <a:pt x="10800" y="4909"/>
                </a:cubicBezTo>
                <a:cubicBezTo>
                  <a:pt x="13037" y="4909"/>
                  <a:pt x="14850" y="6228"/>
                  <a:pt x="14850" y="7855"/>
                </a:cubicBezTo>
                <a:cubicBezTo>
                  <a:pt x="14850" y="9481"/>
                  <a:pt x="13037" y="10800"/>
                  <a:pt x="10800" y="10800"/>
                </a:cubicBezTo>
                <a:moveTo>
                  <a:pt x="10800" y="3927"/>
                </a:moveTo>
                <a:cubicBezTo>
                  <a:pt x="7817" y="3927"/>
                  <a:pt x="5400" y="5686"/>
                  <a:pt x="5400" y="7855"/>
                </a:cubicBezTo>
                <a:cubicBezTo>
                  <a:pt x="5400" y="10023"/>
                  <a:pt x="7817" y="11782"/>
                  <a:pt x="10800" y="11782"/>
                </a:cubicBezTo>
                <a:cubicBezTo>
                  <a:pt x="13783" y="11782"/>
                  <a:pt x="16200" y="10023"/>
                  <a:pt x="16200" y="7855"/>
                </a:cubicBezTo>
                <a:cubicBezTo>
                  <a:pt x="16200" y="5686"/>
                  <a:pt x="13783" y="3927"/>
                  <a:pt x="10800" y="3927"/>
                </a:cubicBezTo>
                <a:moveTo>
                  <a:pt x="10800" y="20127"/>
                </a:moveTo>
                <a:cubicBezTo>
                  <a:pt x="10800" y="20127"/>
                  <a:pt x="1350" y="13745"/>
                  <a:pt x="1350" y="7855"/>
                </a:cubicBezTo>
                <a:cubicBezTo>
                  <a:pt x="1350" y="4059"/>
                  <a:pt x="5581" y="982"/>
                  <a:pt x="10800" y="982"/>
                </a:cubicBezTo>
                <a:cubicBezTo>
                  <a:pt x="16019" y="982"/>
                  <a:pt x="20250" y="4059"/>
                  <a:pt x="20250" y="7855"/>
                </a:cubicBezTo>
                <a:cubicBezTo>
                  <a:pt x="20250" y="13745"/>
                  <a:pt x="10800" y="20127"/>
                  <a:pt x="10800" y="20127"/>
                </a:cubicBezTo>
                <a:moveTo>
                  <a:pt x="10800" y="0"/>
                </a:moveTo>
                <a:cubicBezTo>
                  <a:pt x="4836" y="0"/>
                  <a:pt x="0" y="3517"/>
                  <a:pt x="0" y="7855"/>
                </a:cubicBezTo>
                <a:cubicBezTo>
                  <a:pt x="0" y="14236"/>
                  <a:pt x="10800" y="21600"/>
                  <a:pt x="10800" y="21600"/>
                </a:cubicBezTo>
                <a:cubicBezTo>
                  <a:pt x="10800" y="21600"/>
                  <a:pt x="21600" y="14236"/>
                  <a:pt x="21600" y="7855"/>
                </a:cubicBezTo>
                <a:cubicBezTo>
                  <a:pt x="21600" y="3517"/>
                  <a:pt x="16764" y="0"/>
                  <a:pt x="10800" y="0"/>
                </a:cubicBezTo>
              </a:path>
            </a:pathLst>
          </a:custGeom>
          <a:solidFill>
            <a:schemeClr val="bg1"/>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latin typeface="Arial" panose="020B0604020202020204" pitchFamily="34" charset="0"/>
              <a:ea typeface="微软雅黑" panose="020B0503020204020204" pitchFamily="34" charset="-122"/>
              <a:sym typeface="Arial" panose="020B0604020202020204" pitchFamily="34" charset="0"/>
            </a:endParaRPr>
          </a:p>
        </p:txBody>
      </p:sp>
      <p:sp>
        <p:nvSpPr>
          <p:cNvPr id="41" name="TextBox 40"/>
          <p:cNvSpPr txBox="1"/>
          <p:nvPr/>
        </p:nvSpPr>
        <p:spPr>
          <a:xfrm>
            <a:off x="9067652" y="984189"/>
            <a:ext cx="6242415" cy="1384995"/>
          </a:xfrm>
          <a:prstGeom prst="rect">
            <a:avLst/>
          </a:prstGeom>
          <a:noFill/>
        </p:spPr>
        <p:txBody>
          <a:bodyPr wrap="none" rtlCol="0">
            <a:spAutoFit/>
          </a:bodyPr>
          <a:lstStyle/>
          <a:p>
            <a:pPr algn="ctr"/>
            <a:r>
              <a:rPr lang="en-US" sz="8400" b="1" spc="800" dirty="0" smtClean="0">
                <a:solidFill>
                  <a:schemeClr val="tx2"/>
                </a:solidFill>
                <a:latin typeface="Arial" panose="020B0604020202020204" pitchFamily="34" charset="0"/>
                <a:ea typeface="微软雅黑" panose="020B0503020204020204" pitchFamily="34" charset="-122"/>
                <a:cs typeface="Lato Black" charset="0"/>
                <a:sym typeface="Arial" panose="020B0604020202020204" pitchFamily="34" charset="0"/>
              </a:rPr>
              <a:t>TIMELINE</a:t>
            </a:r>
            <a:endParaRPr lang="en-US" sz="8400" b="1" spc="800" dirty="0">
              <a:solidFill>
                <a:schemeClr val="tx2"/>
              </a:solidFill>
              <a:latin typeface="Arial" panose="020B0604020202020204" pitchFamily="34" charset="0"/>
              <a:ea typeface="微软雅黑" panose="020B0503020204020204" pitchFamily="34" charset="-122"/>
              <a:cs typeface="Lato Black" charset="0"/>
              <a:sym typeface="Arial" panose="020B0604020202020204" pitchFamily="34" charset="0"/>
            </a:endParaRPr>
          </a:p>
        </p:txBody>
      </p:sp>
      <p:cxnSp>
        <p:nvCxnSpPr>
          <p:cNvPr id="42" name="Straight Connector 41"/>
          <p:cNvCxnSpPr/>
          <p:nvPr/>
        </p:nvCxnSpPr>
        <p:spPr>
          <a:xfrm>
            <a:off x="11608677" y="2794666"/>
            <a:ext cx="1192923" cy="0"/>
          </a:xfrm>
          <a:prstGeom prst="line">
            <a:avLst/>
          </a:prstGeom>
          <a:ln w="57150">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320335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Straight Connector 3"/>
          <p:cNvCxnSpPr/>
          <p:nvPr/>
        </p:nvCxnSpPr>
        <p:spPr>
          <a:xfrm>
            <a:off x="12138660" y="0"/>
            <a:ext cx="9971" cy="137160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3" name="Hexagon 82"/>
          <p:cNvSpPr/>
          <p:nvPr/>
        </p:nvSpPr>
        <p:spPr>
          <a:xfrm rot="5400000">
            <a:off x="11573127" y="9824964"/>
            <a:ext cx="1147470" cy="989198"/>
          </a:xfrm>
          <a:prstGeom prst="hexag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75" name="Subtitle 2"/>
          <p:cNvSpPr txBox="1">
            <a:spLocks/>
          </p:cNvSpPr>
          <p:nvPr/>
        </p:nvSpPr>
        <p:spPr>
          <a:xfrm>
            <a:off x="4097371" y="7014873"/>
            <a:ext cx="7098693" cy="1187315"/>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r">
              <a:lnSpc>
                <a:spcPts val="4040"/>
              </a:lnSpc>
            </a:pPr>
            <a:r>
              <a:rPr lang="en-US" dirty="0" smtClean="0">
                <a:solidFill>
                  <a:schemeClr val="tx1"/>
                </a:solidFill>
                <a:latin typeface="Arial" panose="020B0604020202020204" pitchFamily="34" charset="0"/>
                <a:ea typeface="微软雅黑" panose="020B0503020204020204" pitchFamily="34" charset="-122"/>
                <a:cs typeface="Poppins Light" charset="0"/>
                <a:sym typeface="Arial" panose="020B0604020202020204" pitchFamily="34" charset="0"/>
              </a:rPr>
              <a:t>Frequently, your initial font choice is taken out of your awesome hands</a:t>
            </a:r>
            <a:r>
              <a:rPr lang="en-US" dirty="0">
                <a:solidFill>
                  <a:schemeClr val="tx1"/>
                </a:solidFill>
                <a:latin typeface="Arial" panose="020B0604020202020204" pitchFamily="34" charset="0"/>
                <a:ea typeface="微软雅黑" panose="020B0503020204020204" pitchFamily="34" charset="-122"/>
                <a:cs typeface="Poppins Light" charset="0"/>
                <a:sym typeface="Arial" panose="020B0604020202020204" pitchFamily="34" charset="0"/>
              </a:rPr>
              <a:t> </a:t>
            </a:r>
            <a:r>
              <a:rPr lang="en-US" dirty="0" smtClean="0">
                <a:solidFill>
                  <a:schemeClr val="tx1"/>
                </a:solidFill>
                <a:latin typeface="Arial" panose="020B0604020202020204" pitchFamily="34" charset="0"/>
                <a:ea typeface="微软雅黑" panose="020B0503020204020204" pitchFamily="34" charset="-122"/>
                <a:cs typeface="Poppins Light" charset="0"/>
                <a:sym typeface="Arial" panose="020B0604020202020204" pitchFamily="34" charset="0"/>
              </a:rPr>
              <a:t>also we are companies</a:t>
            </a:r>
            <a:endParaRPr lang="en-US" dirty="0">
              <a:solidFill>
                <a:schemeClr val="tx1"/>
              </a:solidFill>
              <a:latin typeface="Arial" panose="020B0604020202020204" pitchFamily="34" charset="0"/>
              <a:ea typeface="微软雅黑" panose="020B0503020204020204" pitchFamily="34" charset="-122"/>
              <a:cs typeface="Poppins Light" charset="0"/>
              <a:sym typeface="Arial" panose="020B0604020202020204" pitchFamily="34" charset="0"/>
            </a:endParaRPr>
          </a:p>
        </p:txBody>
      </p:sp>
      <p:sp>
        <p:nvSpPr>
          <p:cNvPr id="76" name="TextBox 75"/>
          <p:cNvSpPr txBox="1"/>
          <p:nvPr/>
        </p:nvSpPr>
        <p:spPr>
          <a:xfrm>
            <a:off x="10167508" y="5882792"/>
            <a:ext cx="813043" cy="430887"/>
          </a:xfrm>
          <a:prstGeom prst="rect">
            <a:avLst/>
          </a:prstGeom>
          <a:noFill/>
        </p:spPr>
        <p:txBody>
          <a:bodyPr wrap="none" rtlCol="0" anchor="ctr" anchorCtr="0">
            <a:spAutoFit/>
          </a:bodyPr>
          <a:lstStyle/>
          <a:p>
            <a:pPr algn="r"/>
            <a:r>
              <a:rPr lang="en-US" sz="2200" b="1" dirty="0" smtClean="0">
                <a:solidFill>
                  <a:schemeClr val="tx2"/>
                </a:solidFill>
                <a:latin typeface="Arial" panose="020B0604020202020204" pitchFamily="34" charset="0"/>
                <a:ea typeface="微软雅黑" panose="020B0503020204020204" pitchFamily="34" charset="-122"/>
                <a:cs typeface="Poppins SemiBold" charset="0"/>
                <a:sym typeface="Arial" panose="020B0604020202020204" pitchFamily="34" charset="0"/>
              </a:rPr>
              <a:t>2000</a:t>
            </a:r>
            <a:endParaRPr lang="en-US" sz="2200" b="1" dirty="0">
              <a:solidFill>
                <a:schemeClr val="tx2"/>
              </a:solidFill>
              <a:latin typeface="Arial" panose="020B0604020202020204" pitchFamily="34" charset="0"/>
              <a:ea typeface="微软雅黑" panose="020B0503020204020204" pitchFamily="34" charset="-122"/>
              <a:cs typeface="Poppins SemiBold" charset="0"/>
              <a:sym typeface="Arial" panose="020B0604020202020204" pitchFamily="34" charset="0"/>
            </a:endParaRPr>
          </a:p>
        </p:txBody>
      </p:sp>
      <p:sp>
        <p:nvSpPr>
          <p:cNvPr id="77" name="TextBox 76"/>
          <p:cNvSpPr txBox="1"/>
          <p:nvPr/>
        </p:nvSpPr>
        <p:spPr>
          <a:xfrm>
            <a:off x="6999461" y="6441138"/>
            <a:ext cx="3981090" cy="461665"/>
          </a:xfrm>
          <a:prstGeom prst="rect">
            <a:avLst/>
          </a:prstGeom>
          <a:noFill/>
        </p:spPr>
        <p:txBody>
          <a:bodyPr wrap="none" rtlCol="0" anchor="ctr" anchorCtr="0">
            <a:spAutoFit/>
          </a:bodyPr>
          <a:lstStyle/>
          <a:p>
            <a:pPr algn="r"/>
            <a:r>
              <a:rPr lang="en-US" sz="2400" b="1" dirty="0" smtClean="0">
                <a:solidFill>
                  <a:schemeClr val="tx2"/>
                </a:solidFill>
                <a:latin typeface="Arial" panose="020B0604020202020204" pitchFamily="34" charset="0"/>
                <a:ea typeface="微软雅黑" panose="020B0503020204020204" pitchFamily="34" charset="-122"/>
                <a:cs typeface="Poppins SemiBold" charset="0"/>
                <a:sym typeface="Arial" panose="020B0604020202020204" pitchFamily="34" charset="0"/>
              </a:rPr>
              <a:t>SUPPORT VIA INTERNET</a:t>
            </a:r>
            <a:endParaRPr lang="en-US" sz="2400" b="1" dirty="0">
              <a:solidFill>
                <a:schemeClr val="tx2"/>
              </a:solidFill>
              <a:latin typeface="Arial" panose="020B0604020202020204" pitchFamily="34" charset="0"/>
              <a:ea typeface="微软雅黑" panose="020B0503020204020204" pitchFamily="34" charset="-122"/>
              <a:cs typeface="Poppins SemiBold" charset="0"/>
              <a:sym typeface="Arial" panose="020B0604020202020204" pitchFamily="34" charset="0"/>
            </a:endParaRPr>
          </a:p>
        </p:txBody>
      </p:sp>
      <p:sp>
        <p:nvSpPr>
          <p:cNvPr id="78" name="Subtitle 2"/>
          <p:cNvSpPr txBox="1">
            <a:spLocks/>
          </p:cNvSpPr>
          <p:nvPr/>
        </p:nvSpPr>
        <p:spPr>
          <a:xfrm>
            <a:off x="13018107" y="11236201"/>
            <a:ext cx="7098693" cy="1187315"/>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ts val="4040"/>
              </a:lnSpc>
            </a:pPr>
            <a:r>
              <a:rPr lang="en-US" dirty="0" smtClean="0">
                <a:solidFill>
                  <a:schemeClr val="tx1"/>
                </a:solidFill>
                <a:latin typeface="Arial" panose="020B0604020202020204" pitchFamily="34" charset="0"/>
                <a:ea typeface="微软雅黑" panose="020B0503020204020204" pitchFamily="34" charset="-122"/>
                <a:cs typeface="Poppins Light" charset="0"/>
                <a:sym typeface="Arial" panose="020B0604020202020204" pitchFamily="34" charset="0"/>
              </a:rPr>
              <a:t>Frequently, your initial font choice is taken out of your awesome hands</a:t>
            </a:r>
            <a:r>
              <a:rPr lang="en-US" dirty="0">
                <a:solidFill>
                  <a:schemeClr val="tx1"/>
                </a:solidFill>
                <a:latin typeface="Arial" panose="020B0604020202020204" pitchFamily="34" charset="0"/>
                <a:ea typeface="微软雅黑" panose="020B0503020204020204" pitchFamily="34" charset="-122"/>
                <a:cs typeface="Poppins Light" charset="0"/>
                <a:sym typeface="Arial" panose="020B0604020202020204" pitchFamily="34" charset="0"/>
              </a:rPr>
              <a:t> </a:t>
            </a:r>
            <a:r>
              <a:rPr lang="en-US" dirty="0" smtClean="0">
                <a:solidFill>
                  <a:schemeClr val="tx1"/>
                </a:solidFill>
                <a:latin typeface="Arial" panose="020B0604020202020204" pitchFamily="34" charset="0"/>
                <a:ea typeface="微软雅黑" panose="020B0503020204020204" pitchFamily="34" charset="-122"/>
                <a:cs typeface="Poppins Light" charset="0"/>
                <a:sym typeface="Arial" panose="020B0604020202020204" pitchFamily="34" charset="0"/>
              </a:rPr>
              <a:t>also we are companies</a:t>
            </a:r>
            <a:endParaRPr lang="en-US" dirty="0">
              <a:solidFill>
                <a:schemeClr val="tx1"/>
              </a:solidFill>
              <a:latin typeface="Arial" panose="020B0604020202020204" pitchFamily="34" charset="0"/>
              <a:ea typeface="微软雅黑" panose="020B0503020204020204" pitchFamily="34" charset="-122"/>
              <a:cs typeface="Poppins Light" charset="0"/>
              <a:sym typeface="Arial" panose="020B0604020202020204" pitchFamily="34" charset="0"/>
            </a:endParaRPr>
          </a:p>
        </p:txBody>
      </p:sp>
      <p:sp>
        <p:nvSpPr>
          <p:cNvPr id="79" name="TextBox 78"/>
          <p:cNvSpPr txBox="1"/>
          <p:nvPr/>
        </p:nvSpPr>
        <p:spPr>
          <a:xfrm>
            <a:off x="13135678" y="10104120"/>
            <a:ext cx="813043" cy="430887"/>
          </a:xfrm>
          <a:prstGeom prst="rect">
            <a:avLst/>
          </a:prstGeom>
          <a:noFill/>
        </p:spPr>
        <p:txBody>
          <a:bodyPr wrap="none" rtlCol="0" anchor="ctr" anchorCtr="0">
            <a:spAutoFit/>
          </a:bodyPr>
          <a:lstStyle/>
          <a:p>
            <a:r>
              <a:rPr lang="en-US" sz="2200" b="1" dirty="0" smtClean="0">
                <a:solidFill>
                  <a:schemeClr val="tx2"/>
                </a:solidFill>
                <a:latin typeface="Arial" panose="020B0604020202020204" pitchFamily="34" charset="0"/>
                <a:ea typeface="微软雅黑" panose="020B0503020204020204" pitchFamily="34" charset="-122"/>
                <a:cs typeface="Poppins SemiBold" charset="0"/>
                <a:sym typeface="Arial" panose="020B0604020202020204" pitchFamily="34" charset="0"/>
              </a:rPr>
              <a:t>2007</a:t>
            </a:r>
            <a:endParaRPr lang="en-US" sz="2200" b="1" dirty="0">
              <a:solidFill>
                <a:schemeClr val="tx2"/>
              </a:solidFill>
              <a:latin typeface="Arial" panose="020B0604020202020204" pitchFamily="34" charset="0"/>
              <a:ea typeface="微软雅黑" panose="020B0503020204020204" pitchFamily="34" charset="-122"/>
              <a:cs typeface="Poppins SemiBold" charset="0"/>
              <a:sym typeface="Arial" panose="020B0604020202020204" pitchFamily="34" charset="0"/>
            </a:endParaRPr>
          </a:p>
        </p:txBody>
      </p:sp>
      <p:sp>
        <p:nvSpPr>
          <p:cNvPr id="80" name="TextBox 79"/>
          <p:cNvSpPr txBox="1"/>
          <p:nvPr/>
        </p:nvSpPr>
        <p:spPr>
          <a:xfrm>
            <a:off x="13135678" y="10662466"/>
            <a:ext cx="3156570" cy="461665"/>
          </a:xfrm>
          <a:prstGeom prst="rect">
            <a:avLst/>
          </a:prstGeom>
          <a:noFill/>
        </p:spPr>
        <p:txBody>
          <a:bodyPr wrap="none" rtlCol="0" anchor="ctr" anchorCtr="0">
            <a:spAutoFit/>
          </a:bodyPr>
          <a:lstStyle/>
          <a:p>
            <a:r>
              <a:rPr lang="en-US" sz="2400" b="1" dirty="0" smtClean="0">
                <a:solidFill>
                  <a:schemeClr val="tx2"/>
                </a:solidFill>
                <a:latin typeface="Arial" panose="020B0604020202020204" pitchFamily="34" charset="0"/>
                <a:ea typeface="微软雅黑" panose="020B0503020204020204" pitchFamily="34" charset="-122"/>
                <a:cs typeface="Poppins SemiBold" charset="0"/>
                <a:sym typeface="Arial" panose="020B0604020202020204" pitchFamily="34" charset="0"/>
              </a:rPr>
              <a:t>COMPANY AWARDS</a:t>
            </a:r>
            <a:endParaRPr lang="en-US" sz="2400" b="1" dirty="0">
              <a:solidFill>
                <a:schemeClr val="tx2"/>
              </a:solidFill>
              <a:latin typeface="Arial" panose="020B0604020202020204" pitchFamily="34" charset="0"/>
              <a:ea typeface="微软雅黑" panose="020B0503020204020204" pitchFamily="34" charset="-122"/>
              <a:cs typeface="Poppins SemiBold" charset="0"/>
              <a:sym typeface="Arial" panose="020B0604020202020204" pitchFamily="34" charset="0"/>
            </a:endParaRPr>
          </a:p>
        </p:txBody>
      </p:sp>
      <p:sp>
        <p:nvSpPr>
          <p:cNvPr id="7" name="Hexagon 6"/>
          <p:cNvSpPr/>
          <p:nvPr/>
        </p:nvSpPr>
        <p:spPr>
          <a:xfrm rot="5400000">
            <a:off x="11573127" y="5556380"/>
            <a:ext cx="1147470" cy="989198"/>
          </a:xfrm>
          <a:prstGeom prst="hexag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43" name="Hexagon 42"/>
          <p:cNvSpPr/>
          <p:nvPr/>
        </p:nvSpPr>
        <p:spPr>
          <a:xfrm rot="5400000">
            <a:off x="11573127" y="917336"/>
            <a:ext cx="1147470" cy="989198"/>
          </a:xfrm>
          <a:prstGeom prst="hexag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44" name="Subtitle 2"/>
          <p:cNvSpPr txBox="1">
            <a:spLocks/>
          </p:cNvSpPr>
          <p:nvPr/>
        </p:nvSpPr>
        <p:spPr>
          <a:xfrm>
            <a:off x="13018107" y="2328573"/>
            <a:ext cx="7098693" cy="1187315"/>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ts val="4040"/>
              </a:lnSpc>
            </a:pPr>
            <a:r>
              <a:rPr lang="en-US" dirty="0" smtClean="0">
                <a:solidFill>
                  <a:schemeClr val="tx1"/>
                </a:solidFill>
                <a:latin typeface="Arial" panose="020B0604020202020204" pitchFamily="34" charset="0"/>
                <a:ea typeface="微软雅黑" panose="020B0503020204020204" pitchFamily="34" charset="-122"/>
                <a:cs typeface="Poppins Light" charset="0"/>
                <a:sym typeface="Arial" panose="020B0604020202020204" pitchFamily="34" charset="0"/>
              </a:rPr>
              <a:t>Frequently, your initial font choice is taken out of your awesome hands</a:t>
            </a:r>
            <a:r>
              <a:rPr lang="en-US" dirty="0">
                <a:solidFill>
                  <a:schemeClr val="tx1"/>
                </a:solidFill>
                <a:latin typeface="Arial" panose="020B0604020202020204" pitchFamily="34" charset="0"/>
                <a:ea typeface="微软雅黑" panose="020B0503020204020204" pitchFamily="34" charset="-122"/>
                <a:cs typeface="Poppins Light" charset="0"/>
                <a:sym typeface="Arial" panose="020B0604020202020204" pitchFamily="34" charset="0"/>
              </a:rPr>
              <a:t> </a:t>
            </a:r>
            <a:r>
              <a:rPr lang="en-US" dirty="0" smtClean="0">
                <a:solidFill>
                  <a:schemeClr val="tx1"/>
                </a:solidFill>
                <a:latin typeface="Arial" panose="020B0604020202020204" pitchFamily="34" charset="0"/>
                <a:ea typeface="微软雅黑" panose="020B0503020204020204" pitchFamily="34" charset="-122"/>
                <a:cs typeface="Poppins Light" charset="0"/>
                <a:sym typeface="Arial" panose="020B0604020202020204" pitchFamily="34" charset="0"/>
              </a:rPr>
              <a:t>also we are companies</a:t>
            </a:r>
            <a:endParaRPr lang="en-US" dirty="0">
              <a:solidFill>
                <a:schemeClr val="tx1"/>
              </a:solidFill>
              <a:latin typeface="Arial" panose="020B0604020202020204" pitchFamily="34" charset="0"/>
              <a:ea typeface="微软雅黑" panose="020B0503020204020204" pitchFamily="34" charset="-122"/>
              <a:cs typeface="Poppins Light" charset="0"/>
              <a:sym typeface="Arial" panose="020B0604020202020204" pitchFamily="34" charset="0"/>
            </a:endParaRPr>
          </a:p>
        </p:txBody>
      </p:sp>
      <p:sp>
        <p:nvSpPr>
          <p:cNvPr id="45" name="TextBox 44"/>
          <p:cNvSpPr txBox="1"/>
          <p:nvPr/>
        </p:nvSpPr>
        <p:spPr>
          <a:xfrm>
            <a:off x="13135678" y="1196492"/>
            <a:ext cx="813043" cy="430887"/>
          </a:xfrm>
          <a:prstGeom prst="rect">
            <a:avLst/>
          </a:prstGeom>
          <a:noFill/>
        </p:spPr>
        <p:txBody>
          <a:bodyPr wrap="none" rtlCol="0" anchor="ctr" anchorCtr="0">
            <a:spAutoFit/>
          </a:bodyPr>
          <a:lstStyle/>
          <a:p>
            <a:r>
              <a:rPr lang="en-US" sz="2200" b="1" dirty="0" smtClean="0">
                <a:solidFill>
                  <a:schemeClr val="tx2"/>
                </a:solidFill>
                <a:latin typeface="Arial" panose="020B0604020202020204" pitchFamily="34" charset="0"/>
                <a:ea typeface="微软雅黑" panose="020B0503020204020204" pitchFamily="34" charset="-122"/>
                <a:cs typeface="Poppins SemiBold" charset="0"/>
                <a:sym typeface="Arial" panose="020B0604020202020204" pitchFamily="34" charset="0"/>
              </a:rPr>
              <a:t>1995</a:t>
            </a:r>
            <a:endParaRPr lang="en-US" sz="2200" b="1" dirty="0">
              <a:solidFill>
                <a:schemeClr val="tx2"/>
              </a:solidFill>
              <a:latin typeface="Arial" panose="020B0604020202020204" pitchFamily="34" charset="0"/>
              <a:ea typeface="微软雅黑" panose="020B0503020204020204" pitchFamily="34" charset="-122"/>
              <a:cs typeface="Poppins SemiBold" charset="0"/>
              <a:sym typeface="Arial" panose="020B0604020202020204" pitchFamily="34" charset="0"/>
            </a:endParaRPr>
          </a:p>
        </p:txBody>
      </p:sp>
      <p:sp>
        <p:nvSpPr>
          <p:cNvPr id="46" name="TextBox 45"/>
          <p:cNvSpPr txBox="1"/>
          <p:nvPr/>
        </p:nvSpPr>
        <p:spPr>
          <a:xfrm>
            <a:off x="13135678" y="1754838"/>
            <a:ext cx="4182171" cy="461665"/>
          </a:xfrm>
          <a:prstGeom prst="rect">
            <a:avLst/>
          </a:prstGeom>
          <a:noFill/>
        </p:spPr>
        <p:txBody>
          <a:bodyPr wrap="none" rtlCol="0" anchor="ctr" anchorCtr="0">
            <a:spAutoFit/>
          </a:bodyPr>
          <a:lstStyle/>
          <a:p>
            <a:r>
              <a:rPr lang="en-US" sz="2400" b="1" dirty="0" smtClean="0">
                <a:solidFill>
                  <a:schemeClr val="tx2"/>
                </a:solidFill>
                <a:latin typeface="Arial" panose="020B0604020202020204" pitchFamily="34" charset="0"/>
                <a:ea typeface="微软雅黑" panose="020B0503020204020204" pitchFamily="34" charset="-122"/>
                <a:cs typeface="Poppins SemiBold" charset="0"/>
                <a:sym typeface="Arial" panose="020B0604020202020204" pitchFamily="34" charset="0"/>
              </a:rPr>
              <a:t>LAUNCH A NEW PRODUCT</a:t>
            </a:r>
            <a:endParaRPr lang="en-US" sz="2400" b="1" dirty="0">
              <a:solidFill>
                <a:schemeClr val="tx2"/>
              </a:solidFill>
              <a:latin typeface="Arial" panose="020B0604020202020204" pitchFamily="34" charset="0"/>
              <a:ea typeface="微软雅黑" panose="020B0503020204020204" pitchFamily="34" charset="-122"/>
              <a:cs typeface="Poppins SemiBold" charset="0"/>
              <a:sym typeface="Arial" panose="020B0604020202020204" pitchFamily="34" charset="0"/>
            </a:endParaRPr>
          </a:p>
        </p:txBody>
      </p:sp>
      <p:sp>
        <p:nvSpPr>
          <p:cNvPr id="85" name="Shape 2645"/>
          <p:cNvSpPr/>
          <p:nvPr/>
        </p:nvSpPr>
        <p:spPr>
          <a:xfrm>
            <a:off x="11882192" y="5870691"/>
            <a:ext cx="558655" cy="406295"/>
          </a:xfrm>
          <a:custGeom>
            <a:avLst/>
            <a:gdLst/>
            <a:ahLst/>
            <a:cxnLst>
              <a:cxn ang="0">
                <a:pos x="wd2" y="hd2"/>
              </a:cxn>
              <a:cxn ang="5400000">
                <a:pos x="wd2" y="hd2"/>
              </a:cxn>
              <a:cxn ang="10800000">
                <a:pos x="wd2" y="hd2"/>
              </a:cxn>
              <a:cxn ang="16200000">
                <a:pos x="wd2" y="hd2"/>
              </a:cxn>
            </a:cxnLst>
            <a:rect l="0" t="0" r="r" b="b"/>
            <a:pathLst>
              <a:path w="21600" h="21600" extrusionOk="0">
                <a:moveTo>
                  <a:pt x="1408" y="20250"/>
                </a:moveTo>
                <a:lnTo>
                  <a:pt x="2740" y="17504"/>
                </a:lnTo>
                <a:cubicBezTo>
                  <a:pt x="2807" y="17526"/>
                  <a:pt x="2874" y="17550"/>
                  <a:pt x="2945" y="17550"/>
                </a:cubicBezTo>
                <a:lnTo>
                  <a:pt x="18655" y="17550"/>
                </a:lnTo>
                <a:cubicBezTo>
                  <a:pt x="18726" y="17550"/>
                  <a:pt x="18793" y="17526"/>
                  <a:pt x="18860" y="17504"/>
                </a:cubicBezTo>
                <a:lnTo>
                  <a:pt x="20192" y="20250"/>
                </a:lnTo>
                <a:cubicBezTo>
                  <a:pt x="20192" y="20250"/>
                  <a:pt x="1408" y="20250"/>
                  <a:pt x="1408" y="20250"/>
                </a:cubicBezTo>
                <a:close/>
                <a:moveTo>
                  <a:pt x="2945" y="1350"/>
                </a:moveTo>
                <a:lnTo>
                  <a:pt x="18655" y="1350"/>
                </a:lnTo>
                <a:lnTo>
                  <a:pt x="18655" y="16200"/>
                </a:lnTo>
                <a:lnTo>
                  <a:pt x="2945" y="16200"/>
                </a:lnTo>
                <a:cubicBezTo>
                  <a:pt x="2945" y="16200"/>
                  <a:pt x="2945" y="1350"/>
                  <a:pt x="2945" y="1350"/>
                </a:cubicBezTo>
                <a:close/>
                <a:moveTo>
                  <a:pt x="21510" y="20558"/>
                </a:moveTo>
                <a:lnTo>
                  <a:pt x="21518" y="20551"/>
                </a:lnTo>
                <a:lnTo>
                  <a:pt x="19591" y="16577"/>
                </a:lnTo>
                <a:cubicBezTo>
                  <a:pt x="19617" y="16457"/>
                  <a:pt x="19636" y="16332"/>
                  <a:pt x="19636" y="16200"/>
                </a:cubicBezTo>
                <a:lnTo>
                  <a:pt x="19636" y="1350"/>
                </a:lnTo>
                <a:cubicBezTo>
                  <a:pt x="19636" y="605"/>
                  <a:pt x="19197" y="0"/>
                  <a:pt x="18655" y="0"/>
                </a:cubicBezTo>
                <a:lnTo>
                  <a:pt x="2945" y="0"/>
                </a:lnTo>
                <a:cubicBezTo>
                  <a:pt x="2403" y="0"/>
                  <a:pt x="1964" y="605"/>
                  <a:pt x="1964" y="1350"/>
                </a:cubicBezTo>
                <a:lnTo>
                  <a:pt x="1964" y="16200"/>
                </a:lnTo>
                <a:cubicBezTo>
                  <a:pt x="1964" y="16332"/>
                  <a:pt x="1983" y="16457"/>
                  <a:pt x="2009" y="16577"/>
                </a:cubicBezTo>
                <a:lnTo>
                  <a:pt x="82" y="20551"/>
                </a:lnTo>
                <a:lnTo>
                  <a:pt x="90" y="20558"/>
                </a:lnTo>
                <a:cubicBezTo>
                  <a:pt x="38" y="20665"/>
                  <a:pt x="0" y="20787"/>
                  <a:pt x="0" y="20925"/>
                </a:cubicBezTo>
                <a:cubicBezTo>
                  <a:pt x="0" y="21298"/>
                  <a:pt x="220" y="21600"/>
                  <a:pt x="491" y="21600"/>
                </a:cubicBezTo>
                <a:lnTo>
                  <a:pt x="21109" y="21600"/>
                </a:lnTo>
                <a:cubicBezTo>
                  <a:pt x="21380" y="21600"/>
                  <a:pt x="21600" y="21298"/>
                  <a:pt x="21600" y="20925"/>
                </a:cubicBezTo>
                <a:cubicBezTo>
                  <a:pt x="21600" y="20787"/>
                  <a:pt x="21562" y="20665"/>
                  <a:pt x="21510" y="20558"/>
                </a:cubicBezTo>
              </a:path>
            </a:pathLst>
          </a:custGeom>
          <a:solidFill>
            <a:schemeClr val="bg1"/>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latin typeface="Arial" panose="020B0604020202020204" pitchFamily="34" charset="0"/>
              <a:ea typeface="微软雅黑" panose="020B0503020204020204" pitchFamily="34" charset="-122"/>
              <a:sym typeface="Arial" panose="020B0604020202020204" pitchFamily="34" charset="0"/>
            </a:endParaRPr>
          </a:p>
        </p:txBody>
      </p:sp>
      <p:sp>
        <p:nvSpPr>
          <p:cNvPr id="86" name="Shape 2754"/>
          <p:cNvSpPr/>
          <p:nvPr/>
        </p:nvSpPr>
        <p:spPr>
          <a:xfrm>
            <a:off x="11897994" y="1132207"/>
            <a:ext cx="507869" cy="558655"/>
          </a:xfrm>
          <a:custGeom>
            <a:avLst/>
            <a:gdLst/>
            <a:ahLst/>
            <a:cxnLst>
              <a:cxn ang="0">
                <a:pos x="wd2" y="hd2"/>
              </a:cxn>
              <a:cxn ang="5400000">
                <a:pos x="wd2" y="hd2"/>
              </a:cxn>
              <a:cxn ang="10800000">
                <a:pos x="wd2" y="hd2"/>
              </a:cxn>
              <a:cxn ang="16200000">
                <a:pos x="wd2" y="hd2"/>
              </a:cxn>
            </a:cxnLst>
            <a:rect l="0" t="0" r="r" b="b"/>
            <a:pathLst>
              <a:path w="21600" h="21600" extrusionOk="0">
                <a:moveTo>
                  <a:pt x="10800" y="15709"/>
                </a:moveTo>
                <a:cubicBezTo>
                  <a:pt x="10203" y="15709"/>
                  <a:pt x="9720" y="16149"/>
                  <a:pt x="9720" y="16691"/>
                </a:cubicBezTo>
                <a:cubicBezTo>
                  <a:pt x="9720" y="17233"/>
                  <a:pt x="10203" y="17673"/>
                  <a:pt x="10800" y="17673"/>
                </a:cubicBezTo>
                <a:cubicBezTo>
                  <a:pt x="11396" y="17673"/>
                  <a:pt x="11880" y="17233"/>
                  <a:pt x="11880" y="16691"/>
                </a:cubicBezTo>
                <a:cubicBezTo>
                  <a:pt x="11880" y="16149"/>
                  <a:pt x="11396" y="15709"/>
                  <a:pt x="10800" y="15709"/>
                </a:cubicBezTo>
                <a:moveTo>
                  <a:pt x="12960" y="10800"/>
                </a:moveTo>
                <a:cubicBezTo>
                  <a:pt x="12363" y="10800"/>
                  <a:pt x="11880" y="11240"/>
                  <a:pt x="11880" y="11782"/>
                </a:cubicBezTo>
                <a:cubicBezTo>
                  <a:pt x="11880" y="12324"/>
                  <a:pt x="12363" y="12764"/>
                  <a:pt x="12960" y="12764"/>
                </a:cubicBezTo>
                <a:cubicBezTo>
                  <a:pt x="13556" y="12764"/>
                  <a:pt x="14040" y="12324"/>
                  <a:pt x="14040" y="11782"/>
                </a:cubicBezTo>
                <a:cubicBezTo>
                  <a:pt x="14040" y="11240"/>
                  <a:pt x="13556" y="10800"/>
                  <a:pt x="12960" y="10800"/>
                </a:cubicBezTo>
                <a:moveTo>
                  <a:pt x="15660" y="14727"/>
                </a:moveTo>
                <a:cubicBezTo>
                  <a:pt x="15362" y="14727"/>
                  <a:pt x="15120" y="14947"/>
                  <a:pt x="15120" y="15218"/>
                </a:cubicBezTo>
                <a:cubicBezTo>
                  <a:pt x="15120" y="15490"/>
                  <a:pt x="15362" y="15709"/>
                  <a:pt x="15660" y="15709"/>
                </a:cubicBezTo>
                <a:cubicBezTo>
                  <a:pt x="15958" y="15709"/>
                  <a:pt x="16200" y="15490"/>
                  <a:pt x="16200" y="15218"/>
                </a:cubicBezTo>
                <a:cubicBezTo>
                  <a:pt x="16200" y="14947"/>
                  <a:pt x="15958" y="14727"/>
                  <a:pt x="15660" y="14727"/>
                </a:cubicBezTo>
                <a:moveTo>
                  <a:pt x="16740" y="17673"/>
                </a:moveTo>
                <a:cubicBezTo>
                  <a:pt x="16442" y="17673"/>
                  <a:pt x="16200" y="17892"/>
                  <a:pt x="16200" y="18164"/>
                </a:cubicBezTo>
                <a:cubicBezTo>
                  <a:pt x="16200" y="18435"/>
                  <a:pt x="16442" y="18655"/>
                  <a:pt x="16740" y="18655"/>
                </a:cubicBezTo>
                <a:cubicBezTo>
                  <a:pt x="17038" y="18655"/>
                  <a:pt x="17280" y="18435"/>
                  <a:pt x="17280" y="18164"/>
                </a:cubicBezTo>
                <a:cubicBezTo>
                  <a:pt x="17280" y="17892"/>
                  <a:pt x="17038" y="17673"/>
                  <a:pt x="16740" y="17673"/>
                </a:cubicBezTo>
                <a:moveTo>
                  <a:pt x="7020" y="13745"/>
                </a:moveTo>
                <a:cubicBezTo>
                  <a:pt x="6722" y="13745"/>
                  <a:pt x="6480" y="13525"/>
                  <a:pt x="6480" y="13255"/>
                </a:cubicBezTo>
                <a:cubicBezTo>
                  <a:pt x="6480" y="12983"/>
                  <a:pt x="6722" y="12764"/>
                  <a:pt x="7020" y="12764"/>
                </a:cubicBezTo>
                <a:cubicBezTo>
                  <a:pt x="7318" y="12764"/>
                  <a:pt x="7560" y="12983"/>
                  <a:pt x="7560" y="13255"/>
                </a:cubicBezTo>
                <a:cubicBezTo>
                  <a:pt x="7560" y="13525"/>
                  <a:pt x="7318" y="13745"/>
                  <a:pt x="7020" y="13745"/>
                </a:cubicBezTo>
                <a:moveTo>
                  <a:pt x="7020" y="11782"/>
                </a:moveTo>
                <a:cubicBezTo>
                  <a:pt x="6126" y="11782"/>
                  <a:pt x="5400" y="12441"/>
                  <a:pt x="5400" y="13255"/>
                </a:cubicBezTo>
                <a:cubicBezTo>
                  <a:pt x="5400" y="14068"/>
                  <a:pt x="6126" y="14727"/>
                  <a:pt x="7020" y="14727"/>
                </a:cubicBezTo>
                <a:cubicBezTo>
                  <a:pt x="7914" y="14727"/>
                  <a:pt x="8640" y="14068"/>
                  <a:pt x="8640" y="13255"/>
                </a:cubicBezTo>
                <a:cubicBezTo>
                  <a:pt x="8640" y="12441"/>
                  <a:pt x="7914" y="11782"/>
                  <a:pt x="7020" y="11782"/>
                </a:cubicBezTo>
                <a:moveTo>
                  <a:pt x="16200" y="20618"/>
                </a:moveTo>
                <a:lnTo>
                  <a:pt x="5400" y="20618"/>
                </a:lnTo>
                <a:cubicBezTo>
                  <a:pt x="5224" y="20618"/>
                  <a:pt x="1080" y="20574"/>
                  <a:pt x="1080" y="16691"/>
                </a:cubicBezTo>
                <a:cubicBezTo>
                  <a:pt x="1080" y="12965"/>
                  <a:pt x="3149" y="11214"/>
                  <a:pt x="4975" y="9670"/>
                </a:cubicBezTo>
                <a:cubicBezTo>
                  <a:pt x="6031" y="8777"/>
                  <a:pt x="7028" y="7920"/>
                  <a:pt x="7400" y="6808"/>
                </a:cubicBezTo>
                <a:cubicBezTo>
                  <a:pt x="7683" y="6848"/>
                  <a:pt x="7974" y="6878"/>
                  <a:pt x="8279" y="6878"/>
                </a:cubicBezTo>
                <a:cubicBezTo>
                  <a:pt x="9182" y="6878"/>
                  <a:pt x="10166" y="6687"/>
                  <a:pt x="11184" y="6177"/>
                </a:cubicBezTo>
                <a:cubicBezTo>
                  <a:pt x="12256" y="5642"/>
                  <a:pt x="13226" y="5425"/>
                  <a:pt x="14040" y="5367"/>
                </a:cubicBezTo>
                <a:lnTo>
                  <a:pt x="14040" y="5891"/>
                </a:lnTo>
                <a:cubicBezTo>
                  <a:pt x="14040" y="7483"/>
                  <a:pt x="15296" y="8546"/>
                  <a:pt x="16625" y="9670"/>
                </a:cubicBezTo>
                <a:cubicBezTo>
                  <a:pt x="18451" y="11214"/>
                  <a:pt x="20520" y="12965"/>
                  <a:pt x="20520" y="16691"/>
                </a:cubicBezTo>
                <a:cubicBezTo>
                  <a:pt x="20520" y="20474"/>
                  <a:pt x="16637" y="20614"/>
                  <a:pt x="16200" y="20618"/>
                </a:cubicBezTo>
                <a:moveTo>
                  <a:pt x="14040" y="2945"/>
                </a:moveTo>
                <a:lnTo>
                  <a:pt x="14040" y="4432"/>
                </a:lnTo>
                <a:cubicBezTo>
                  <a:pt x="13069" y="4489"/>
                  <a:pt x="11917" y="4734"/>
                  <a:pt x="10654" y="5365"/>
                </a:cubicBezTo>
                <a:cubicBezTo>
                  <a:pt x="9547" y="5920"/>
                  <a:pt x="8485" y="6015"/>
                  <a:pt x="7560" y="5894"/>
                </a:cubicBezTo>
                <a:lnTo>
                  <a:pt x="7560" y="5891"/>
                </a:lnTo>
                <a:lnTo>
                  <a:pt x="7560" y="2945"/>
                </a:lnTo>
                <a:cubicBezTo>
                  <a:pt x="7560" y="2945"/>
                  <a:pt x="14040" y="2945"/>
                  <a:pt x="14040" y="2945"/>
                </a:cubicBezTo>
                <a:close/>
                <a:moveTo>
                  <a:pt x="5400" y="982"/>
                </a:moveTo>
                <a:lnTo>
                  <a:pt x="16200" y="982"/>
                </a:lnTo>
                <a:lnTo>
                  <a:pt x="16200" y="1964"/>
                </a:lnTo>
                <a:lnTo>
                  <a:pt x="5400" y="1964"/>
                </a:lnTo>
                <a:cubicBezTo>
                  <a:pt x="5400" y="1964"/>
                  <a:pt x="5400" y="982"/>
                  <a:pt x="5400" y="982"/>
                </a:cubicBezTo>
                <a:close/>
                <a:moveTo>
                  <a:pt x="15120" y="5891"/>
                </a:moveTo>
                <a:lnTo>
                  <a:pt x="15120" y="2945"/>
                </a:lnTo>
                <a:lnTo>
                  <a:pt x="16200" y="2945"/>
                </a:lnTo>
                <a:cubicBezTo>
                  <a:pt x="16796" y="2945"/>
                  <a:pt x="17280" y="2505"/>
                  <a:pt x="17280" y="1964"/>
                </a:cubicBezTo>
                <a:lnTo>
                  <a:pt x="17280" y="982"/>
                </a:lnTo>
                <a:cubicBezTo>
                  <a:pt x="17280" y="440"/>
                  <a:pt x="16796" y="0"/>
                  <a:pt x="16200" y="0"/>
                </a:cubicBezTo>
                <a:lnTo>
                  <a:pt x="5400" y="0"/>
                </a:lnTo>
                <a:cubicBezTo>
                  <a:pt x="4803" y="0"/>
                  <a:pt x="4320" y="440"/>
                  <a:pt x="4320" y="982"/>
                </a:cubicBezTo>
                <a:lnTo>
                  <a:pt x="4320" y="1964"/>
                </a:lnTo>
                <a:cubicBezTo>
                  <a:pt x="4320" y="2505"/>
                  <a:pt x="4803" y="2945"/>
                  <a:pt x="5400" y="2945"/>
                </a:cubicBezTo>
                <a:lnTo>
                  <a:pt x="6480" y="2945"/>
                </a:lnTo>
                <a:lnTo>
                  <a:pt x="6480" y="5891"/>
                </a:lnTo>
                <a:cubicBezTo>
                  <a:pt x="6480" y="8836"/>
                  <a:pt x="0" y="9818"/>
                  <a:pt x="0" y="16691"/>
                </a:cubicBezTo>
                <a:cubicBezTo>
                  <a:pt x="0" y="21600"/>
                  <a:pt x="5400" y="21600"/>
                  <a:pt x="5400" y="21600"/>
                </a:cubicBezTo>
                <a:lnTo>
                  <a:pt x="16200" y="21600"/>
                </a:lnTo>
                <a:cubicBezTo>
                  <a:pt x="16200" y="21600"/>
                  <a:pt x="21600" y="21600"/>
                  <a:pt x="21600" y="16691"/>
                </a:cubicBezTo>
                <a:cubicBezTo>
                  <a:pt x="21600" y="9818"/>
                  <a:pt x="15120" y="8836"/>
                  <a:pt x="15120" y="5891"/>
                </a:cubicBezTo>
                <a:moveTo>
                  <a:pt x="5940" y="16691"/>
                </a:moveTo>
                <a:cubicBezTo>
                  <a:pt x="5642" y="16691"/>
                  <a:pt x="5400" y="16910"/>
                  <a:pt x="5400" y="17182"/>
                </a:cubicBezTo>
                <a:cubicBezTo>
                  <a:pt x="5400" y="17453"/>
                  <a:pt x="5642" y="17673"/>
                  <a:pt x="5940" y="17673"/>
                </a:cubicBezTo>
                <a:cubicBezTo>
                  <a:pt x="6238" y="17673"/>
                  <a:pt x="6480" y="17453"/>
                  <a:pt x="6480" y="17182"/>
                </a:cubicBezTo>
                <a:cubicBezTo>
                  <a:pt x="6480" y="16910"/>
                  <a:pt x="6238" y="16691"/>
                  <a:pt x="5940" y="16691"/>
                </a:cubicBezTo>
              </a:path>
            </a:pathLst>
          </a:custGeom>
          <a:solidFill>
            <a:schemeClr val="bg1"/>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latin typeface="Arial" panose="020B0604020202020204" pitchFamily="34" charset="0"/>
              <a:ea typeface="微软雅黑" panose="020B0503020204020204" pitchFamily="34" charset="-122"/>
              <a:sym typeface="Arial" panose="020B0604020202020204" pitchFamily="34" charset="0"/>
            </a:endParaRPr>
          </a:p>
        </p:txBody>
      </p:sp>
      <p:sp>
        <p:nvSpPr>
          <p:cNvPr id="88" name="Shape 2783"/>
          <p:cNvSpPr/>
          <p:nvPr/>
        </p:nvSpPr>
        <p:spPr>
          <a:xfrm>
            <a:off x="11888129" y="10070568"/>
            <a:ext cx="558655" cy="482475"/>
          </a:xfrm>
          <a:custGeom>
            <a:avLst/>
            <a:gdLst/>
            <a:ahLst/>
            <a:cxnLst>
              <a:cxn ang="0">
                <a:pos x="wd2" y="hd2"/>
              </a:cxn>
              <a:cxn ang="5400000">
                <a:pos x="wd2" y="hd2"/>
              </a:cxn>
              <a:cxn ang="10800000">
                <a:pos x="wd2" y="hd2"/>
              </a:cxn>
              <a:cxn ang="16200000">
                <a:pos x="wd2" y="hd2"/>
              </a:cxn>
            </a:cxnLst>
            <a:rect l="0" t="0" r="r" b="b"/>
            <a:pathLst>
              <a:path w="21600" h="21600" extrusionOk="0">
                <a:moveTo>
                  <a:pt x="10800" y="15855"/>
                </a:moveTo>
                <a:lnTo>
                  <a:pt x="1633" y="10800"/>
                </a:lnTo>
                <a:lnTo>
                  <a:pt x="4615" y="9156"/>
                </a:lnTo>
                <a:lnTo>
                  <a:pt x="10589" y="12450"/>
                </a:lnTo>
                <a:lnTo>
                  <a:pt x="10591" y="12446"/>
                </a:lnTo>
                <a:cubicBezTo>
                  <a:pt x="10654" y="12482"/>
                  <a:pt x="10724" y="12505"/>
                  <a:pt x="10800" y="12505"/>
                </a:cubicBezTo>
                <a:cubicBezTo>
                  <a:pt x="10876" y="12505"/>
                  <a:pt x="10946" y="12482"/>
                  <a:pt x="11009" y="12446"/>
                </a:cubicBezTo>
                <a:lnTo>
                  <a:pt x="11011" y="12450"/>
                </a:lnTo>
                <a:lnTo>
                  <a:pt x="16985" y="9156"/>
                </a:lnTo>
                <a:lnTo>
                  <a:pt x="19967" y="10800"/>
                </a:lnTo>
                <a:cubicBezTo>
                  <a:pt x="19967" y="10800"/>
                  <a:pt x="10800" y="15855"/>
                  <a:pt x="10800" y="15855"/>
                </a:cubicBezTo>
                <a:close/>
                <a:moveTo>
                  <a:pt x="19967" y="15347"/>
                </a:moveTo>
                <a:lnTo>
                  <a:pt x="10800" y="20402"/>
                </a:lnTo>
                <a:lnTo>
                  <a:pt x="1633" y="15347"/>
                </a:lnTo>
                <a:lnTo>
                  <a:pt x="4615" y="13703"/>
                </a:lnTo>
                <a:lnTo>
                  <a:pt x="10589" y="16997"/>
                </a:lnTo>
                <a:lnTo>
                  <a:pt x="10591" y="16994"/>
                </a:lnTo>
                <a:cubicBezTo>
                  <a:pt x="10654" y="17029"/>
                  <a:pt x="10724" y="17053"/>
                  <a:pt x="10800" y="17053"/>
                </a:cubicBezTo>
                <a:cubicBezTo>
                  <a:pt x="10876" y="17053"/>
                  <a:pt x="10946" y="17029"/>
                  <a:pt x="11009" y="16994"/>
                </a:cubicBezTo>
                <a:lnTo>
                  <a:pt x="11011" y="16997"/>
                </a:lnTo>
                <a:lnTo>
                  <a:pt x="16985" y="13703"/>
                </a:lnTo>
                <a:cubicBezTo>
                  <a:pt x="16985" y="13703"/>
                  <a:pt x="19967" y="15347"/>
                  <a:pt x="19967" y="15347"/>
                </a:cubicBezTo>
                <a:close/>
                <a:moveTo>
                  <a:pt x="1633" y="6253"/>
                </a:moveTo>
                <a:lnTo>
                  <a:pt x="10800" y="1198"/>
                </a:lnTo>
                <a:lnTo>
                  <a:pt x="19967" y="6253"/>
                </a:lnTo>
                <a:lnTo>
                  <a:pt x="10800" y="11307"/>
                </a:lnTo>
                <a:cubicBezTo>
                  <a:pt x="10800" y="11307"/>
                  <a:pt x="1633" y="6253"/>
                  <a:pt x="1633" y="6253"/>
                </a:cubicBezTo>
                <a:close/>
                <a:moveTo>
                  <a:pt x="21600" y="10800"/>
                </a:moveTo>
                <a:cubicBezTo>
                  <a:pt x="21600" y="10574"/>
                  <a:pt x="21484" y="10383"/>
                  <a:pt x="21319" y="10290"/>
                </a:cubicBezTo>
                <a:lnTo>
                  <a:pt x="21320" y="10287"/>
                </a:lnTo>
                <a:lnTo>
                  <a:pt x="18127" y="8526"/>
                </a:lnTo>
                <a:lnTo>
                  <a:pt x="21320" y="6766"/>
                </a:lnTo>
                <a:lnTo>
                  <a:pt x="21319" y="6762"/>
                </a:lnTo>
                <a:cubicBezTo>
                  <a:pt x="21484" y="6671"/>
                  <a:pt x="21600" y="6479"/>
                  <a:pt x="21600" y="6253"/>
                </a:cubicBezTo>
                <a:cubicBezTo>
                  <a:pt x="21600" y="6027"/>
                  <a:pt x="21484" y="5835"/>
                  <a:pt x="21319" y="5743"/>
                </a:cubicBezTo>
                <a:lnTo>
                  <a:pt x="21320" y="5740"/>
                </a:lnTo>
                <a:lnTo>
                  <a:pt x="11011" y="56"/>
                </a:lnTo>
                <a:lnTo>
                  <a:pt x="11009" y="59"/>
                </a:lnTo>
                <a:cubicBezTo>
                  <a:pt x="10946" y="23"/>
                  <a:pt x="10876" y="0"/>
                  <a:pt x="10800" y="0"/>
                </a:cubicBezTo>
                <a:cubicBezTo>
                  <a:pt x="10724" y="0"/>
                  <a:pt x="10654" y="23"/>
                  <a:pt x="10591" y="59"/>
                </a:cubicBezTo>
                <a:lnTo>
                  <a:pt x="10589" y="56"/>
                </a:lnTo>
                <a:lnTo>
                  <a:pt x="280" y="5740"/>
                </a:lnTo>
                <a:lnTo>
                  <a:pt x="281" y="5743"/>
                </a:lnTo>
                <a:cubicBezTo>
                  <a:pt x="116" y="5835"/>
                  <a:pt x="0" y="6027"/>
                  <a:pt x="0" y="6253"/>
                </a:cubicBezTo>
                <a:cubicBezTo>
                  <a:pt x="0" y="6479"/>
                  <a:pt x="116" y="6671"/>
                  <a:pt x="281" y="6762"/>
                </a:cubicBezTo>
                <a:lnTo>
                  <a:pt x="280" y="6766"/>
                </a:lnTo>
                <a:lnTo>
                  <a:pt x="3473" y="8526"/>
                </a:lnTo>
                <a:lnTo>
                  <a:pt x="280" y="10287"/>
                </a:lnTo>
                <a:lnTo>
                  <a:pt x="281" y="10290"/>
                </a:lnTo>
                <a:cubicBezTo>
                  <a:pt x="116" y="10383"/>
                  <a:pt x="0" y="10574"/>
                  <a:pt x="0" y="10800"/>
                </a:cubicBezTo>
                <a:cubicBezTo>
                  <a:pt x="0" y="11026"/>
                  <a:pt x="116" y="11218"/>
                  <a:pt x="281" y="11310"/>
                </a:cubicBezTo>
                <a:lnTo>
                  <a:pt x="280" y="11313"/>
                </a:lnTo>
                <a:lnTo>
                  <a:pt x="3473" y="13074"/>
                </a:lnTo>
                <a:lnTo>
                  <a:pt x="280" y="14834"/>
                </a:lnTo>
                <a:lnTo>
                  <a:pt x="281" y="14838"/>
                </a:lnTo>
                <a:cubicBezTo>
                  <a:pt x="116" y="14930"/>
                  <a:pt x="0" y="15121"/>
                  <a:pt x="0" y="15347"/>
                </a:cubicBezTo>
                <a:cubicBezTo>
                  <a:pt x="0" y="15574"/>
                  <a:pt x="116" y="15765"/>
                  <a:pt x="281" y="15857"/>
                </a:cubicBezTo>
                <a:lnTo>
                  <a:pt x="280" y="15860"/>
                </a:lnTo>
                <a:lnTo>
                  <a:pt x="10589" y="21544"/>
                </a:lnTo>
                <a:lnTo>
                  <a:pt x="10591" y="21541"/>
                </a:lnTo>
                <a:cubicBezTo>
                  <a:pt x="10654" y="21577"/>
                  <a:pt x="10724" y="21600"/>
                  <a:pt x="10800" y="21600"/>
                </a:cubicBezTo>
                <a:cubicBezTo>
                  <a:pt x="10876" y="21600"/>
                  <a:pt x="10946" y="21577"/>
                  <a:pt x="11009" y="21541"/>
                </a:cubicBezTo>
                <a:lnTo>
                  <a:pt x="11011" y="21544"/>
                </a:lnTo>
                <a:lnTo>
                  <a:pt x="21320" y="15860"/>
                </a:lnTo>
                <a:lnTo>
                  <a:pt x="21319" y="15857"/>
                </a:lnTo>
                <a:cubicBezTo>
                  <a:pt x="21484" y="15765"/>
                  <a:pt x="21600" y="15574"/>
                  <a:pt x="21600" y="15347"/>
                </a:cubicBezTo>
                <a:cubicBezTo>
                  <a:pt x="21600" y="15121"/>
                  <a:pt x="21484" y="14930"/>
                  <a:pt x="21319" y="14838"/>
                </a:cubicBezTo>
                <a:lnTo>
                  <a:pt x="21320" y="14834"/>
                </a:lnTo>
                <a:lnTo>
                  <a:pt x="18127" y="13074"/>
                </a:lnTo>
                <a:lnTo>
                  <a:pt x="21320" y="11313"/>
                </a:lnTo>
                <a:lnTo>
                  <a:pt x="21319" y="11310"/>
                </a:lnTo>
                <a:cubicBezTo>
                  <a:pt x="21484" y="11218"/>
                  <a:pt x="21600" y="11026"/>
                  <a:pt x="21600" y="10800"/>
                </a:cubicBezTo>
              </a:path>
            </a:pathLst>
          </a:custGeom>
          <a:solidFill>
            <a:schemeClr val="bg1"/>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192454620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Straight Connector 3"/>
          <p:cNvCxnSpPr/>
          <p:nvPr/>
        </p:nvCxnSpPr>
        <p:spPr>
          <a:xfrm>
            <a:off x="12138660" y="0"/>
            <a:ext cx="0" cy="1030986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3" name="Hexagon 82"/>
          <p:cNvSpPr/>
          <p:nvPr/>
        </p:nvSpPr>
        <p:spPr>
          <a:xfrm rot="5400000">
            <a:off x="11573127" y="9824964"/>
            <a:ext cx="1147470" cy="989198"/>
          </a:xfrm>
          <a:prstGeom prst="hexag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75" name="Subtitle 2"/>
          <p:cNvSpPr txBox="1">
            <a:spLocks/>
          </p:cNvSpPr>
          <p:nvPr/>
        </p:nvSpPr>
        <p:spPr>
          <a:xfrm>
            <a:off x="4097371" y="7014873"/>
            <a:ext cx="7098693" cy="1187315"/>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r">
              <a:lnSpc>
                <a:spcPts val="4040"/>
              </a:lnSpc>
            </a:pPr>
            <a:r>
              <a:rPr lang="en-US" dirty="0" smtClean="0">
                <a:solidFill>
                  <a:schemeClr val="tx1"/>
                </a:solidFill>
                <a:latin typeface="Arial" panose="020B0604020202020204" pitchFamily="34" charset="0"/>
                <a:ea typeface="微软雅黑" panose="020B0503020204020204" pitchFamily="34" charset="-122"/>
                <a:cs typeface="Poppins Light" charset="0"/>
                <a:sym typeface="Arial" panose="020B0604020202020204" pitchFamily="34" charset="0"/>
              </a:rPr>
              <a:t>Frequently, your initial font choice is taken out of your awesome hands</a:t>
            </a:r>
            <a:r>
              <a:rPr lang="en-US" dirty="0">
                <a:solidFill>
                  <a:schemeClr val="tx1"/>
                </a:solidFill>
                <a:latin typeface="Arial" panose="020B0604020202020204" pitchFamily="34" charset="0"/>
                <a:ea typeface="微软雅黑" panose="020B0503020204020204" pitchFamily="34" charset="-122"/>
                <a:cs typeface="Poppins Light" charset="0"/>
                <a:sym typeface="Arial" panose="020B0604020202020204" pitchFamily="34" charset="0"/>
              </a:rPr>
              <a:t> </a:t>
            </a:r>
            <a:r>
              <a:rPr lang="en-US" dirty="0" smtClean="0">
                <a:solidFill>
                  <a:schemeClr val="tx1"/>
                </a:solidFill>
                <a:latin typeface="Arial" panose="020B0604020202020204" pitchFamily="34" charset="0"/>
                <a:ea typeface="微软雅黑" panose="020B0503020204020204" pitchFamily="34" charset="-122"/>
                <a:cs typeface="Poppins Light" charset="0"/>
                <a:sym typeface="Arial" panose="020B0604020202020204" pitchFamily="34" charset="0"/>
              </a:rPr>
              <a:t>also we are companies</a:t>
            </a:r>
            <a:endParaRPr lang="en-US" dirty="0">
              <a:solidFill>
                <a:schemeClr val="tx1"/>
              </a:solidFill>
              <a:latin typeface="Arial" panose="020B0604020202020204" pitchFamily="34" charset="0"/>
              <a:ea typeface="微软雅黑" panose="020B0503020204020204" pitchFamily="34" charset="-122"/>
              <a:cs typeface="Poppins Light" charset="0"/>
              <a:sym typeface="Arial" panose="020B0604020202020204" pitchFamily="34" charset="0"/>
            </a:endParaRPr>
          </a:p>
        </p:txBody>
      </p:sp>
      <p:sp>
        <p:nvSpPr>
          <p:cNvPr id="76" name="TextBox 75"/>
          <p:cNvSpPr txBox="1"/>
          <p:nvPr/>
        </p:nvSpPr>
        <p:spPr>
          <a:xfrm>
            <a:off x="10167508" y="5882792"/>
            <a:ext cx="813043" cy="430887"/>
          </a:xfrm>
          <a:prstGeom prst="rect">
            <a:avLst/>
          </a:prstGeom>
          <a:noFill/>
        </p:spPr>
        <p:txBody>
          <a:bodyPr wrap="none" rtlCol="0" anchor="ctr" anchorCtr="0">
            <a:spAutoFit/>
          </a:bodyPr>
          <a:lstStyle/>
          <a:p>
            <a:pPr algn="r"/>
            <a:r>
              <a:rPr lang="en-US" sz="2200" b="1" dirty="0" smtClean="0">
                <a:solidFill>
                  <a:schemeClr val="tx2"/>
                </a:solidFill>
                <a:latin typeface="Arial" panose="020B0604020202020204" pitchFamily="34" charset="0"/>
                <a:ea typeface="微软雅黑" panose="020B0503020204020204" pitchFamily="34" charset="-122"/>
                <a:cs typeface="Poppins SemiBold" charset="0"/>
                <a:sym typeface="Arial" panose="020B0604020202020204" pitchFamily="34" charset="0"/>
              </a:rPr>
              <a:t>2016</a:t>
            </a:r>
            <a:endParaRPr lang="en-US" sz="2200" b="1" dirty="0">
              <a:solidFill>
                <a:schemeClr val="tx2"/>
              </a:solidFill>
              <a:latin typeface="Arial" panose="020B0604020202020204" pitchFamily="34" charset="0"/>
              <a:ea typeface="微软雅黑" panose="020B0503020204020204" pitchFamily="34" charset="-122"/>
              <a:cs typeface="Poppins SemiBold" charset="0"/>
              <a:sym typeface="Arial" panose="020B0604020202020204" pitchFamily="34" charset="0"/>
            </a:endParaRPr>
          </a:p>
        </p:txBody>
      </p:sp>
      <p:sp>
        <p:nvSpPr>
          <p:cNvPr id="77" name="TextBox 76"/>
          <p:cNvSpPr txBox="1"/>
          <p:nvPr/>
        </p:nvSpPr>
        <p:spPr>
          <a:xfrm>
            <a:off x="7766210" y="6441138"/>
            <a:ext cx="3214341" cy="461665"/>
          </a:xfrm>
          <a:prstGeom prst="rect">
            <a:avLst/>
          </a:prstGeom>
          <a:noFill/>
        </p:spPr>
        <p:txBody>
          <a:bodyPr wrap="none" rtlCol="0" anchor="ctr" anchorCtr="0">
            <a:spAutoFit/>
          </a:bodyPr>
          <a:lstStyle/>
          <a:p>
            <a:pPr algn="r"/>
            <a:r>
              <a:rPr lang="en-US" sz="2400" b="1" dirty="0" smtClean="0">
                <a:solidFill>
                  <a:schemeClr val="tx2"/>
                </a:solidFill>
                <a:latin typeface="Arial" panose="020B0604020202020204" pitchFamily="34" charset="0"/>
                <a:ea typeface="微软雅黑" panose="020B0503020204020204" pitchFamily="34" charset="-122"/>
                <a:cs typeface="Poppins SemiBold" charset="0"/>
                <a:sym typeface="Arial" panose="020B0604020202020204" pitchFamily="34" charset="0"/>
              </a:rPr>
              <a:t>1,000,000 MEMBERS</a:t>
            </a:r>
            <a:endParaRPr lang="en-US" sz="2400" b="1" dirty="0">
              <a:solidFill>
                <a:schemeClr val="tx2"/>
              </a:solidFill>
              <a:latin typeface="Arial" panose="020B0604020202020204" pitchFamily="34" charset="0"/>
              <a:ea typeface="微软雅黑" panose="020B0503020204020204" pitchFamily="34" charset="-122"/>
              <a:cs typeface="Poppins SemiBold" charset="0"/>
              <a:sym typeface="Arial" panose="020B0604020202020204" pitchFamily="34" charset="0"/>
            </a:endParaRPr>
          </a:p>
        </p:txBody>
      </p:sp>
      <p:sp>
        <p:nvSpPr>
          <p:cNvPr id="7" name="Hexagon 6"/>
          <p:cNvSpPr/>
          <p:nvPr/>
        </p:nvSpPr>
        <p:spPr>
          <a:xfrm rot="5400000">
            <a:off x="11573127" y="5556380"/>
            <a:ext cx="1147470" cy="989198"/>
          </a:xfrm>
          <a:prstGeom prst="hexag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43" name="Hexagon 42"/>
          <p:cNvSpPr/>
          <p:nvPr/>
        </p:nvSpPr>
        <p:spPr>
          <a:xfrm rot="5400000">
            <a:off x="11573127" y="917336"/>
            <a:ext cx="1147470" cy="989198"/>
          </a:xfrm>
          <a:prstGeom prst="hexag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46" name="TextBox 45"/>
          <p:cNvSpPr txBox="1"/>
          <p:nvPr/>
        </p:nvSpPr>
        <p:spPr>
          <a:xfrm>
            <a:off x="13135678" y="10088730"/>
            <a:ext cx="1192955" cy="461665"/>
          </a:xfrm>
          <a:prstGeom prst="rect">
            <a:avLst/>
          </a:prstGeom>
          <a:noFill/>
        </p:spPr>
        <p:txBody>
          <a:bodyPr wrap="none" rtlCol="0" anchor="ctr" anchorCtr="0">
            <a:spAutoFit/>
          </a:bodyPr>
          <a:lstStyle/>
          <a:p>
            <a:r>
              <a:rPr lang="en-US" sz="2400" b="1" dirty="0" smtClean="0">
                <a:solidFill>
                  <a:schemeClr val="tx2"/>
                </a:solidFill>
                <a:latin typeface="Arial" panose="020B0604020202020204" pitchFamily="34" charset="0"/>
                <a:ea typeface="微软雅黑" panose="020B0503020204020204" pitchFamily="34" charset="-122"/>
                <a:cs typeface="Poppins SemiBold" charset="0"/>
                <a:sym typeface="Arial" panose="020B0604020202020204" pitchFamily="34" charset="0"/>
              </a:rPr>
              <a:t>FINISH</a:t>
            </a:r>
            <a:endParaRPr lang="en-US" sz="2400" b="1" dirty="0">
              <a:solidFill>
                <a:schemeClr val="tx2"/>
              </a:solidFill>
              <a:latin typeface="Arial" panose="020B0604020202020204" pitchFamily="34" charset="0"/>
              <a:ea typeface="微软雅黑" panose="020B0503020204020204" pitchFamily="34" charset="-122"/>
              <a:cs typeface="Poppins SemiBold" charset="0"/>
              <a:sym typeface="Arial" panose="020B0604020202020204" pitchFamily="34" charset="0"/>
            </a:endParaRPr>
          </a:p>
        </p:txBody>
      </p:sp>
      <p:sp>
        <p:nvSpPr>
          <p:cNvPr id="22" name="Shape 2587"/>
          <p:cNvSpPr/>
          <p:nvPr/>
        </p:nvSpPr>
        <p:spPr>
          <a:xfrm>
            <a:off x="11890645" y="1132607"/>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2281" y="19846"/>
                </a:moveTo>
                <a:lnTo>
                  <a:pt x="9413" y="12882"/>
                </a:lnTo>
                <a:lnTo>
                  <a:pt x="19655" y="2640"/>
                </a:lnTo>
                <a:cubicBezTo>
                  <a:pt x="19655" y="2640"/>
                  <a:pt x="12281" y="19846"/>
                  <a:pt x="12281" y="19846"/>
                </a:cubicBezTo>
                <a:close/>
                <a:moveTo>
                  <a:pt x="1755" y="9320"/>
                </a:moveTo>
                <a:lnTo>
                  <a:pt x="18960" y="1945"/>
                </a:lnTo>
                <a:lnTo>
                  <a:pt x="8719" y="12187"/>
                </a:lnTo>
                <a:cubicBezTo>
                  <a:pt x="8719" y="12187"/>
                  <a:pt x="1755" y="9320"/>
                  <a:pt x="1755" y="9320"/>
                </a:cubicBezTo>
                <a:close/>
                <a:moveTo>
                  <a:pt x="21600" y="491"/>
                </a:moveTo>
                <a:cubicBezTo>
                  <a:pt x="21600" y="220"/>
                  <a:pt x="21380" y="0"/>
                  <a:pt x="21109" y="0"/>
                </a:cubicBezTo>
                <a:cubicBezTo>
                  <a:pt x="21034" y="0"/>
                  <a:pt x="20964" y="20"/>
                  <a:pt x="20900" y="52"/>
                </a:cubicBezTo>
                <a:lnTo>
                  <a:pt x="20898" y="48"/>
                </a:lnTo>
                <a:lnTo>
                  <a:pt x="302" y="8875"/>
                </a:lnTo>
                <a:cubicBezTo>
                  <a:pt x="301" y="8875"/>
                  <a:pt x="299" y="8876"/>
                  <a:pt x="297" y="8877"/>
                </a:cubicBezTo>
                <a:lnTo>
                  <a:pt x="280" y="8885"/>
                </a:lnTo>
                <a:lnTo>
                  <a:pt x="281" y="8887"/>
                </a:lnTo>
                <a:cubicBezTo>
                  <a:pt x="116" y="8967"/>
                  <a:pt x="0" y="9132"/>
                  <a:pt x="0" y="9327"/>
                </a:cubicBezTo>
                <a:cubicBezTo>
                  <a:pt x="0" y="9550"/>
                  <a:pt x="151" y="9731"/>
                  <a:pt x="355" y="9791"/>
                </a:cubicBezTo>
                <a:lnTo>
                  <a:pt x="353" y="9799"/>
                </a:lnTo>
                <a:lnTo>
                  <a:pt x="8462" y="13138"/>
                </a:lnTo>
                <a:lnTo>
                  <a:pt x="11801" y="21248"/>
                </a:lnTo>
                <a:lnTo>
                  <a:pt x="11809" y="21245"/>
                </a:lnTo>
                <a:cubicBezTo>
                  <a:pt x="11869" y="21449"/>
                  <a:pt x="12050" y="21600"/>
                  <a:pt x="12273" y="21600"/>
                </a:cubicBezTo>
                <a:cubicBezTo>
                  <a:pt x="12468" y="21600"/>
                  <a:pt x="12634" y="21484"/>
                  <a:pt x="12713" y="21319"/>
                </a:cubicBezTo>
                <a:lnTo>
                  <a:pt x="12716" y="21320"/>
                </a:lnTo>
                <a:lnTo>
                  <a:pt x="12723" y="21303"/>
                </a:lnTo>
                <a:cubicBezTo>
                  <a:pt x="12724" y="21301"/>
                  <a:pt x="12725" y="21300"/>
                  <a:pt x="12725" y="21298"/>
                </a:cubicBezTo>
                <a:lnTo>
                  <a:pt x="21553" y="702"/>
                </a:lnTo>
                <a:lnTo>
                  <a:pt x="21547" y="699"/>
                </a:lnTo>
                <a:cubicBezTo>
                  <a:pt x="21578" y="636"/>
                  <a:pt x="21600" y="567"/>
                  <a:pt x="21600" y="491"/>
                </a:cubicBezTo>
                <a:moveTo>
                  <a:pt x="7855" y="16200"/>
                </a:moveTo>
                <a:cubicBezTo>
                  <a:pt x="7719" y="16200"/>
                  <a:pt x="7596" y="16255"/>
                  <a:pt x="7507" y="16344"/>
                </a:cubicBezTo>
                <a:lnTo>
                  <a:pt x="6035" y="17817"/>
                </a:lnTo>
                <a:cubicBezTo>
                  <a:pt x="5946" y="17905"/>
                  <a:pt x="5891" y="18029"/>
                  <a:pt x="5891" y="18164"/>
                </a:cubicBezTo>
                <a:cubicBezTo>
                  <a:pt x="5891" y="18435"/>
                  <a:pt x="6111" y="18655"/>
                  <a:pt x="6382" y="18655"/>
                </a:cubicBezTo>
                <a:cubicBezTo>
                  <a:pt x="6517" y="18655"/>
                  <a:pt x="6640" y="18600"/>
                  <a:pt x="6729" y="18511"/>
                </a:cubicBezTo>
                <a:lnTo>
                  <a:pt x="8202" y="17038"/>
                </a:lnTo>
                <a:cubicBezTo>
                  <a:pt x="8291" y="16950"/>
                  <a:pt x="8345" y="16827"/>
                  <a:pt x="8345" y="16691"/>
                </a:cubicBezTo>
                <a:cubicBezTo>
                  <a:pt x="8345" y="16420"/>
                  <a:pt x="8126" y="16200"/>
                  <a:pt x="7855" y="16200"/>
                </a:cubicBezTo>
                <a:moveTo>
                  <a:pt x="7855" y="14237"/>
                </a:moveTo>
                <a:cubicBezTo>
                  <a:pt x="7855" y="13966"/>
                  <a:pt x="7635" y="13745"/>
                  <a:pt x="7364" y="13745"/>
                </a:cubicBezTo>
                <a:cubicBezTo>
                  <a:pt x="7228" y="13745"/>
                  <a:pt x="7105" y="13801"/>
                  <a:pt x="7017" y="13889"/>
                </a:cubicBezTo>
                <a:lnTo>
                  <a:pt x="2107" y="18798"/>
                </a:lnTo>
                <a:cubicBezTo>
                  <a:pt x="2019" y="18888"/>
                  <a:pt x="1964" y="19011"/>
                  <a:pt x="1964" y="19145"/>
                </a:cubicBezTo>
                <a:cubicBezTo>
                  <a:pt x="1964" y="19417"/>
                  <a:pt x="2184" y="19636"/>
                  <a:pt x="2455" y="19636"/>
                </a:cubicBezTo>
                <a:cubicBezTo>
                  <a:pt x="2590" y="19636"/>
                  <a:pt x="2713" y="19582"/>
                  <a:pt x="2802" y="19493"/>
                </a:cubicBezTo>
                <a:lnTo>
                  <a:pt x="7711" y="14583"/>
                </a:lnTo>
                <a:cubicBezTo>
                  <a:pt x="7800" y="14495"/>
                  <a:pt x="7855" y="14372"/>
                  <a:pt x="7855" y="14237"/>
                </a:cubicBezTo>
                <a:moveTo>
                  <a:pt x="4765" y="14583"/>
                </a:moveTo>
                <a:lnTo>
                  <a:pt x="5256" y="14093"/>
                </a:lnTo>
                <a:cubicBezTo>
                  <a:pt x="5345" y="14004"/>
                  <a:pt x="5400" y="13881"/>
                  <a:pt x="5400" y="13745"/>
                </a:cubicBezTo>
                <a:cubicBezTo>
                  <a:pt x="5400" y="13475"/>
                  <a:pt x="5180" y="13255"/>
                  <a:pt x="4909" y="13255"/>
                </a:cubicBezTo>
                <a:cubicBezTo>
                  <a:pt x="4774" y="13255"/>
                  <a:pt x="4651" y="13310"/>
                  <a:pt x="4562" y="13398"/>
                </a:cubicBezTo>
                <a:lnTo>
                  <a:pt x="4071" y="13889"/>
                </a:lnTo>
                <a:cubicBezTo>
                  <a:pt x="3982" y="13979"/>
                  <a:pt x="3927" y="14101"/>
                  <a:pt x="3927" y="14237"/>
                </a:cubicBezTo>
                <a:cubicBezTo>
                  <a:pt x="3927" y="14507"/>
                  <a:pt x="4147" y="14727"/>
                  <a:pt x="4418" y="14727"/>
                </a:cubicBezTo>
                <a:cubicBezTo>
                  <a:pt x="4554" y="14727"/>
                  <a:pt x="4676" y="14673"/>
                  <a:pt x="4765" y="14583"/>
                </a:cubicBezTo>
              </a:path>
            </a:pathLst>
          </a:custGeom>
          <a:solidFill>
            <a:schemeClr val="bg1"/>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latin typeface="Arial" panose="020B0604020202020204" pitchFamily="34" charset="0"/>
              <a:ea typeface="微软雅黑" panose="020B0503020204020204" pitchFamily="34" charset="-122"/>
              <a:sym typeface="Arial" panose="020B0604020202020204" pitchFamily="34" charset="0"/>
            </a:endParaRPr>
          </a:p>
        </p:txBody>
      </p:sp>
      <p:sp>
        <p:nvSpPr>
          <p:cNvPr id="24" name="Shape 2617"/>
          <p:cNvSpPr/>
          <p:nvPr/>
        </p:nvSpPr>
        <p:spPr>
          <a:xfrm>
            <a:off x="11882794" y="5825761"/>
            <a:ext cx="558655" cy="457132"/>
          </a:xfrm>
          <a:custGeom>
            <a:avLst/>
            <a:gdLst/>
            <a:ahLst/>
            <a:cxnLst>
              <a:cxn ang="0">
                <a:pos x="wd2" y="hd2"/>
              </a:cxn>
              <a:cxn ang="5400000">
                <a:pos x="wd2" y="hd2"/>
              </a:cxn>
              <a:cxn ang="10800000">
                <a:pos x="wd2" y="hd2"/>
              </a:cxn>
              <a:cxn ang="16200000">
                <a:pos x="wd2" y="hd2"/>
              </a:cxn>
            </a:cxnLst>
            <a:rect l="0" t="0" r="r" b="b"/>
            <a:pathLst>
              <a:path w="21600" h="21600" extrusionOk="0">
                <a:moveTo>
                  <a:pt x="4457" y="20400"/>
                </a:moveTo>
                <a:cubicBezTo>
                  <a:pt x="4686" y="18711"/>
                  <a:pt x="5897" y="18036"/>
                  <a:pt x="7134" y="17493"/>
                </a:cubicBezTo>
                <a:lnTo>
                  <a:pt x="7173" y="17477"/>
                </a:lnTo>
                <a:cubicBezTo>
                  <a:pt x="8055" y="17190"/>
                  <a:pt x="9626" y="16039"/>
                  <a:pt x="9626" y="13569"/>
                </a:cubicBezTo>
                <a:cubicBezTo>
                  <a:pt x="9626" y="11474"/>
                  <a:pt x="8932" y="10452"/>
                  <a:pt x="8558" y="9902"/>
                </a:cubicBezTo>
                <a:cubicBezTo>
                  <a:pt x="8484" y="9791"/>
                  <a:pt x="8394" y="9649"/>
                  <a:pt x="8414" y="9680"/>
                </a:cubicBezTo>
                <a:cubicBezTo>
                  <a:pt x="8384" y="9599"/>
                  <a:pt x="8237" y="9129"/>
                  <a:pt x="8449" y="8035"/>
                </a:cubicBezTo>
                <a:cubicBezTo>
                  <a:pt x="8549" y="7522"/>
                  <a:pt x="8380" y="7241"/>
                  <a:pt x="8380" y="7241"/>
                </a:cubicBezTo>
                <a:cubicBezTo>
                  <a:pt x="8112" y="6505"/>
                  <a:pt x="7614" y="5133"/>
                  <a:pt x="7988" y="4025"/>
                </a:cubicBezTo>
                <a:cubicBezTo>
                  <a:pt x="8490" y="2492"/>
                  <a:pt x="8935" y="2190"/>
                  <a:pt x="9741" y="1747"/>
                </a:cubicBezTo>
                <a:cubicBezTo>
                  <a:pt x="9788" y="1721"/>
                  <a:pt x="9834" y="1691"/>
                  <a:pt x="9877" y="1657"/>
                </a:cubicBezTo>
                <a:cubicBezTo>
                  <a:pt x="10029" y="1535"/>
                  <a:pt x="10674" y="1200"/>
                  <a:pt x="11403" y="1200"/>
                </a:cubicBezTo>
                <a:cubicBezTo>
                  <a:pt x="11768" y="1200"/>
                  <a:pt x="12075" y="1285"/>
                  <a:pt x="12318" y="1454"/>
                </a:cubicBezTo>
                <a:cubicBezTo>
                  <a:pt x="12610" y="1655"/>
                  <a:pt x="12890" y="2039"/>
                  <a:pt x="13313" y="3271"/>
                </a:cubicBezTo>
                <a:cubicBezTo>
                  <a:pt x="14101" y="5469"/>
                  <a:pt x="13602" y="6698"/>
                  <a:pt x="13350" y="7124"/>
                </a:cubicBezTo>
                <a:cubicBezTo>
                  <a:pt x="13183" y="7407"/>
                  <a:pt x="13126" y="7764"/>
                  <a:pt x="13191" y="8102"/>
                </a:cubicBezTo>
                <a:cubicBezTo>
                  <a:pt x="13386" y="9109"/>
                  <a:pt x="13260" y="9534"/>
                  <a:pt x="13227" y="9619"/>
                </a:cubicBezTo>
                <a:cubicBezTo>
                  <a:pt x="13219" y="9631"/>
                  <a:pt x="13101" y="9814"/>
                  <a:pt x="13041" y="9902"/>
                </a:cubicBezTo>
                <a:cubicBezTo>
                  <a:pt x="12668" y="10452"/>
                  <a:pt x="11973" y="11474"/>
                  <a:pt x="11973" y="13569"/>
                </a:cubicBezTo>
                <a:cubicBezTo>
                  <a:pt x="11973" y="16039"/>
                  <a:pt x="13545" y="17190"/>
                  <a:pt x="14427" y="17477"/>
                </a:cubicBezTo>
                <a:lnTo>
                  <a:pt x="14466" y="17493"/>
                </a:lnTo>
                <a:cubicBezTo>
                  <a:pt x="15703" y="18036"/>
                  <a:pt x="16914" y="18711"/>
                  <a:pt x="17143" y="20400"/>
                </a:cubicBezTo>
                <a:cubicBezTo>
                  <a:pt x="17143" y="20400"/>
                  <a:pt x="4457" y="20400"/>
                  <a:pt x="4457" y="20400"/>
                </a:cubicBezTo>
                <a:close/>
                <a:moveTo>
                  <a:pt x="14715" y="16328"/>
                </a:moveTo>
                <a:cubicBezTo>
                  <a:pt x="14715" y="16328"/>
                  <a:pt x="12955" y="15815"/>
                  <a:pt x="12955" y="13569"/>
                </a:cubicBezTo>
                <a:cubicBezTo>
                  <a:pt x="12955" y="11596"/>
                  <a:pt x="13678" y="10901"/>
                  <a:pt x="13957" y="10421"/>
                </a:cubicBezTo>
                <a:cubicBezTo>
                  <a:pt x="13957" y="10421"/>
                  <a:pt x="14531" y="9807"/>
                  <a:pt x="14146" y="7826"/>
                </a:cubicBezTo>
                <a:cubicBezTo>
                  <a:pt x="14787" y="6740"/>
                  <a:pt x="14995" y="4972"/>
                  <a:pt x="14211" y="2789"/>
                </a:cubicBezTo>
                <a:cubicBezTo>
                  <a:pt x="13774" y="1514"/>
                  <a:pt x="13389" y="815"/>
                  <a:pt x="12801" y="409"/>
                </a:cubicBezTo>
                <a:cubicBezTo>
                  <a:pt x="12370" y="110"/>
                  <a:pt x="11880" y="0"/>
                  <a:pt x="11403" y="0"/>
                </a:cubicBezTo>
                <a:cubicBezTo>
                  <a:pt x="10516" y="0"/>
                  <a:pt x="9675" y="384"/>
                  <a:pt x="9339" y="653"/>
                </a:cubicBezTo>
                <a:cubicBezTo>
                  <a:pt x="8357" y="1192"/>
                  <a:pt x="7697" y="1688"/>
                  <a:pt x="7077" y="3579"/>
                </a:cubicBezTo>
                <a:cubicBezTo>
                  <a:pt x="6540" y="5168"/>
                  <a:pt x="7179" y="6892"/>
                  <a:pt x="7494" y="7758"/>
                </a:cubicBezTo>
                <a:cubicBezTo>
                  <a:pt x="7110" y="9740"/>
                  <a:pt x="7642" y="10421"/>
                  <a:pt x="7642" y="10421"/>
                </a:cubicBezTo>
                <a:cubicBezTo>
                  <a:pt x="7922" y="10901"/>
                  <a:pt x="8644" y="11596"/>
                  <a:pt x="8644" y="13569"/>
                </a:cubicBezTo>
                <a:cubicBezTo>
                  <a:pt x="8644" y="15815"/>
                  <a:pt x="6885" y="16328"/>
                  <a:pt x="6885" y="16328"/>
                </a:cubicBezTo>
                <a:cubicBezTo>
                  <a:pt x="5768" y="16819"/>
                  <a:pt x="3436" y="17760"/>
                  <a:pt x="3436" y="21000"/>
                </a:cubicBezTo>
                <a:cubicBezTo>
                  <a:pt x="3436" y="21000"/>
                  <a:pt x="3436" y="21600"/>
                  <a:pt x="3927" y="21600"/>
                </a:cubicBezTo>
                <a:lnTo>
                  <a:pt x="17673" y="21600"/>
                </a:lnTo>
                <a:cubicBezTo>
                  <a:pt x="18164" y="21600"/>
                  <a:pt x="18164" y="21000"/>
                  <a:pt x="18164" y="21000"/>
                </a:cubicBezTo>
                <a:cubicBezTo>
                  <a:pt x="18164" y="17760"/>
                  <a:pt x="15832" y="16819"/>
                  <a:pt x="14715" y="16328"/>
                </a:cubicBezTo>
                <a:moveTo>
                  <a:pt x="19516" y="15006"/>
                </a:moveTo>
                <a:cubicBezTo>
                  <a:pt x="19516" y="15006"/>
                  <a:pt x="18416" y="14701"/>
                  <a:pt x="18416" y="12954"/>
                </a:cubicBezTo>
                <a:cubicBezTo>
                  <a:pt x="18416" y="11419"/>
                  <a:pt x="18794" y="10879"/>
                  <a:pt x="19017" y="10506"/>
                </a:cubicBezTo>
                <a:cubicBezTo>
                  <a:pt x="19017" y="10506"/>
                  <a:pt x="19443" y="9975"/>
                  <a:pt x="19136" y="8435"/>
                </a:cubicBezTo>
                <a:cubicBezTo>
                  <a:pt x="19388" y="7760"/>
                  <a:pt x="19900" y="6419"/>
                  <a:pt x="19470" y="5184"/>
                </a:cubicBezTo>
                <a:cubicBezTo>
                  <a:pt x="18974" y="3714"/>
                  <a:pt x="18645" y="3327"/>
                  <a:pt x="17860" y="2908"/>
                </a:cubicBezTo>
                <a:cubicBezTo>
                  <a:pt x="17591" y="2699"/>
                  <a:pt x="16918" y="2400"/>
                  <a:pt x="16208" y="2400"/>
                </a:cubicBezTo>
                <a:cubicBezTo>
                  <a:pt x="15873" y="2400"/>
                  <a:pt x="15531" y="2473"/>
                  <a:pt x="15218" y="2647"/>
                </a:cubicBezTo>
                <a:cubicBezTo>
                  <a:pt x="15343" y="3035"/>
                  <a:pt x="15449" y="3420"/>
                  <a:pt x="15525" y="3799"/>
                </a:cubicBezTo>
                <a:cubicBezTo>
                  <a:pt x="15537" y="3790"/>
                  <a:pt x="15550" y="3779"/>
                  <a:pt x="15563" y="3770"/>
                </a:cubicBezTo>
                <a:cubicBezTo>
                  <a:pt x="15730" y="3657"/>
                  <a:pt x="15948" y="3600"/>
                  <a:pt x="16208" y="3600"/>
                </a:cubicBezTo>
                <a:cubicBezTo>
                  <a:pt x="16716" y="3600"/>
                  <a:pt x="17211" y="3825"/>
                  <a:pt x="17332" y="3919"/>
                </a:cubicBezTo>
                <a:cubicBezTo>
                  <a:pt x="17375" y="3953"/>
                  <a:pt x="17421" y="3983"/>
                  <a:pt x="17467" y="4008"/>
                </a:cubicBezTo>
                <a:cubicBezTo>
                  <a:pt x="17950" y="4265"/>
                  <a:pt x="18131" y="4362"/>
                  <a:pt x="18562" y="5641"/>
                </a:cubicBezTo>
                <a:cubicBezTo>
                  <a:pt x="18822" y="6387"/>
                  <a:pt x="18452" y="7378"/>
                  <a:pt x="18253" y="7911"/>
                </a:cubicBezTo>
                <a:cubicBezTo>
                  <a:pt x="18161" y="8156"/>
                  <a:pt x="18130" y="8457"/>
                  <a:pt x="18182" y="8718"/>
                </a:cubicBezTo>
                <a:cubicBezTo>
                  <a:pt x="18316" y="9392"/>
                  <a:pt x="18254" y="9706"/>
                  <a:pt x="18232" y="9784"/>
                </a:cubicBezTo>
                <a:cubicBezTo>
                  <a:pt x="18230" y="9788"/>
                  <a:pt x="18227" y="9793"/>
                  <a:pt x="18224" y="9798"/>
                </a:cubicBezTo>
                <a:lnTo>
                  <a:pt x="18191" y="9853"/>
                </a:lnTo>
                <a:cubicBezTo>
                  <a:pt x="17926" y="10290"/>
                  <a:pt x="17434" y="11106"/>
                  <a:pt x="17434" y="12954"/>
                </a:cubicBezTo>
                <a:cubicBezTo>
                  <a:pt x="17434" y="15019"/>
                  <a:pt x="18570" y="15933"/>
                  <a:pt x="19229" y="16155"/>
                </a:cubicBezTo>
                <a:cubicBezTo>
                  <a:pt x="19856" y="16429"/>
                  <a:pt x="20435" y="16859"/>
                  <a:pt x="20582" y="17999"/>
                </a:cubicBezTo>
                <a:lnTo>
                  <a:pt x="18459" y="18000"/>
                </a:lnTo>
                <a:cubicBezTo>
                  <a:pt x="18647" y="18353"/>
                  <a:pt x="18802" y="18755"/>
                  <a:pt x="18920" y="19200"/>
                </a:cubicBezTo>
                <a:lnTo>
                  <a:pt x="21109" y="19199"/>
                </a:lnTo>
                <a:cubicBezTo>
                  <a:pt x="21600" y="19199"/>
                  <a:pt x="21600" y="18599"/>
                  <a:pt x="21600" y="18599"/>
                </a:cubicBezTo>
                <a:cubicBezTo>
                  <a:pt x="21600" y="16199"/>
                  <a:pt x="20410" y="15388"/>
                  <a:pt x="19516" y="15006"/>
                </a:cubicBezTo>
                <a:moveTo>
                  <a:pt x="2371" y="16155"/>
                </a:moveTo>
                <a:cubicBezTo>
                  <a:pt x="3030" y="15933"/>
                  <a:pt x="4166" y="15019"/>
                  <a:pt x="4166" y="12954"/>
                </a:cubicBezTo>
                <a:cubicBezTo>
                  <a:pt x="4166" y="11106"/>
                  <a:pt x="3673" y="10290"/>
                  <a:pt x="3409" y="9853"/>
                </a:cubicBezTo>
                <a:lnTo>
                  <a:pt x="3376" y="9798"/>
                </a:lnTo>
                <a:cubicBezTo>
                  <a:pt x="3373" y="9793"/>
                  <a:pt x="3370" y="9788"/>
                  <a:pt x="3367" y="9784"/>
                </a:cubicBezTo>
                <a:cubicBezTo>
                  <a:pt x="3346" y="9706"/>
                  <a:pt x="3283" y="9392"/>
                  <a:pt x="3418" y="8718"/>
                </a:cubicBezTo>
                <a:cubicBezTo>
                  <a:pt x="3470" y="8457"/>
                  <a:pt x="3439" y="8156"/>
                  <a:pt x="3347" y="7911"/>
                </a:cubicBezTo>
                <a:cubicBezTo>
                  <a:pt x="3148" y="7378"/>
                  <a:pt x="2778" y="6387"/>
                  <a:pt x="3038" y="5641"/>
                </a:cubicBezTo>
                <a:cubicBezTo>
                  <a:pt x="3469" y="4362"/>
                  <a:pt x="3649" y="4265"/>
                  <a:pt x="4133" y="4008"/>
                </a:cubicBezTo>
                <a:cubicBezTo>
                  <a:pt x="4180" y="3983"/>
                  <a:pt x="4225" y="3953"/>
                  <a:pt x="4268" y="3919"/>
                </a:cubicBezTo>
                <a:cubicBezTo>
                  <a:pt x="4389" y="3825"/>
                  <a:pt x="4884" y="3600"/>
                  <a:pt x="5392" y="3600"/>
                </a:cubicBezTo>
                <a:cubicBezTo>
                  <a:pt x="5636" y="3600"/>
                  <a:pt x="5839" y="3655"/>
                  <a:pt x="6002" y="3755"/>
                </a:cubicBezTo>
                <a:cubicBezTo>
                  <a:pt x="6045" y="3548"/>
                  <a:pt x="6096" y="3341"/>
                  <a:pt x="6165" y="3134"/>
                </a:cubicBezTo>
                <a:cubicBezTo>
                  <a:pt x="6225" y="2950"/>
                  <a:pt x="6289" y="2793"/>
                  <a:pt x="6351" y="2630"/>
                </a:cubicBezTo>
                <a:cubicBezTo>
                  <a:pt x="6046" y="2468"/>
                  <a:pt x="5716" y="2400"/>
                  <a:pt x="5392" y="2400"/>
                </a:cubicBezTo>
                <a:cubicBezTo>
                  <a:pt x="4682" y="2400"/>
                  <a:pt x="4009" y="2699"/>
                  <a:pt x="3740" y="2908"/>
                </a:cubicBezTo>
                <a:cubicBezTo>
                  <a:pt x="2955" y="3327"/>
                  <a:pt x="2625" y="3714"/>
                  <a:pt x="2130" y="5184"/>
                </a:cubicBezTo>
                <a:cubicBezTo>
                  <a:pt x="1700" y="6419"/>
                  <a:pt x="2212" y="7760"/>
                  <a:pt x="2464" y="8435"/>
                </a:cubicBezTo>
                <a:cubicBezTo>
                  <a:pt x="2156" y="9975"/>
                  <a:pt x="2583" y="10506"/>
                  <a:pt x="2583" y="10506"/>
                </a:cubicBezTo>
                <a:cubicBezTo>
                  <a:pt x="2806" y="10879"/>
                  <a:pt x="3185" y="11419"/>
                  <a:pt x="3185" y="12954"/>
                </a:cubicBezTo>
                <a:cubicBezTo>
                  <a:pt x="3185" y="14701"/>
                  <a:pt x="2084" y="15006"/>
                  <a:pt x="2084" y="15006"/>
                </a:cubicBezTo>
                <a:cubicBezTo>
                  <a:pt x="1191" y="15388"/>
                  <a:pt x="0" y="16199"/>
                  <a:pt x="0" y="18599"/>
                </a:cubicBezTo>
                <a:cubicBezTo>
                  <a:pt x="0" y="18599"/>
                  <a:pt x="0" y="19199"/>
                  <a:pt x="491" y="19199"/>
                </a:cubicBezTo>
                <a:lnTo>
                  <a:pt x="2680" y="19200"/>
                </a:lnTo>
                <a:cubicBezTo>
                  <a:pt x="2798" y="18755"/>
                  <a:pt x="2952" y="18353"/>
                  <a:pt x="3141" y="18000"/>
                </a:cubicBezTo>
                <a:lnTo>
                  <a:pt x="1018" y="17999"/>
                </a:lnTo>
                <a:cubicBezTo>
                  <a:pt x="1165" y="16859"/>
                  <a:pt x="1744" y="16429"/>
                  <a:pt x="2371" y="16155"/>
                </a:cubicBezTo>
              </a:path>
            </a:pathLst>
          </a:custGeom>
          <a:solidFill>
            <a:schemeClr val="bg1"/>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latin typeface="Arial" panose="020B0604020202020204" pitchFamily="34" charset="0"/>
              <a:ea typeface="微软雅黑" panose="020B0503020204020204" pitchFamily="34" charset="-122"/>
              <a:sym typeface="Arial" panose="020B0604020202020204" pitchFamily="34" charset="0"/>
            </a:endParaRPr>
          </a:p>
        </p:txBody>
      </p:sp>
      <p:sp>
        <p:nvSpPr>
          <p:cNvPr id="25" name="Subtitle 2"/>
          <p:cNvSpPr txBox="1">
            <a:spLocks/>
          </p:cNvSpPr>
          <p:nvPr/>
        </p:nvSpPr>
        <p:spPr>
          <a:xfrm>
            <a:off x="13018107" y="2328573"/>
            <a:ext cx="7098693" cy="1187315"/>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ts val="4040"/>
              </a:lnSpc>
            </a:pPr>
            <a:r>
              <a:rPr lang="en-US" dirty="0" smtClean="0">
                <a:solidFill>
                  <a:schemeClr val="tx1"/>
                </a:solidFill>
                <a:latin typeface="Arial" panose="020B0604020202020204" pitchFamily="34" charset="0"/>
                <a:ea typeface="微软雅黑" panose="020B0503020204020204" pitchFamily="34" charset="-122"/>
                <a:cs typeface="Poppins Light" charset="0"/>
                <a:sym typeface="Arial" panose="020B0604020202020204" pitchFamily="34" charset="0"/>
              </a:rPr>
              <a:t>Frequently, your initial font choice is taken out of your awesome hands</a:t>
            </a:r>
            <a:r>
              <a:rPr lang="en-US" dirty="0">
                <a:solidFill>
                  <a:schemeClr val="tx1"/>
                </a:solidFill>
                <a:latin typeface="Arial" panose="020B0604020202020204" pitchFamily="34" charset="0"/>
                <a:ea typeface="微软雅黑" panose="020B0503020204020204" pitchFamily="34" charset="-122"/>
                <a:cs typeface="Poppins Light" charset="0"/>
                <a:sym typeface="Arial" panose="020B0604020202020204" pitchFamily="34" charset="0"/>
              </a:rPr>
              <a:t> </a:t>
            </a:r>
            <a:r>
              <a:rPr lang="en-US" dirty="0" smtClean="0">
                <a:solidFill>
                  <a:schemeClr val="tx1"/>
                </a:solidFill>
                <a:latin typeface="Arial" panose="020B0604020202020204" pitchFamily="34" charset="0"/>
                <a:ea typeface="微软雅黑" panose="020B0503020204020204" pitchFamily="34" charset="-122"/>
                <a:cs typeface="Poppins Light" charset="0"/>
                <a:sym typeface="Arial" panose="020B0604020202020204" pitchFamily="34" charset="0"/>
              </a:rPr>
              <a:t>also we are companies</a:t>
            </a:r>
            <a:endParaRPr lang="en-US" dirty="0">
              <a:solidFill>
                <a:schemeClr val="tx1"/>
              </a:solidFill>
              <a:latin typeface="Arial" panose="020B0604020202020204" pitchFamily="34" charset="0"/>
              <a:ea typeface="微软雅黑" panose="020B0503020204020204" pitchFamily="34" charset="-122"/>
              <a:cs typeface="Poppins Light" charset="0"/>
              <a:sym typeface="Arial" panose="020B0604020202020204" pitchFamily="34" charset="0"/>
            </a:endParaRPr>
          </a:p>
        </p:txBody>
      </p:sp>
      <p:sp>
        <p:nvSpPr>
          <p:cNvPr id="26" name="TextBox 25"/>
          <p:cNvSpPr txBox="1"/>
          <p:nvPr/>
        </p:nvSpPr>
        <p:spPr>
          <a:xfrm>
            <a:off x="13135678" y="1196492"/>
            <a:ext cx="813043" cy="430887"/>
          </a:xfrm>
          <a:prstGeom prst="rect">
            <a:avLst/>
          </a:prstGeom>
          <a:noFill/>
        </p:spPr>
        <p:txBody>
          <a:bodyPr wrap="none" rtlCol="0" anchor="ctr" anchorCtr="0">
            <a:spAutoFit/>
          </a:bodyPr>
          <a:lstStyle/>
          <a:p>
            <a:r>
              <a:rPr lang="en-US" sz="2200" b="1" dirty="0" smtClean="0">
                <a:solidFill>
                  <a:schemeClr val="tx2"/>
                </a:solidFill>
                <a:latin typeface="Arial" panose="020B0604020202020204" pitchFamily="34" charset="0"/>
                <a:ea typeface="微软雅黑" panose="020B0503020204020204" pitchFamily="34" charset="-122"/>
                <a:cs typeface="Poppins SemiBold" charset="0"/>
                <a:sym typeface="Arial" panose="020B0604020202020204" pitchFamily="34" charset="0"/>
              </a:rPr>
              <a:t>2012</a:t>
            </a:r>
            <a:endParaRPr lang="en-US" sz="2200" b="1" dirty="0">
              <a:solidFill>
                <a:schemeClr val="tx2"/>
              </a:solidFill>
              <a:latin typeface="Arial" panose="020B0604020202020204" pitchFamily="34" charset="0"/>
              <a:ea typeface="微软雅黑" panose="020B0503020204020204" pitchFamily="34" charset="-122"/>
              <a:cs typeface="Poppins SemiBold" charset="0"/>
              <a:sym typeface="Arial" panose="020B0604020202020204" pitchFamily="34" charset="0"/>
            </a:endParaRPr>
          </a:p>
        </p:txBody>
      </p:sp>
      <p:sp>
        <p:nvSpPr>
          <p:cNvPr id="27" name="TextBox 26"/>
          <p:cNvSpPr txBox="1"/>
          <p:nvPr/>
        </p:nvSpPr>
        <p:spPr>
          <a:xfrm>
            <a:off x="13135678" y="1754838"/>
            <a:ext cx="5351786" cy="461665"/>
          </a:xfrm>
          <a:prstGeom prst="rect">
            <a:avLst/>
          </a:prstGeom>
          <a:noFill/>
        </p:spPr>
        <p:txBody>
          <a:bodyPr wrap="none" rtlCol="0" anchor="ctr" anchorCtr="0">
            <a:spAutoFit/>
          </a:bodyPr>
          <a:lstStyle/>
          <a:p>
            <a:r>
              <a:rPr lang="en-US" sz="2400" b="1" dirty="0" smtClean="0">
                <a:solidFill>
                  <a:schemeClr val="tx2"/>
                </a:solidFill>
                <a:latin typeface="Arial" panose="020B0604020202020204" pitchFamily="34" charset="0"/>
                <a:ea typeface="微软雅黑" panose="020B0503020204020204" pitchFamily="34" charset="-122"/>
                <a:cs typeface="Poppins SemiBold" charset="0"/>
                <a:sym typeface="Arial" panose="020B0604020202020204" pitchFamily="34" charset="0"/>
              </a:rPr>
              <a:t>EXPORT PRODUCTS TO AMERICA</a:t>
            </a:r>
            <a:endParaRPr lang="en-US" sz="2400" b="1" dirty="0">
              <a:solidFill>
                <a:schemeClr val="tx2"/>
              </a:solidFill>
              <a:latin typeface="Arial" panose="020B0604020202020204" pitchFamily="34" charset="0"/>
              <a:ea typeface="微软雅黑" panose="020B0503020204020204" pitchFamily="34" charset="-122"/>
              <a:cs typeface="Poppins SemiBold" charset="0"/>
              <a:sym typeface="Arial" panose="020B0604020202020204" pitchFamily="34" charset="0"/>
            </a:endParaRPr>
          </a:p>
        </p:txBody>
      </p:sp>
      <p:sp>
        <p:nvSpPr>
          <p:cNvPr id="28" name="Shape 2950"/>
          <p:cNvSpPr/>
          <p:nvPr/>
        </p:nvSpPr>
        <p:spPr>
          <a:xfrm>
            <a:off x="11941431" y="10081762"/>
            <a:ext cx="457082" cy="558654"/>
          </a:xfrm>
          <a:custGeom>
            <a:avLst/>
            <a:gdLst/>
            <a:ahLst/>
            <a:cxnLst>
              <a:cxn ang="0">
                <a:pos x="wd2" y="hd2"/>
              </a:cxn>
              <a:cxn ang="5400000">
                <a:pos x="wd2" y="hd2"/>
              </a:cxn>
              <a:cxn ang="10800000">
                <a:pos x="wd2" y="hd2"/>
              </a:cxn>
              <a:cxn ang="16200000">
                <a:pos x="wd2" y="hd2"/>
              </a:cxn>
            </a:cxnLst>
            <a:rect l="0" t="0" r="r" b="b"/>
            <a:pathLst>
              <a:path w="21600" h="21600" extrusionOk="0">
                <a:moveTo>
                  <a:pt x="4200" y="7855"/>
                </a:moveTo>
                <a:lnTo>
                  <a:pt x="7800" y="7855"/>
                </a:lnTo>
                <a:cubicBezTo>
                  <a:pt x="8132" y="7855"/>
                  <a:pt x="8400" y="7635"/>
                  <a:pt x="8400" y="7364"/>
                </a:cubicBezTo>
                <a:cubicBezTo>
                  <a:pt x="8400" y="7092"/>
                  <a:pt x="8132" y="6873"/>
                  <a:pt x="7800" y="6873"/>
                </a:cubicBezTo>
                <a:lnTo>
                  <a:pt x="4200" y="6873"/>
                </a:lnTo>
                <a:cubicBezTo>
                  <a:pt x="3868" y="6873"/>
                  <a:pt x="3600" y="7092"/>
                  <a:pt x="3600" y="7364"/>
                </a:cubicBezTo>
                <a:cubicBezTo>
                  <a:pt x="3600" y="7635"/>
                  <a:pt x="3868" y="7855"/>
                  <a:pt x="4200" y="7855"/>
                </a:cubicBezTo>
                <a:moveTo>
                  <a:pt x="4200" y="11782"/>
                </a:moveTo>
                <a:lnTo>
                  <a:pt x="16200" y="11782"/>
                </a:lnTo>
                <a:cubicBezTo>
                  <a:pt x="16532" y="11782"/>
                  <a:pt x="16800" y="11562"/>
                  <a:pt x="16800" y="11291"/>
                </a:cubicBezTo>
                <a:cubicBezTo>
                  <a:pt x="16800" y="11020"/>
                  <a:pt x="16532" y="10800"/>
                  <a:pt x="16200" y="10800"/>
                </a:cubicBezTo>
                <a:lnTo>
                  <a:pt x="4200" y="10800"/>
                </a:lnTo>
                <a:cubicBezTo>
                  <a:pt x="3868" y="10800"/>
                  <a:pt x="3600" y="11020"/>
                  <a:pt x="3600" y="11291"/>
                </a:cubicBezTo>
                <a:cubicBezTo>
                  <a:pt x="3600" y="11562"/>
                  <a:pt x="3868" y="11782"/>
                  <a:pt x="4200" y="11782"/>
                </a:cubicBezTo>
                <a:moveTo>
                  <a:pt x="4200" y="9818"/>
                </a:moveTo>
                <a:lnTo>
                  <a:pt x="11400" y="9818"/>
                </a:lnTo>
                <a:cubicBezTo>
                  <a:pt x="11732" y="9818"/>
                  <a:pt x="12000" y="9599"/>
                  <a:pt x="12000" y="9327"/>
                </a:cubicBezTo>
                <a:cubicBezTo>
                  <a:pt x="12000" y="9056"/>
                  <a:pt x="11732" y="8836"/>
                  <a:pt x="11400" y="8836"/>
                </a:cubicBezTo>
                <a:lnTo>
                  <a:pt x="4200" y="8836"/>
                </a:lnTo>
                <a:cubicBezTo>
                  <a:pt x="3868" y="8836"/>
                  <a:pt x="3600" y="9056"/>
                  <a:pt x="3600" y="9327"/>
                </a:cubicBezTo>
                <a:cubicBezTo>
                  <a:pt x="3600" y="9599"/>
                  <a:pt x="3868" y="9818"/>
                  <a:pt x="4200" y="9818"/>
                </a:cubicBezTo>
                <a:moveTo>
                  <a:pt x="4200" y="5891"/>
                </a:moveTo>
                <a:lnTo>
                  <a:pt x="15000" y="5891"/>
                </a:lnTo>
                <a:cubicBezTo>
                  <a:pt x="15332" y="5891"/>
                  <a:pt x="15600" y="5671"/>
                  <a:pt x="15600" y="5400"/>
                </a:cubicBezTo>
                <a:cubicBezTo>
                  <a:pt x="15600" y="5129"/>
                  <a:pt x="15332" y="4909"/>
                  <a:pt x="15000" y="4909"/>
                </a:cubicBezTo>
                <a:lnTo>
                  <a:pt x="4200" y="4909"/>
                </a:lnTo>
                <a:cubicBezTo>
                  <a:pt x="3868" y="4909"/>
                  <a:pt x="3600" y="5129"/>
                  <a:pt x="3600" y="5400"/>
                </a:cubicBezTo>
                <a:cubicBezTo>
                  <a:pt x="3600" y="5671"/>
                  <a:pt x="3868" y="5891"/>
                  <a:pt x="4200" y="5891"/>
                </a:cubicBezTo>
                <a:moveTo>
                  <a:pt x="20400" y="13745"/>
                </a:moveTo>
                <a:lnTo>
                  <a:pt x="1200" y="13745"/>
                </a:lnTo>
                <a:lnTo>
                  <a:pt x="1200" y="2945"/>
                </a:lnTo>
                <a:lnTo>
                  <a:pt x="20400" y="2945"/>
                </a:lnTo>
                <a:cubicBezTo>
                  <a:pt x="20400" y="2945"/>
                  <a:pt x="20400" y="13745"/>
                  <a:pt x="20400" y="13745"/>
                </a:cubicBezTo>
                <a:close/>
                <a:moveTo>
                  <a:pt x="11400" y="20618"/>
                </a:moveTo>
                <a:lnTo>
                  <a:pt x="10200" y="20618"/>
                </a:lnTo>
                <a:lnTo>
                  <a:pt x="10200" y="14727"/>
                </a:lnTo>
                <a:lnTo>
                  <a:pt x="11400" y="14727"/>
                </a:lnTo>
                <a:cubicBezTo>
                  <a:pt x="11400" y="14727"/>
                  <a:pt x="11400" y="20618"/>
                  <a:pt x="11400" y="20618"/>
                </a:cubicBezTo>
                <a:close/>
                <a:moveTo>
                  <a:pt x="10200" y="982"/>
                </a:moveTo>
                <a:lnTo>
                  <a:pt x="11400" y="982"/>
                </a:lnTo>
                <a:lnTo>
                  <a:pt x="11400" y="1964"/>
                </a:lnTo>
                <a:lnTo>
                  <a:pt x="10200" y="1964"/>
                </a:lnTo>
                <a:cubicBezTo>
                  <a:pt x="10200" y="1964"/>
                  <a:pt x="10200" y="982"/>
                  <a:pt x="10200" y="982"/>
                </a:cubicBezTo>
                <a:close/>
                <a:moveTo>
                  <a:pt x="20400" y="1964"/>
                </a:moveTo>
                <a:lnTo>
                  <a:pt x="12600" y="1964"/>
                </a:lnTo>
                <a:lnTo>
                  <a:pt x="12600" y="982"/>
                </a:lnTo>
                <a:cubicBezTo>
                  <a:pt x="12600" y="440"/>
                  <a:pt x="12062" y="0"/>
                  <a:pt x="11400" y="0"/>
                </a:cubicBezTo>
                <a:lnTo>
                  <a:pt x="10200" y="0"/>
                </a:lnTo>
                <a:cubicBezTo>
                  <a:pt x="9537" y="0"/>
                  <a:pt x="9000" y="440"/>
                  <a:pt x="9000" y="982"/>
                </a:cubicBezTo>
                <a:lnTo>
                  <a:pt x="9000" y="1964"/>
                </a:lnTo>
                <a:lnTo>
                  <a:pt x="1200" y="1964"/>
                </a:lnTo>
                <a:cubicBezTo>
                  <a:pt x="537" y="1964"/>
                  <a:pt x="0" y="2404"/>
                  <a:pt x="0" y="2945"/>
                </a:cubicBezTo>
                <a:lnTo>
                  <a:pt x="0" y="13745"/>
                </a:lnTo>
                <a:cubicBezTo>
                  <a:pt x="0" y="14287"/>
                  <a:pt x="537" y="14727"/>
                  <a:pt x="1200" y="14727"/>
                </a:cubicBezTo>
                <a:lnTo>
                  <a:pt x="9000" y="14727"/>
                </a:lnTo>
                <a:lnTo>
                  <a:pt x="9000" y="20618"/>
                </a:lnTo>
                <a:cubicBezTo>
                  <a:pt x="9000" y="21160"/>
                  <a:pt x="9537" y="21600"/>
                  <a:pt x="10200" y="21600"/>
                </a:cubicBezTo>
                <a:lnTo>
                  <a:pt x="11400" y="21600"/>
                </a:lnTo>
                <a:cubicBezTo>
                  <a:pt x="12062" y="21600"/>
                  <a:pt x="12600" y="21160"/>
                  <a:pt x="12600" y="20618"/>
                </a:cubicBezTo>
                <a:lnTo>
                  <a:pt x="12600" y="14727"/>
                </a:lnTo>
                <a:lnTo>
                  <a:pt x="20400" y="14727"/>
                </a:lnTo>
                <a:cubicBezTo>
                  <a:pt x="21062" y="14727"/>
                  <a:pt x="21600" y="14287"/>
                  <a:pt x="21600" y="13745"/>
                </a:cubicBezTo>
                <a:lnTo>
                  <a:pt x="21600" y="2945"/>
                </a:lnTo>
                <a:cubicBezTo>
                  <a:pt x="21600" y="2404"/>
                  <a:pt x="21062" y="1964"/>
                  <a:pt x="20400" y="1964"/>
                </a:cubicBezTo>
                <a:moveTo>
                  <a:pt x="17400" y="8836"/>
                </a:moveTo>
                <a:lnTo>
                  <a:pt x="13800" y="8836"/>
                </a:lnTo>
                <a:cubicBezTo>
                  <a:pt x="13468" y="8836"/>
                  <a:pt x="13200" y="9056"/>
                  <a:pt x="13200" y="9327"/>
                </a:cubicBezTo>
                <a:cubicBezTo>
                  <a:pt x="13200" y="9599"/>
                  <a:pt x="13468" y="9818"/>
                  <a:pt x="13800" y="9818"/>
                </a:cubicBezTo>
                <a:lnTo>
                  <a:pt x="17400" y="9818"/>
                </a:lnTo>
                <a:cubicBezTo>
                  <a:pt x="17732" y="9818"/>
                  <a:pt x="18000" y="9599"/>
                  <a:pt x="18000" y="9327"/>
                </a:cubicBezTo>
                <a:cubicBezTo>
                  <a:pt x="18000" y="9056"/>
                  <a:pt x="17732" y="8836"/>
                  <a:pt x="17400" y="8836"/>
                </a:cubicBezTo>
                <a:moveTo>
                  <a:pt x="9600" y="7364"/>
                </a:moveTo>
                <a:cubicBezTo>
                  <a:pt x="9600" y="7635"/>
                  <a:pt x="9868" y="7855"/>
                  <a:pt x="10200" y="7855"/>
                </a:cubicBezTo>
                <a:lnTo>
                  <a:pt x="17400" y="7855"/>
                </a:lnTo>
                <a:cubicBezTo>
                  <a:pt x="17732" y="7855"/>
                  <a:pt x="18000" y="7635"/>
                  <a:pt x="18000" y="7364"/>
                </a:cubicBezTo>
                <a:cubicBezTo>
                  <a:pt x="18000" y="7092"/>
                  <a:pt x="17732" y="6873"/>
                  <a:pt x="17400" y="6873"/>
                </a:cubicBezTo>
                <a:lnTo>
                  <a:pt x="10200" y="6873"/>
                </a:lnTo>
                <a:cubicBezTo>
                  <a:pt x="9868" y="6873"/>
                  <a:pt x="9600" y="7092"/>
                  <a:pt x="9600" y="7364"/>
                </a:cubicBezTo>
              </a:path>
            </a:pathLst>
          </a:custGeom>
          <a:solidFill>
            <a:schemeClr val="bg1"/>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25031579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theme/theme1.xml><?xml version="1.0" encoding="utf-8"?>
<a:theme xmlns:a="http://schemas.openxmlformats.org/drawingml/2006/main" name="Default Theme">
  <a:themeElements>
    <a:clrScheme name="Wolf Light 3">
      <a:dk1>
        <a:srgbClr val="7F7F7F"/>
      </a:dk1>
      <a:lt1>
        <a:srgbClr val="FFFFFF"/>
      </a:lt1>
      <a:dk2>
        <a:srgbClr val="000000"/>
      </a:dk2>
      <a:lt2>
        <a:srgbClr val="FFFFFF"/>
      </a:lt2>
      <a:accent1>
        <a:srgbClr val="000000"/>
      </a:accent1>
      <a:accent2>
        <a:srgbClr val="36DDD7"/>
      </a:accent2>
      <a:accent3>
        <a:srgbClr val="4B5050"/>
      </a:accent3>
      <a:accent4>
        <a:srgbClr val="91969B"/>
      </a:accent4>
      <a:accent5>
        <a:srgbClr val="4B5050"/>
      </a:accent5>
      <a:accent6>
        <a:srgbClr val="91969B"/>
      </a:accent6>
      <a:hlink>
        <a:srgbClr val="F33B48"/>
      </a:hlink>
      <a:folHlink>
        <a:srgbClr val="FFC000"/>
      </a:folHlink>
    </a:clrScheme>
    <a:fontScheme name="Custom 1">
      <a:majorFont>
        <a:latin typeface="Lato"/>
        <a:ea typeface=""/>
        <a:cs typeface=""/>
      </a:majorFont>
      <a:minorFont>
        <a:latin typeface="Lato Ligh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35784</TotalTime>
  <Words>1076</Words>
  <Application>Microsoft Office PowerPoint</Application>
  <PresentationFormat>自定义</PresentationFormat>
  <Paragraphs>189</Paragraphs>
  <Slides>25</Slides>
  <Notes>16</Notes>
  <HiddenSlides>0</HiddenSlides>
  <MMClips>0</MMClips>
  <ScaleCrop>false</ScaleCrop>
  <HeadingPairs>
    <vt:vector size="6" baseType="variant">
      <vt:variant>
        <vt:lpstr>已用的字体</vt:lpstr>
      </vt:variant>
      <vt:variant>
        <vt:i4>12</vt:i4>
      </vt:variant>
      <vt:variant>
        <vt:lpstr>主题</vt:lpstr>
      </vt:variant>
      <vt:variant>
        <vt:i4>1</vt:i4>
      </vt:variant>
      <vt:variant>
        <vt:lpstr>幻灯片标题</vt:lpstr>
      </vt:variant>
      <vt:variant>
        <vt:i4>25</vt:i4>
      </vt:variant>
    </vt:vector>
  </HeadingPairs>
  <TitlesOfParts>
    <vt:vector size="38" baseType="lpstr">
      <vt:lpstr>Gill Sans</vt:lpstr>
      <vt:lpstr>Lato</vt:lpstr>
      <vt:lpstr>Lato Black</vt:lpstr>
      <vt:lpstr>Lato Light</vt:lpstr>
      <vt:lpstr>Malgun Gothic Semilight</vt:lpstr>
      <vt:lpstr>Poppins</vt:lpstr>
      <vt:lpstr>Poppins Light</vt:lpstr>
      <vt:lpstr>Poppins Medium</vt:lpstr>
      <vt:lpstr>Poppins SemiBold</vt:lpstr>
      <vt:lpstr>微软雅黑</vt:lpstr>
      <vt:lpstr>Arial</vt:lpstr>
      <vt:lpstr>Calibri Light</vt:lpstr>
      <vt:lpstr>Default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
  <Company/>
  <LinksUpToDate>false</LinksUpToDate>
  <SharedDoc>false</SharedDoc>
  <HyperlinkBase/>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www.51pptmoban.com</dc:title>
  <dc:subject>——</dc:subject>
  <dc:creator>sunny</dc:creator>
  <cp:keywords>51PPT模板网</cp:keywords>
  <dc:description>——</dc:description>
  <cp:lastModifiedBy>阳光 男孩</cp:lastModifiedBy>
  <cp:revision>23</cp:revision>
  <dcterms:created xsi:type="dcterms:W3CDTF">2014-11-12T21:47:38Z</dcterms:created>
  <dcterms:modified xsi:type="dcterms:W3CDTF">2019-12-02T12:30:47Z</dcterms:modified>
  <cp:category>——</cp:category>
  <cp:contentStatus>BOSSPPT</cp:contentStatus>
</cp:coreProperties>
</file>