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9" r:id="rId2"/>
    <p:sldId id="263" r:id="rId3"/>
    <p:sldId id="261" r:id="rId4"/>
    <p:sldId id="264" r:id="rId5"/>
    <p:sldId id="265" r:id="rId6"/>
    <p:sldId id="266" r:id="rId7"/>
    <p:sldId id="267" r:id="rId8"/>
    <p:sldId id="268" r:id="rId9"/>
    <p:sldId id="282" r:id="rId10"/>
    <p:sldId id="269" r:id="rId11"/>
    <p:sldId id="270" r:id="rId12"/>
    <p:sldId id="271" r:id="rId13"/>
    <p:sldId id="272" r:id="rId14"/>
    <p:sldId id="273" r:id="rId15"/>
    <p:sldId id="283" r:id="rId16"/>
    <p:sldId id="274" r:id="rId17"/>
    <p:sldId id="275" r:id="rId18"/>
    <p:sldId id="276" r:id="rId19"/>
    <p:sldId id="277" r:id="rId20"/>
    <p:sldId id="284" r:id="rId21"/>
    <p:sldId id="278" r:id="rId22"/>
    <p:sldId id="279" r:id="rId23"/>
    <p:sldId id="280" r:id="rId24"/>
    <p:sldId id="281" r:id="rId25"/>
    <p:sldId id="260" r:id="rId26"/>
    <p:sldId id="285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5E3D"/>
    <a:srgbClr val="B6060A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984" y="3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570D4-A612-4C33-82A7-8E4F184064E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30F74C-276F-4A6D-86CE-73DF564D37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53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599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9947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1931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7679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1434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2479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734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8844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6108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637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230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442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2253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8418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0749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4600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4027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005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5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396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055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752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185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6646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0F74C-276F-4A6D-86CE-73DF564D37E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00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038225" y="662467"/>
            <a:ext cx="10115550" cy="5533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34450" y="0"/>
            <a:ext cx="2838450" cy="62689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99" y="4895850"/>
            <a:ext cx="3741511" cy="175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576067"/>
      </p:ext>
    </p:extLst>
  </p:cSld>
  <p:clrMapOvr>
    <a:masterClrMapping/>
  </p:clrMapOvr>
  <p:transition spd="slow" advTm="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038225" y="662467"/>
            <a:ext cx="10115550" cy="5533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34450" y="0"/>
            <a:ext cx="2838450" cy="62689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99" y="4895850"/>
            <a:ext cx="3741511" cy="175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57027"/>
      </p:ext>
    </p:extLst>
  </p:cSld>
  <p:clrMapOvr>
    <a:masterClrMapping/>
  </p:clrMapOvr>
  <p:transition spd="slow" advTm="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15123466"/>
      </p:ext>
    </p:extLst>
  </p:cSld>
  <p:clrMapOvr>
    <a:masterClrMapping/>
  </p:clrMapOvr>
  <p:transition spd="slow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06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</p:sldLayoutIdLst>
  <p:transition spd="slow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8225" y="662467"/>
            <a:ext cx="10115550" cy="5533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1934" y="-256454"/>
            <a:ext cx="3728131" cy="394783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7111" y="2458030"/>
            <a:ext cx="1530415" cy="15304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575"/>
          <a:stretch/>
        </p:blipFill>
        <p:spPr>
          <a:xfrm rot="17771291">
            <a:off x="-180975" y="3245620"/>
            <a:ext cx="2438400" cy="18391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4543" y="998232"/>
            <a:ext cx="1438464" cy="1438464"/>
          </a:xfrm>
          <a:prstGeom prst="rect">
            <a:avLst/>
          </a:prstGeom>
        </p:spPr>
      </p:pic>
      <p:sp>
        <p:nvSpPr>
          <p:cNvPr id="21" name="剪去单角的矩形 20"/>
          <p:cNvSpPr/>
          <p:nvPr/>
        </p:nvSpPr>
        <p:spPr>
          <a:xfrm>
            <a:off x="1038225" y="3531804"/>
            <a:ext cx="888660" cy="2133275"/>
          </a:xfrm>
          <a:prstGeom prst="snip1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2736" y="4157894"/>
            <a:ext cx="9624625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6600" spc="300" dirty="0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+mn-ea"/>
                <a:sym typeface="+mn-lt"/>
              </a:rPr>
              <a:t> Merry Christmas </a:t>
            </a:r>
            <a:endParaRPr lang="zh-CN" altLang="en-US" sz="6600" spc="300" dirty="0">
              <a:solidFill>
                <a:srgbClr val="C00000"/>
              </a:solidFill>
              <a:latin typeface="Segoe UI Black" panose="020B0A02040204020203" pitchFamily="34" charset="0"/>
              <a:ea typeface="方正正大黑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2357" y="5249339"/>
            <a:ext cx="1533712" cy="15337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98206">
            <a:off x="-84989" y="-3075"/>
            <a:ext cx="2737348" cy="212828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692" y="5411217"/>
            <a:ext cx="1345057" cy="144678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6370" y="1843315"/>
            <a:ext cx="1730376" cy="173037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200" y="2084066"/>
            <a:ext cx="1619799" cy="161979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33526" y="5344589"/>
            <a:ext cx="5347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圣诞节活动策划</a:t>
            </a:r>
            <a:r>
              <a:rPr lang="en-US" altLang="zh-CN" sz="2400" spc="3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PowerPoint</a:t>
            </a:r>
            <a:r>
              <a:rPr lang="zh-CN" altLang="en-US" sz="2400" spc="3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模板</a:t>
            </a:r>
            <a:endParaRPr lang="zh-CN" altLang="en-US" sz="2400" spc="3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9191671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34364ef-e2db-47eb-94ff-dad56c12f1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0865" y="2054847"/>
            <a:ext cx="10134600" cy="3547842"/>
            <a:chOff x="0" y="1658461"/>
            <a:chExt cx="12192000" cy="4268080"/>
          </a:xfrm>
        </p:grpSpPr>
        <p:sp>
          <p:nvSpPr>
            <p:cNvPr id="4" name="íSľíďe"/>
            <p:cNvSpPr>
              <a:spLocks/>
            </p:cNvSpPr>
            <p:nvPr/>
          </p:nvSpPr>
          <p:spPr bwMode="auto">
            <a:xfrm>
              <a:off x="0" y="2096606"/>
              <a:ext cx="12192000" cy="2870200"/>
            </a:xfrm>
            <a:custGeom>
              <a:avLst/>
              <a:gdLst>
                <a:gd name="T0" fmla="*/ 1712119 w 21600"/>
                <a:gd name="T1" fmla="*/ 1022350 h 21600"/>
                <a:gd name="T2" fmla="*/ 1712119 w 21600"/>
                <a:gd name="T3" fmla="*/ 1022350 h 21600"/>
                <a:gd name="T4" fmla="*/ 1712119 w 21600"/>
                <a:gd name="T5" fmla="*/ 1022350 h 21600"/>
                <a:gd name="T6" fmla="*/ 1712119 w 21600"/>
                <a:gd name="T7" fmla="*/ 1022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5400" cap="flat" cmpd="sng">
              <a:noFill/>
              <a:prstDash val="solid"/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ísļîḑé"/>
            <p:cNvGrpSpPr/>
            <p:nvPr/>
          </p:nvGrpSpPr>
          <p:grpSpPr>
            <a:xfrm>
              <a:off x="393700" y="1658461"/>
              <a:ext cx="2660516" cy="3782971"/>
              <a:chOff x="295274" y="1462091"/>
              <a:chExt cx="1995385" cy="2837226"/>
            </a:xfrm>
          </p:grpSpPr>
          <p:sp>
            <p:nvSpPr>
              <p:cNvPr id="60" name="îşļiḍé"/>
              <p:cNvSpPr/>
              <p:nvPr/>
            </p:nvSpPr>
            <p:spPr>
              <a:xfrm>
                <a:off x="2052499" y="1470560"/>
                <a:ext cx="238160" cy="325919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íṧlîḑe"/>
              <p:cNvSpPr/>
              <p:nvPr/>
            </p:nvSpPr>
            <p:spPr>
              <a:xfrm flipH="1">
                <a:off x="295274" y="1462091"/>
                <a:ext cx="238160" cy="325919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íṩľiďé"/>
              <p:cNvSpPr/>
              <p:nvPr/>
            </p:nvSpPr>
            <p:spPr>
              <a:xfrm rot="5400000">
                <a:off x="-120536" y="2121398"/>
                <a:ext cx="2819399" cy="153643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isḻíḋê"/>
              <p:cNvSpPr/>
              <p:nvPr/>
            </p:nvSpPr>
            <p:spPr>
              <a:xfrm flipH="1" flipV="1">
                <a:off x="304800" y="3956624"/>
                <a:ext cx="238160" cy="325919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ï$ḻîḓé"/>
              <p:cNvSpPr/>
              <p:nvPr/>
            </p:nvSpPr>
            <p:spPr>
              <a:xfrm flipV="1">
                <a:off x="2052499" y="3956624"/>
                <a:ext cx="238160" cy="325919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iśľïďè"/>
            <p:cNvGrpSpPr/>
            <p:nvPr/>
          </p:nvGrpSpPr>
          <p:grpSpPr>
            <a:xfrm>
              <a:off x="659396" y="3424494"/>
              <a:ext cx="2069848" cy="1409686"/>
              <a:chOff x="695400" y="3195224"/>
              <a:chExt cx="2069848" cy="1409686"/>
            </a:xfrm>
          </p:grpSpPr>
          <p:sp>
            <p:nvSpPr>
              <p:cNvPr id="58" name="îŝḷíḋe"/>
              <p:cNvSpPr txBox="1"/>
              <p:nvPr/>
            </p:nvSpPr>
            <p:spPr>
              <a:xfrm>
                <a:off x="695400" y="3195224"/>
                <a:ext cx="2027792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59" name="ïślîḍé"/>
              <p:cNvSpPr/>
              <p:nvPr/>
            </p:nvSpPr>
            <p:spPr>
              <a:xfrm>
                <a:off x="711246" y="3441445"/>
                <a:ext cx="2054002" cy="1163465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 fontAlgn="auto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endParaRPr lang="zh-CN" altLang="en-US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îş1ïḋé"/>
            <p:cNvGrpSpPr/>
            <p:nvPr/>
          </p:nvGrpSpPr>
          <p:grpSpPr>
            <a:xfrm>
              <a:off x="8926881" y="1664808"/>
              <a:ext cx="2665408" cy="3759202"/>
              <a:chOff x="6695154" y="1466851"/>
              <a:chExt cx="1999054" cy="2819399"/>
            </a:xfrm>
          </p:grpSpPr>
          <p:sp>
            <p:nvSpPr>
              <p:cNvPr id="53" name="iṡļiḑè"/>
              <p:cNvSpPr/>
              <p:nvPr/>
            </p:nvSpPr>
            <p:spPr>
              <a:xfrm flipH="1">
                <a:off x="6695154" y="1470560"/>
                <a:ext cx="238160" cy="325919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íslïḋê"/>
              <p:cNvSpPr/>
              <p:nvPr/>
            </p:nvSpPr>
            <p:spPr>
              <a:xfrm rot="5400000">
                <a:off x="6292277" y="2108331"/>
                <a:ext cx="2819399" cy="153643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isḷïde"/>
              <p:cNvSpPr/>
              <p:nvPr/>
            </p:nvSpPr>
            <p:spPr>
              <a:xfrm flipH="1" flipV="1">
                <a:off x="6701504" y="3956624"/>
                <a:ext cx="238160" cy="325919"/>
              </a:xfrm>
              <a:prstGeom prst="rtTriangl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îŝ1îḋê"/>
              <p:cNvSpPr/>
              <p:nvPr/>
            </p:nvSpPr>
            <p:spPr>
              <a:xfrm>
                <a:off x="8456048" y="1470560"/>
                <a:ext cx="238160" cy="325919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íşlíḋé"/>
              <p:cNvSpPr/>
              <p:nvPr/>
            </p:nvSpPr>
            <p:spPr>
              <a:xfrm flipV="1">
                <a:off x="8456048" y="3956624"/>
                <a:ext cx="238160" cy="325919"/>
              </a:xfrm>
              <a:prstGeom prst="rtTriangl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íṣļíḍê"/>
            <p:cNvSpPr/>
            <p:nvPr/>
          </p:nvSpPr>
          <p:spPr>
            <a:xfrm>
              <a:off x="9363540" y="1781570"/>
              <a:ext cx="1799014" cy="1409835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ïşḷiḋè"/>
            <p:cNvGrpSpPr/>
            <p:nvPr/>
          </p:nvGrpSpPr>
          <p:grpSpPr>
            <a:xfrm>
              <a:off x="6093386" y="1664808"/>
              <a:ext cx="2684864" cy="3759202"/>
              <a:chOff x="4570034" y="1466851"/>
              <a:chExt cx="2013646" cy="2819399"/>
            </a:xfrm>
          </p:grpSpPr>
          <p:sp>
            <p:nvSpPr>
              <p:cNvPr id="48" name="išļîḋé"/>
              <p:cNvSpPr/>
              <p:nvPr/>
            </p:nvSpPr>
            <p:spPr>
              <a:xfrm flipH="1">
                <a:off x="4570034" y="1470560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íṣļïḋe"/>
              <p:cNvSpPr/>
              <p:nvPr/>
            </p:nvSpPr>
            <p:spPr>
              <a:xfrm rot="5400000">
                <a:off x="4167157" y="2108331"/>
                <a:ext cx="2819399" cy="153643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ísliďé"/>
              <p:cNvSpPr/>
              <p:nvPr/>
            </p:nvSpPr>
            <p:spPr>
              <a:xfrm flipH="1" flipV="1">
                <a:off x="4576384" y="3956624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îṩ1îḑé"/>
              <p:cNvSpPr/>
              <p:nvPr/>
            </p:nvSpPr>
            <p:spPr>
              <a:xfrm>
                <a:off x="6345520" y="1470560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isḻîḍé"/>
              <p:cNvSpPr/>
              <p:nvPr/>
            </p:nvSpPr>
            <p:spPr>
              <a:xfrm flipV="1">
                <a:off x="6345520" y="3956624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iṧḷïḑe"/>
            <p:cNvSpPr/>
            <p:nvPr/>
          </p:nvSpPr>
          <p:spPr>
            <a:xfrm>
              <a:off x="6528238" y="1787448"/>
              <a:ext cx="1799014" cy="1409835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sp>
          <p:nvSpPr>
            <p:cNvPr id="11" name="îSļíḋé"/>
            <p:cNvSpPr/>
            <p:nvPr/>
          </p:nvSpPr>
          <p:spPr>
            <a:xfrm flipH="1">
              <a:off x="3224619" y="1669749"/>
              <a:ext cx="317547" cy="43455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ṣļiďe"/>
            <p:cNvSpPr/>
            <p:nvPr/>
          </p:nvSpPr>
          <p:spPr>
            <a:xfrm rot="5400000">
              <a:off x="2685925" y="2520110"/>
              <a:ext cx="3759198" cy="20485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íśḷïḓê"/>
            <p:cNvSpPr/>
            <p:nvPr/>
          </p:nvSpPr>
          <p:spPr>
            <a:xfrm flipH="1" flipV="1">
              <a:off x="3230970" y="4984501"/>
              <a:ext cx="317547" cy="434559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ṥlïḍe"/>
            <p:cNvSpPr/>
            <p:nvPr/>
          </p:nvSpPr>
          <p:spPr>
            <a:xfrm>
              <a:off x="5589819" y="1669749"/>
              <a:ext cx="317547" cy="43455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ŝlïḓè"/>
            <p:cNvSpPr/>
            <p:nvPr/>
          </p:nvSpPr>
          <p:spPr>
            <a:xfrm flipV="1">
              <a:off x="5589819" y="4984501"/>
              <a:ext cx="317547" cy="434559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ṥļiḑê"/>
            <p:cNvSpPr/>
            <p:nvPr/>
          </p:nvSpPr>
          <p:spPr>
            <a:xfrm>
              <a:off x="3643344" y="1779357"/>
              <a:ext cx="1799014" cy="1409835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sp>
          <p:nvSpPr>
            <p:cNvPr id="17" name="is1îḋê"/>
            <p:cNvSpPr/>
            <p:nvPr/>
          </p:nvSpPr>
          <p:spPr>
            <a:xfrm>
              <a:off x="825173" y="1784730"/>
              <a:ext cx="1799014" cy="1409835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íśliḍe"/>
            <p:cNvGrpSpPr/>
            <p:nvPr/>
          </p:nvGrpSpPr>
          <p:grpSpPr>
            <a:xfrm>
              <a:off x="1278226" y="4883219"/>
              <a:ext cx="877013" cy="1017335"/>
              <a:chOff x="1278226" y="5518701"/>
              <a:chExt cx="877013" cy="1017335"/>
            </a:xfrm>
          </p:grpSpPr>
          <p:sp>
            <p:nvSpPr>
              <p:cNvPr id="41" name="işlïḍe"/>
              <p:cNvSpPr/>
              <p:nvPr/>
            </p:nvSpPr>
            <p:spPr bwMode="auto">
              <a:xfrm rot="5400000">
                <a:off x="1208065" y="5588862"/>
                <a:ext cx="1017335" cy="877013"/>
              </a:xfrm>
              <a:prstGeom prst="hexagon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2" name="iśľíďe"/>
              <p:cNvGrpSpPr/>
              <p:nvPr/>
            </p:nvGrpSpPr>
            <p:grpSpPr>
              <a:xfrm>
                <a:off x="1556578" y="5855591"/>
                <a:ext cx="397627" cy="339438"/>
                <a:chOff x="1049262" y="5673031"/>
                <a:chExt cx="397627" cy="339438"/>
              </a:xfrm>
            </p:grpSpPr>
            <p:sp>
              <p:nvSpPr>
                <p:cNvPr id="43" name="ï$1îde"/>
                <p:cNvSpPr>
                  <a:spLocks/>
                </p:cNvSpPr>
                <p:nvPr/>
              </p:nvSpPr>
              <p:spPr bwMode="auto">
                <a:xfrm>
                  <a:off x="1175339" y="5870228"/>
                  <a:ext cx="71120" cy="72737"/>
                </a:xfrm>
                <a:custGeom>
                  <a:avLst/>
                  <a:gdLst>
                    <a:gd name="T0" fmla="*/ 44 w 44"/>
                    <a:gd name="T1" fmla="*/ 25 h 45"/>
                    <a:gd name="T2" fmla="*/ 19 w 44"/>
                    <a:gd name="T3" fmla="*/ 0 h 45"/>
                    <a:gd name="T4" fmla="*/ 19 w 44"/>
                    <a:gd name="T5" fmla="*/ 0 h 45"/>
                    <a:gd name="T6" fmla="*/ 0 w 44"/>
                    <a:gd name="T7" fmla="*/ 45 h 45"/>
                    <a:gd name="T8" fmla="*/ 44 w 44"/>
                    <a:gd name="T9" fmla="*/ 2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5">
                      <a:moveTo>
                        <a:pt x="44" y="25"/>
                      </a:move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0" y="45"/>
                      </a:lnTo>
                      <a:lnTo>
                        <a:pt x="44" y="2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ïŝļíḓé"/>
                <p:cNvSpPr>
                  <a:spLocks/>
                </p:cNvSpPr>
                <p:nvPr/>
              </p:nvSpPr>
              <p:spPr bwMode="auto">
                <a:xfrm>
                  <a:off x="1217364" y="5697277"/>
                  <a:ext cx="179418" cy="179417"/>
                </a:xfrm>
                <a:custGeom>
                  <a:avLst/>
                  <a:gdLst>
                    <a:gd name="T0" fmla="*/ 101 w 111"/>
                    <a:gd name="T1" fmla="*/ 0 h 111"/>
                    <a:gd name="T2" fmla="*/ 0 w 111"/>
                    <a:gd name="T3" fmla="*/ 101 h 111"/>
                    <a:gd name="T4" fmla="*/ 10 w 111"/>
                    <a:gd name="T5" fmla="*/ 111 h 111"/>
                    <a:gd name="T6" fmla="*/ 111 w 111"/>
                    <a:gd name="T7" fmla="*/ 10 h 111"/>
                    <a:gd name="T8" fmla="*/ 101 w 111"/>
                    <a:gd name="T9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111">
                      <a:moveTo>
                        <a:pt x="101" y="0"/>
                      </a:moveTo>
                      <a:lnTo>
                        <a:pt x="0" y="101"/>
                      </a:lnTo>
                      <a:lnTo>
                        <a:pt x="10" y="111"/>
                      </a:lnTo>
                      <a:lnTo>
                        <a:pt x="111" y="10"/>
                      </a:lnTo>
                      <a:lnTo>
                        <a:pt x="10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íṩḻiḓè"/>
                <p:cNvSpPr>
                  <a:spLocks/>
                </p:cNvSpPr>
                <p:nvPr/>
              </p:nvSpPr>
              <p:spPr bwMode="auto">
                <a:xfrm>
                  <a:off x="1241610" y="5721522"/>
                  <a:ext cx="181033" cy="181033"/>
                </a:xfrm>
                <a:custGeom>
                  <a:avLst/>
                  <a:gdLst>
                    <a:gd name="T0" fmla="*/ 0 w 112"/>
                    <a:gd name="T1" fmla="*/ 102 h 112"/>
                    <a:gd name="T2" fmla="*/ 10 w 112"/>
                    <a:gd name="T3" fmla="*/ 112 h 112"/>
                    <a:gd name="T4" fmla="*/ 112 w 112"/>
                    <a:gd name="T5" fmla="*/ 12 h 112"/>
                    <a:gd name="T6" fmla="*/ 102 w 112"/>
                    <a:gd name="T7" fmla="*/ 0 h 112"/>
                    <a:gd name="T8" fmla="*/ 0 w 112"/>
                    <a:gd name="T9" fmla="*/ 10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0" y="102"/>
                      </a:moveTo>
                      <a:lnTo>
                        <a:pt x="10" y="112"/>
                      </a:lnTo>
                      <a:lnTo>
                        <a:pt x="112" y="12"/>
                      </a:lnTo>
                      <a:lnTo>
                        <a:pt x="102" y="0"/>
                      </a:lnTo>
                      <a:lnTo>
                        <a:pt x="0" y="10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îśḷïḓé"/>
                <p:cNvSpPr>
                  <a:spLocks/>
                </p:cNvSpPr>
                <p:nvPr/>
              </p:nvSpPr>
              <p:spPr bwMode="auto">
                <a:xfrm>
                  <a:off x="1390316" y="5673031"/>
                  <a:ext cx="56573" cy="53341"/>
                </a:xfrm>
                <a:custGeom>
                  <a:avLst/>
                  <a:gdLst>
                    <a:gd name="T0" fmla="*/ 14 w 21"/>
                    <a:gd name="T1" fmla="*/ 6 h 20"/>
                    <a:gd name="T2" fmla="*/ 0 w 21"/>
                    <a:gd name="T3" fmla="*/ 6 h 20"/>
                    <a:gd name="T4" fmla="*/ 15 w 21"/>
                    <a:gd name="T5" fmla="*/ 20 h 20"/>
                    <a:gd name="T6" fmla="*/ 14 w 21"/>
                    <a:gd name="T7" fmla="*/ 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0">
                      <a:moveTo>
                        <a:pt x="14" y="6"/>
                      </a:moveTo>
                      <a:cubicBezTo>
                        <a:pt x="8" y="0"/>
                        <a:pt x="0" y="6"/>
                        <a:pt x="0" y="6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20"/>
                        <a:pt x="21" y="14"/>
                        <a:pt x="1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ïslíďé"/>
                <p:cNvSpPr>
                  <a:spLocks/>
                </p:cNvSpPr>
                <p:nvPr/>
              </p:nvSpPr>
              <p:spPr bwMode="auto">
                <a:xfrm>
                  <a:off x="1049262" y="5681113"/>
                  <a:ext cx="332972" cy="331356"/>
                </a:xfrm>
                <a:custGeom>
                  <a:avLst/>
                  <a:gdLst>
                    <a:gd name="T0" fmla="*/ 182 w 206"/>
                    <a:gd name="T1" fmla="*/ 180 h 205"/>
                    <a:gd name="T2" fmla="*/ 25 w 206"/>
                    <a:gd name="T3" fmla="*/ 180 h 205"/>
                    <a:gd name="T4" fmla="*/ 25 w 206"/>
                    <a:gd name="T5" fmla="*/ 25 h 205"/>
                    <a:gd name="T6" fmla="*/ 172 w 206"/>
                    <a:gd name="T7" fmla="*/ 25 h 205"/>
                    <a:gd name="T8" fmla="*/ 198 w 206"/>
                    <a:gd name="T9" fmla="*/ 0 h 205"/>
                    <a:gd name="T10" fmla="*/ 0 w 206"/>
                    <a:gd name="T11" fmla="*/ 0 h 205"/>
                    <a:gd name="T12" fmla="*/ 0 w 206"/>
                    <a:gd name="T13" fmla="*/ 205 h 205"/>
                    <a:gd name="T14" fmla="*/ 206 w 206"/>
                    <a:gd name="T15" fmla="*/ 205 h 205"/>
                    <a:gd name="T16" fmla="*/ 206 w 206"/>
                    <a:gd name="T17" fmla="*/ 76 h 205"/>
                    <a:gd name="T18" fmla="*/ 182 w 206"/>
                    <a:gd name="T19" fmla="*/ 101 h 205"/>
                    <a:gd name="T20" fmla="*/ 182 w 206"/>
                    <a:gd name="T21" fmla="*/ 18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6" h="205">
                      <a:moveTo>
                        <a:pt x="182" y="180"/>
                      </a:moveTo>
                      <a:lnTo>
                        <a:pt x="25" y="180"/>
                      </a:lnTo>
                      <a:lnTo>
                        <a:pt x="25" y="25"/>
                      </a:lnTo>
                      <a:lnTo>
                        <a:pt x="172" y="25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205"/>
                      </a:lnTo>
                      <a:lnTo>
                        <a:pt x="206" y="205"/>
                      </a:lnTo>
                      <a:lnTo>
                        <a:pt x="206" y="76"/>
                      </a:lnTo>
                      <a:lnTo>
                        <a:pt x="182" y="101"/>
                      </a:lnTo>
                      <a:lnTo>
                        <a:pt x="182" y="1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9" name="íṧ1îdê"/>
            <p:cNvGrpSpPr/>
            <p:nvPr/>
          </p:nvGrpSpPr>
          <p:grpSpPr>
            <a:xfrm>
              <a:off x="4100576" y="4909206"/>
              <a:ext cx="877013" cy="1017335"/>
              <a:chOff x="4100576" y="5544688"/>
              <a:chExt cx="877013" cy="1017335"/>
            </a:xfrm>
          </p:grpSpPr>
          <p:sp>
            <p:nvSpPr>
              <p:cNvPr id="35" name="ïṧlidè"/>
              <p:cNvSpPr/>
              <p:nvPr/>
            </p:nvSpPr>
            <p:spPr bwMode="auto">
              <a:xfrm rot="5400000">
                <a:off x="4030415" y="5614849"/>
                <a:ext cx="1017335" cy="877013"/>
              </a:xfrm>
              <a:prstGeom prst="hexagon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6" name="ïsļiďê"/>
              <p:cNvGrpSpPr/>
              <p:nvPr/>
            </p:nvGrpSpPr>
            <p:grpSpPr>
              <a:xfrm>
                <a:off x="4361272" y="5848204"/>
                <a:ext cx="358313" cy="358313"/>
                <a:chOff x="5961059" y="2771464"/>
                <a:chExt cx="454542" cy="454542"/>
              </a:xfrm>
              <a:solidFill>
                <a:schemeClr val="bg1"/>
              </a:solidFill>
            </p:grpSpPr>
            <p:sp>
              <p:nvSpPr>
                <p:cNvPr id="37" name="íŝľídê"/>
                <p:cNvSpPr>
                  <a:spLocks/>
                </p:cNvSpPr>
                <p:nvPr/>
              </p:nvSpPr>
              <p:spPr bwMode="auto">
                <a:xfrm>
                  <a:off x="5961059" y="3005454"/>
                  <a:ext cx="220552" cy="2205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600" h="21600">
                      <a:moveTo>
                        <a:pt x="16948" y="3429"/>
                      </a:moveTo>
                      <a:lnTo>
                        <a:pt x="9450" y="10928"/>
                      </a:lnTo>
                      <a:lnTo>
                        <a:pt x="8117" y="9596"/>
                      </a:lnTo>
                      <a:lnTo>
                        <a:pt x="15616" y="2098"/>
                      </a:lnTo>
                      <a:lnTo>
                        <a:pt x="13520" y="0"/>
                      </a:lnTo>
                      <a:lnTo>
                        <a:pt x="3894" y="9626"/>
                      </a:lnTo>
                      <a:lnTo>
                        <a:pt x="3890" y="9626"/>
                      </a:lnTo>
                      <a:lnTo>
                        <a:pt x="3890" y="9630"/>
                      </a:lnTo>
                      <a:lnTo>
                        <a:pt x="3889" y="9630"/>
                      </a:lnTo>
                      <a:lnTo>
                        <a:pt x="3890" y="9630"/>
                      </a:lnTo>
                      <a:lnTo>
                        <a:pt x="0" y="21600"/>
                      </a:lnTo>
                      <a:lnTo>
                        <a:pt x="11971" y="17712"/>
                      </a:lnTo>
                      <a:lnTo>
                        <a:pt x="11972" y="17712"/>
                      </a:lnTo>
                      <a:lnTo>
                        <a:pt x="11975" y="17711"/>
                      </a:lnTo>
                      <a:lnTo>
                        <a:pt x="11975" y="17709"/>
                      </a:lnTo>
                      <a:lnTo>
                        <a:pt x="21600" y="8083"/>
                      </a:lnTo>
                      <a:lnTo>
                        <a:pt x="16948" y="3429"/>
                      </a:lnTo>
                      <a:close/>
                      <a:moveTo>
                        <a:pt x="16948" y="342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íṧľîḋê"/>
                <p:cNvSpPr>
                  <a:spLocks/>
                </p:cNvSpPr>
                <p:nvPr/>
              </p:nvSpPr>
              <p:spPr bwMode="auto">
                <a:xfrm>
                  <a:off x="6195049" y="2853677"/>
                  <a:ext cx="139129" cy="1391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1600" h="21600">
                      <a:moveTo>
                        <a:pt x="3324" y="12115"/>
                      </a:moveTo>
                      <a:lnTo>
                        <a:pt x="8825" y="6614"/>
                      </a:lnTo>
                      <a:lnTo>
                        <a:pt x="10935" y="8723"/>
                      </a:lnTo>
                      <a:lnTo>
                        <a:pt x="5434" y="14225"/>
                      </a:lnTo>
                      <a:lnTo>
                        <a:pt x="12808" y="21600"/>
                      </a:lnTo>
                      <a:lnTo>
                        <a:pt x="21600" y="12807"/>
                      </a:lnTo>
                      <a:lnTo>
                        <a:pt x="8790" y="0"/>
                      </a:lnTo>
                      <a:lnTo>
                        <a:pt x="0" y="8791"/>
                      </a:lnTo>
                      <a:lnTo>
                        <a:pt x="3324" y="12115"/>
                      </a:lnTo>
                      <a:close/>
                      <a:moveTo>
                        <a:pt x="3324" y="12115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iṧlïḍe"/>
                <p:cNvSpPr>
                  <a:spLocks/>
                </p:cNvSpPr>
                <p:nvPr/>
              </p:nvSpPr>
              <p:spPr bwMode="auto">
                <a:xfrm>
                  <a:off x="6277262" y="2771464"/>
                  <a:ext cx="136758" cy="13675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8576"/>
                      </a:moveTo>
                      <a:lnTo>
                        <a:pt x="8573" y="0"/>
                      </a:lnTo>
                      <a:lnTo>
                        <a:pt x="21600" y="13024"/>
                      </a:lnTo>
                      <a:lnTo>
                        <a:pt x="13027" y="21600"/>
                      </a:lnTo>
                      <a:lnTo>
                        <a:pt x="0" y="8576"/>
                      </a:lnTo>
                      <a:close/>
                      <a:moveTo>
                        <a:pt x="0" y="8576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íSļíďê"/>
                <p:cNvSpPr>
                  <a:spLocks/>
                </p:cNvSpPr>
                <p:nvPr/>
              </p:nvSpPr>
              <p:spPr bwMode="auto">
                <a:xfrm>
                  <a:off x="5961059" y="2771464"/>
                  <a:ext cx="454542" cy="45375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21600" h="21600">
                      <a:moveTo>
                        <a:pt x="16712" y="12177"/>
                      </a:moveTo>
                      <a:cubicBezTo>
                        <a:pt x="16247" y="12177"/>
                        <a:pt x="15748" y="12329"/>
                        <a:pt x="15257" y="12582"/>
                      </a:cubicBezTo>
                      <a:lnTo>
                        <a:pt x="9013" y="6331"/>
                      </a:lnTo>
                      <a:cubicBezTo>
                        <a:pt x="9263" y="5840"/>
                        <a:pt x="9413" y="5346"/>
                        <a:pt x="9413" y="4893"/>
                      </a:cubicBezTo>
                      <a:cubicBezTo>
                        <a:pt x="9413" y="2407"/>
                        <a:pt x="7052" y="0"/>
                        <a:pt x="4571" y="0"/>
                      </a:cubicBezTo>
                      <a:cubicBezTo>
                        <a:pt x="4555" y="0"/>
                        <a:pt x="4540" y="0"/>
                        <a:pt x="4525" y="0"/>
                      </a:cubicBezTo>
                      <a:cubicBezTo>
                        <a:pt x="4515" y="0"/>
                        <a:pt x="4233" y="287"/>
                        <a:pt x="4079" y="441"/>
                      </a:cubicBezTo>
                      <a:cubicBezTo>
                        <a:pt x="6081" y="2445"/>
                        <a:pt x="5916" y="2120"/>
                        <a:pt x="5916" y="3349"/>
                      </a:cubicBezTo>
                      <a:cubicBezTo>
                        <a:pt x="5916" y="4347"/>
                        <a:pt x="4320" y="5922"/>
                        <a:pt x="3346" y="5922"/>
                      </a:cubicBezTo>
                      <a:cubicBezTo>
                        <a:pt x="3132" y="5922"/>
                        <a:pt x="2966" y="5928"/>
                        <a:pt x="2828" y="5928"/>
                      </a:cubicBezTo>
                      <a:cubicBezTo>
                        <a:pt x="2150" y="5928"/>
                        <a:pt x="2140" y="5784"/>
                        <a:pt x="441" y="4083"/>
                      </a:cubicBezTo>
                      <a:cubicBezTo>
                        <a:pt x="282" y="4242"/>
                        <a:pt x="0" y="4520"/>
                        <a:pt x="0" y="4529"/>
                      </a:cubicBezTo>
                      <a:cubicBezTo>
                        <a:pt x="31" y="7031"/>
                        <a:pt x="2390" y="9422"/>
                        <a:pt x="4888" y="9422"/>
                      </a:cubicBezTo>
                      <a:cubicBezTo>
                        <a:pt x="5341" y="9422"/>
                        <a:pt x="5824" y="9278"/>
                        <a:pt x="6302" y="9038"/>
                      </a:cubicBezTo>
                      <a:lnTo>
                        <a:pt x="12567" y="15310"/>
                      </a:lnTo>
                      <a:cubicBezTo>
                        <a:pt x="12329" y="15787"/>
                        <a:pt x="12187" y="16267"/>
                        <a:pt x="12187" y="16706"/>
                      </a:cubicBezTo>
                      <a:cubicBezTo>
                        <a:pt x="12187" y="19193"/>
                        <a:pt x="14548" y="21600"/>
                        <a:pt x="17030" y="21600"/>
                      </a:cubicBezTo>
                      <a:cubicBezTo>
                        <a:pt x="17045" y="21600"/>
                        <a:pt x="17060" y="21600"/>
                        <a:pt x="17075" y="21600"/>
                      </a:cubicBezTo>
                      <a:cubicBezTo>
                        <a:pt x="17085" y="21600"/>
                        <a:pt x="17367" y="21313"/>
                        <a:pt x="17521" y="21159"/>
                      </a:cubicBezTo>
                      <a:cubicBezTo>
                        <a:pt x="15519" y="19155"/>
                        <a:pt x="15684" y="19480"/>
                        <a:pt x="15684" y="18251"/>
                      </a:cubicBezTo>
                      <a:cubicBezTo>
                        <a:pt x="15684" y="17253"/>
                        <a:pt x="17280" y="15678"/>
                        <a:pt x="18254" y="15678"/>
                      </a:cubicBezTo>
                      <a:cubicBezTo>
                        <a:pt x="18467" y="15678"/>
                        <a:pt x="18633" y="15672"/>
                        <a:pt x="18771" y="15672"/>
                      </a:cubicBezTo>
                      <a:cubicBezTo>
                        <a:pt x="19449" y="15672"/>
                        <a:pt x="19460" y="15816"/>
                        <a:pt x="21159" y="17517"/>
                      </a:cubicBezTo>
                      <a:cubicBezTo>
                        <a:pt x="21318" y="17358"/>
                        <a:pt x="21599" y="17080"/>
                        <a:pt x="21600" y="17071"/>
                      </a:cubicBezTo>
                      <a:cubicBezTo>
                        <a:pt x="21570" y="14569"/>
                        <a:pt x="19210" y="12177"/>
                        <a:pt x="16712" y="12177"/>
                      </a:cubicBezTo>
                      <a:close/>
                      <a:moveTo>
                        <a:pt x="16712" y="12177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0" name="îṡ1îḓê"/>
            <p:cNvGrpSpPr/>
            <p:nvPr/>
          </p:nvGrpSpPr>
          <p:grpSpPr>
            <a:xfrm>
              <a:off x="6997302" y="4909206"/>
              <a:ext cx="877013" cy="1017335"/>
              <a:chOff x="6997302" y="5544688"/>
              <a:chExt cx="877013" cy="1017335"/>
            </a:xfrm>
          </p:grpSpPr>
          <p:sp>
            <p:nvSpPr>
              <p:cNvPr id="33" name="ïṣḷiḑê"/>
              <p:cNvSpPr/>
              <p:nvPr/>
            </p:nvSpPr>
            <p:spPr bwMode="auto">
              <a:xfrm rot="5400000">
                <a:off x="6927141" y="5614849"/>
                <a:ext cx="1017335" cy="877013"/>
              </a:xfrm>
              <a:prstGeom prst="hexagon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íśľíḓe"/>
              <p:cNvSpPr/>
              <p:nvPr/>
            </p:nvSpPr>
            <p:spPr>
              <a:xfrm>
                <a:off x="7273575" y="5848808"/>
                <a:ext cx="356231" cy="3710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30" h="21387" extrusionOk="0">
                    <a:moveTo>
                      <a:pt x="15651" y="10439"/>
                    </a:moveTo>
                    <a:cubicBezTo>
                      <a:pt x="14876" y="10985"/>
                      <a:pt x="13809" y="10794"/>
                      <a:pt x="13267" y="10015"/>
                    </a:cubicBezTo>
                    <a:cubicBezTo>
                      <a:pt x="12724" y="9235"/>
                      <a:pt x="12913" y="8160"/>
                      <a:pt x="13688" y="7614"/>
                    </a:cubicBezTo>
                    <a:cubicBezTo>
                      <a:pt x="14302" y="7180"/>
                      <a:pt x="15100" y="7212"/>
                      <a:pt x="15674" y="7633"/>
                    </a:cubicBezTo>
                    <a:cubicBezTo>
                      <a:pt x="15386" y="7808"/>
                      <a:pt x="15187" y="7909"/>
                      <a:pt x="15149" y="7927"/>
                    </a:cubicBezTo>
                    <a:cubicBezTo>
                      <a:pt x="14829" y="8080"/>
                      <a:pt x="14692" y="8465"/>
                      <a:pt x="14842" y="8787"/>
                    </a:cubicBezTo>
                    <a:cubicBezTo>
                      <a:pt x="14952" y="9021"/>
                      <a:pt x="15183" y="9159"/>
                      <a:pt x="15425" y="9159"/>
                    </a:cubicBezTo>
                    <a:cubicBezTo>
                      <a:pt x="15515" y="9159"/>
                      <a:pt x="15608" y="9138"/>
                      <a:pt x="15698" y="9096"/>
                    </a:cubicBezTo>
                    <a:cubicBezTo>
                      <a:pt x="15903" y="8999"/>
                      <a:pt x="16125" y="8881"/>
                      <a:pt x="16356" y="8743"/>
                    </a:cubicBezTo>
                    <a:cubicBezTo>
                      <a:pt x="16460" y="9377"/>
                      <a:pt x="16209" y="10045"/>
                      <a:pt x="15651" y="10439"/>
                    </a:cubicBezTo>
                    <a:close/>
                    <a:moveTo>
                      <a:pt x="20298" y="434"/>
                    </a:moveTo>
                    <a:cubicBezTo>
                      <a:pt x="20181" y="97"/>
                      <a:pt x="19814" y="-81"/>
                      <a:pt x="19481" y="36"/>
                    </a:cubicBezTo>
                    <a:cubicBezTo>
                      <a:pt x="19146" y="153"/>
                      <a:pt x="18970" y="523"/>
                      <a:pt x="19086" y="859"/>
                    </a:cubicBezTo>
                    <a:cubicBezTo>
                      <a:pt x="20075" y="3715"/>
                      <a:pt x="18112" y="5846"/>
                      <a:pt x="16617" y="6988"/>
                    </a:cubicBezTo>
                    <a:lnTo>
                      <a:pt x="16012" y="6118"/>
                    </a:lnTo>
                    <a:cubicBezTo>
                      <a:pt x="15810" y="5827"/>
                      <a:pt x="15355" y="5583"/>
                      <a:pt x="15003" y="5578"/>
                    </a:cubicBezTo>
                    <a:lnTo>
                      <a:pt x="11612" y="5594"/>
                    </a:lnTo>
                    <a:cubicBezTo>
                      <a:pt x="11260" y="5588"/>
                      <a:pt x="10735" y="5751"/>
                      <a:pt x="10445" y="5955"/>
                    </a:cubicBezTo>
                    <a:lnTo>
                      <a:pt x="457" y="13000"/>
                    </a:lnTo>
                    <a:cubicBezTo>
                      <a:pt x="-27" y="13341"/>
                      <a:pt x="-145" y="14013"/>
                      <a:pt x="194" y="14500"/>
                    </a:cubicBezTo>
                    <a:lnTo>
                      <a:pt x="4734" y="21032"/>
                    </a:lnTo>
                    <a:cubicBezTo>
                      <a:pt x="5073" y="21519"/>
                      <a:pt x="5618" y="21461"/>
                      <a:pt x="6101" y="21120"/>
                    </a:cubicBezTo>
                    <a:lnTo>
                      <a:pt x="16090" y="14075"/>
                    </a:lnTo>
                    <a:cubicBezTo>
                      <a:pt x="16378" y="13870"/>
                      <a:pt x="16709" y="13429"/>
                      <a:pt x="16826" y="13093"/>
                    </a:cubicBezTo>
                    <a:lnTo>
                      <a:pt x="17888" y="9729"/>
                    </a:lnTo>
                    <a:cubicBezTo>
                      <a:pt x="18003" y="9393"/>
                      <a:pt x="17932" y="8880"/>
                      <a:pt x="17730" y="8589"/>
                    </a:cubicBezTo>
                    <a:lnTo>
                      <a:pt x="17361" y="8058"/>
                    </a:lnTo>
                    <a:cubicBezTo>
                      <a:pt x="19371" y="6513"/>
                      <a:pt x="21455" y="3778"/>
                      <a:pt x="20298" y="4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ïśḷíde"/>
            <p:cNvGrpSpPr/>
            <p:nvPr/>
          </p:nvGrpSpPr>
          <p:grpSpPr>
            <a:xfrm>
              <a:off x="9938906" y="4883218"/>
              <a:ext cx="877013" cy="1017335"/>
              <a:chOff x="9938906" y="5518700"/>
              <a:chExt cx="877013" cy="1017335"/>
            </a:xfrm>
          </p:grpSpPr>
          <p:sp>
            <p:nvSpPr>
              <p:cNvPr id="31" name="ïSlïḑê"/>
              <p:cNvSpPr/>
              <p:nvPr/>
            </p:nvSpPr>
            <p:spPr bwMode="auto">
              <a:xfrm rot="5400000">
                <a:off x="9868745" y="5588861"/>
                <a:ext cx="1017335" cy="877013"/>
              </a:xfrm>
              <a:prstGeom prst="hexagon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íśḷíḋe"/>
              <p:cNvSpPr/>
              <p:nvPr/>
            </p:nvSpPr>
            <p:spPr>
              <a:xfrm>
                <a:off x="10200413" y="5858535"/>
                <a:ext cx="341806" cy="3577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81" h="20933" extrusionOk="0">
                    <a:moveTo>
                      <a:pt x="18450" y="13962"/>
                    </a:moveTo>
                    <a:cubicBezTo>
                      <a:pt x="18104" y="14098"/>
                      <a:pt x="15778" y="12331"/>
                      <a:pt x="14291" y="9001"/>
                    </a:cubicBezTo>
                    <a:cubicBezTo>
                      <a:pt x="12804" y="5669"/>
                      <a:pt x="12992" y="2625"/>
                      <a:pt x="13337" y="2491"/>
                    </a:cubicBezTo>
                    <a:cubicBezTo>
                      <a:pt x="13683" y="2355"/>
                      <a:pt x="15952" y="4486"/>
                      <a:pt x="17438" y="7816"/>
                    </a:cubicBezTo>
                    <a:cubicBezTo>
                      <a:pt x="18925" y="11146"/>
                      <a:pt x="18797" y="13826"/>
                      <a:pt x="18450" y="13962"/>
                    </a:cubicBezTo>
                    <a:close/>
                    <a:moveTo>
                      <a:pt x="19117" y="7012"/>
                    </a:moveTo>
                    <a:cubicBezTo>
                      <a:pt x="17204" y="2727"/>
                      <a:pt x="14125" y="-537"/>
                      <a:pt x="12567" y="74"/>
                    </a:cubicBezTo>
                    <a:cubicBezTo>
                      <a:pt x="9922" y="1108"/>
                      <a:pt x="14143" y="6078"/>
                      <a:pt x="1154" y="11160"/>
                    </a:cubicBezTo>
                    <a:cubicBezTo>
                      <a:pt x="32" y="11600"/>
                      <a:pt x="-253" y="13356"/>
                      <a:pt x="217" y="14406"/>
                    </a:cubicBezTo>
                    <a:cubicBezTo>
                      <a:pt x="685" y="15456"/>
                      <a:pt x="2220" y="16502"/>
                      <a:pt x="3342" y="16062"/>
                    </a:cubicBezTo>
                    <a:cubicBezTo>
                      <a:pt x="3537" y="15987"/>
                      <a:pt x="4250" y="15766"/>
                      <a:pt x="4250" y="15766"/>
                    </a:cubicBezTo>
                    <a:cubicBezTo>
                      <a:pt x="5051" y="16802"/>
                      <a:pt x="5889" y="16187"/>
                      <a:pt x="6186" y="16845"/>
                    </a:cubicBezTo>
                    <a:cubicBezTo>
                      <a:pt x="6544" y="17635"/>
                      <a:pt x="7322" y="19353"/>
                      <a:pt x="7586" y="19939"/>
                    </a:cubicBezTo>
                    <a:cubicBezTo>
                      <a:pt x="7850" y="20522"/>
                      <a:pt x="8450" y="21063"/>
                      <a:pt x="8885" y="20905"/>
                    </a:cubicBezTo>
                    <a:cubicBezTo>
                      <a:pt x="9318" y="20745"/>
                      <a:pt x="10797" y="20203"/>
                      <a:pt x="11362" y="19997"/>
                    </a:cubicBezTo>
                    <a:cubicBezTo>
                      <a:pt x="11927" y="19790"/>
                      <a:pt x="12062" y="19306"/>
                      <a:pt x="11889" y="18922"/>
                    </a:cubicBezTo>
                    <a:cubicBezTo>
                      <a:pt x="11703" y="18510"/>
                      <a:pt x="10939" y="18390"/>
                      <a:pt x="10721" y="17908"/>
                    </a:cubicBezTo>
                    <a:cubicBezTo>
                      <a:pt x="10503" y="17428"/>
                      <a:pt x="9791" y="15886"/>
                      <a:pt x="9586" y="15400"/>
                    </a:cubicBezTo>
                    <a:cubicBezTo>
                      <a:pt x="9308" y="14739"/>
                      <a:pt x="9899" y="14201"/>
                      <a:pt x="10759" y="14116"/>
                    </a:cubicBezTo>
                    <a:cubicBezTo>
                      <a:pt x="16671" y="13522"/>
                      <a:pt x="17775" y="17037"/>
                      <a:pt x="19789" y="16249"/>
                    </a:cubicBezTo>
                    <a:cubicBezTo>
                      <a:pt x="21347" y="15640"/>
                      <a:pt x="21030" y="11296"/>
                      <a:pt x="19117" y="701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ísḻiḑé"/>
            <p:cNvGrpSpPr/>
            <p:nvPr/>
          </p:nvGrpSpPr>
          <p:grpSpPr>
            <a:xfrm>
              <a:off x="3539716" y="3424494"/>
              <a:ext cx="2069848" cy="1456539"/>
              <a:chOff x="695400" y="3195224"/>
              <a:chExt cx="2069848" cy="1456539"/>
            </a:xfrm>
          </p:grpSpPr>
          <p:sp>
            <p:nvSpPr>
              <p:cNvPr id="29" name="išľiḓê"/>
              <p:cNvSpPr txBox="1"/>
              <p:nvPr/>
            </p:nvSpPr>
            <p:spPr>
              <a:xfrm>
                <a:off x="695400" y="3195224"/>
                <a:ext cx="2027792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0" name="ïsḷîḑè"/>
              <p:cNvSpPr/>
              <p:nvPr/>
            </p:nvSpPr>
            <p:spPr>
              <a:xfrm>
                <a:off x="711246" y="3441445"/>
                <a:ext cx="2054002" cy="1210318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 fontAlgn="auto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endParaRPr lang="zh-CN" altLang="en-US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i$1iḍè"/>
            <p:cNvGrpSpPr/>
            <p:nvPr/>
          </p:nvGrpSpPr>
          <p:grpSpPr>
            <a:xfrm>
              <a:off x="6384032" y="3424494"/>
              <a:ext cx="2069848" cy="1479770"/>
              <a:chOff x="695400" y="3195224"/>
              <a:chExt cx="2069848" cy="1479770"/>
            </a:xfrm>
          </p:grpSpPr>
          <p:sp>
            <p:nvSpPr>
              <p:cNvPr id="27" name="i$líḋe"/>
              <p:cNvSpPr txBox="1"/>
              <p:nvPr/>
            </p:nvSpPr>
            <p:spPr>
              <a:xfrm>
                <a:off x="695400" y="3195224"/>
                <a:ext cx="2027792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íṣ1ídè"/>
              <p:cNvSpPr/>
              <p:nvPr/>
            </p:nvSpPr>
            <p:spPr>
              <a:xfrm>
                <a:off x="711246" y="3441445"/>
                <a:ext cx="2054002" cy="123354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 fontAlgn="auto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endParaRPr lang="zh-CN" altLang="en-US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îṡḻiḍe"/>
            <p:cNvGrpSpPr/>
            <p:nvPr/>
          </p:nvGrpSpPr>
          <p:grpSpPr>
            <a:xfrm>
              <a:off x="9210728" y="3424494"/>
              <a:ext cx="2069848" cy="1436359"/>
              <a:chOff x="695400" y="3195224"/>
              <a:chExt cx="2069848" cy="1436359"/>
            </a:xfrm>
          </p:grpSpPr>
          <p:sp>
            <p:nvSpPr>
              <p:cNvPr id="25" name="ïṡľîďé"/>
              <p:cNvSpPr txBox="1"/>
              <p:nvPr/>
            </p:nvSpPr>
            <p:spPr>
              <a:xfrm>
                <a:off x="695400" y="3195224"/>
                <a:ext cx="2027792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6" name="iṡlïďé"/>
              <p:cNvSpPr/>
              <p:nvPr/>
            </p:nvSpPr>
            <p:spPr>
              <a:xfrm>
                <a:off x="711246" y="3441445"/>
                <a:ext cx="2054002" cy="1190138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 fontAlgn="auto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endParaRPr lang="zh-CN" altLang="en-US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5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活动受众分析</a:t>
            </a:r>
          </a:p>
        </p:txBody>
      </p:sp>
    </p:spTree>
    <p:extLst>
      <p:ext uri="{BB962C8B-B14F-4D97-AF65-F5344CB8AC3E}">
        <p14:creationId xmlns:p14="http://schemas.microsoft.com/office/powerpoint/2010/main" val="13969190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87ef756-ece9-48e9-ab84-80859334628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5940" y="1840649"/>
            <a:ext cx="9888250" cy="3249728"/>
            <a:chOff x="914779" y="1712955"/>
            <a:chExt cx="10365800" cy="3406673"/>
          </a:xfrm>
        </p:grpSpPr>
        <p:sp>
          <p:nvSpPr>
            <p:cNvPr id="4" name="ïṡlíḑe"/>
            <p:cNvSpPr/>
            <p:nvPr/>
          </p:nvSpPr>
          <p:spPr>
            <a:xfrm>
              <a:off x="1161724" y="2420888"/>
              <a:ext cx="1834261" cy="1834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iṥľíḑé"/>
            <p:cNvSpPr/>
            <p:nvPr/>
          </p:nvSpPr>
          <p:spPr>
            <a:xfrm>
              <a:off x="3839824" y="2420892"/>
              <a:ext cx="1834261" cy="18342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sḷïḋê"/>
            <p:cNvSpPr/>
            <p:nvPr/>
          </p:nvSpPr>
          <p:spPr>
            <a:xfrm>
              <a:off x="6517924" y="2420892"/>
              <a:ext cx="1834261" cy="18342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ïṥľïdé"/>
            <p:cNvSpPr/>
            <p:nvPr/>
          </p:nvSpPr>
          <p:spPr>
            <a:xfrm>
              <a:off x="9199376" y="2420892"/>
              <a:ext cx="1834261" cy="183426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ṥḻîďè"/>
            <p:cNvSpPr/>
            <p:nvPr/>
          </p:nvSpPr>
          <p:spPr>
            <a:xfrm>
              <a:off x="1161724" y="1712955"/>
              <a:ext cx="1834261" cy="473895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t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ïšḻîḑé"/>
            <p:cNvSpPr/>
            <p:nvPr/>
          </p:nvSpPr>
          <p:spPr>
            <a:xfrm>
              <a:off x="3839824" y="1712957"/>
              <a:ext cx="1834261" cy="473895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t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ïsļïde"/>
            <p:cNvSpPr/>
            <p:nvPr/>
          </p:nvSpPr>
          <p:spPr>
            <a:xfrm>
              <a:off x="6517924" y="1712957"/>
              <a:ext cx="1834261" cy="473895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t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iṣḷíḓe"/>
            <p:cNvSpPr/>
            <p:nvPr/>
          </p:nvSpPr>
          <p:spPr>
            <a:xfrm>
              <a:off x="9199376" y="1712957"/>
              <a:ext cx="1834261" cy="473895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t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îṧliḋê"/>
            <p:cNvSpPr/>
            <p:nvPr/>
          </p:nvSpPr>
          <p:spPr>
            <a:xfrm>
              <a:off x="6517924" y="4316081"/>
              <a:ext cx="1834261" cy="276999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lvl="0" algn="ctr"/>
              <a:r>
                <a:rPr lang="zh-CN" altLang="en-US" sz="1400" b="1" dirty="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îšľîḍe"/>
            <p:cNvSpPr/>
            <p:nvPr/>
          </p:nvSpPr>
          <p:spPr>
            <a:xfrm>
              <a:off x="3839824" y="4316081"/>
              <a:ext cx="1834261" cy="276999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lvl="0" algn="ctr"/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iṡļiḑé"/>
            <p:cNvSpPr/>
            <p:nvPr/>
          </p:nvSpPr>
          <p:spPr>
            <a:xfrm>
              <a:off x="9199376" y="4316081"/>
              <a:ext cx="1834261" cy="276999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lvl="0" algn="ctr"/>
              <a:r>
                <a:rPr lang="zh-CN" altLang="en-US" sz="1400" b="1" dirty="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5" name="iṣḷiḓé"/>
            <p:cNvGrpSpPr/>
            <p:nvPr/>
          </p:nvGrpSpPr>
          <p:grpSpPr>
            <a:xfrm>
              <a:off x="914779" y="4316078"/>
              <a:ext cx="2328148" cy="803550"/>
              <a:chOff x="914779" y="4316078"/>
              <a:chExt cx="2328148" cy="803550"/>
            </a:xfrm>
          </p:grpSpPr>
          <p:sp>
            <p:nvSpPr>
              <p:cNvPr id="23" name="îṣļiďe"/>
              <p:cNvSpPr/>
              <p:nvPr/>
            </p:nvSpPr>
            <p:spPr>
              <a:xfrm>
                <a:off x="1161724" y="4316078"/>
                <a:ext cx="1834261" cy="276999"/>
              </a:xfrm>
              <a:prstGeom prst="rect">
                <a:avLst/>
              </a:prstGeom>
            </p:spPr>
            <p:txBody>
              <a:bodyPr wrap="none">
                <a:normAutofit fontScale="92500" lnSpcReduction="20000"/>
              </a:bodyPr>
              <a:lstStyle/>
              <a:p>
                <a:pPr lvl="0" algn="ctr"/>
                <a:r>
                  <a:rPr lang="zh-CN" altLang="en-US" sz="1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4" name="íšľíḓè"/>
              <p:cNvSpPr/>
              <p:nvPr/>
            </p:nvSpPr>
            <p:spPr>
              <a:xfrm>
                <a:off x="914779" y="4593073"/>
                <a:ext cx="2328148" cy="52655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sp>
          <p:nvSpPr>
            <p:cNvPr id="16" name="iṩḷîde"/>
            <p:cNvSpPr/>
            <p:nvPr/>
          </p:nvSpPr>
          <p:spPr>
            <a:xfrm>
              <a:off x="3565023" y="4593073"/>
              <a:ext cx="2328148" cy="52655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išļiďé"/>
            <p:cNvSpPr/>
            <p:nvPr/>
          </p:nvSpPr>
          <p:spPr>
            <a:xfrm>
              <a:off x="6237795" y="4593073"/>
              <a:ext cx="2328148" cy="52655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8" name="íśḷîďê"/>
            <p:cNvSpPr/>
            <p:nvPr/>
          </p:nvSpPr>
          <p:spPr>
            <a:xfrm>
              <a:off x="8952431" y="4593073"/>
              <a:ext cx="2328148" cy="52655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9" name="îs1ïḓe"/>
            <p:cNvSpPr/>
            <p:nvPr/>
          </p:nvSpPr>
          <p:spPr>
            <a:xfrm>
              <a:off x="1242501" y="2529495"/>
              <a:ext cx="1672719" cy="1617063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ṣḻiḑè"/>
            <p:cNvSpPr/>
            <p:nvPr/>
          </p:nvSpPr>
          <p:spPr>
            <a:xfrm>
              <a:off x="3920601" y="2529497"/>
              <a:ext cx="1672719" cy="1617063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1ïḑê"/>
            <p:cNvSpPr/>
            <p:nvPr/>
          </p:nvSpPr>
          <p:spPr>
            <a:xfrm>
              <a:off x="6598701" y="2529497"/>
              <a:ext cx="1672719" cy="1617063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iṡlíďé"/>
            <p:cNvSpPr/>
            <p:nvPr/>
          </p:nvSpPr>
          <p:spPr>
            <a:xfrm>
              <a:off x="9280151" y="2529497"/>
              <a:ext cx="1672719" cy="1617063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5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活动受众分析</a:t>
            </a:r>
          </a:p>
        </p:txBody>
      </p:sp>
    </p:spTree>
    <p:extLst>
      <p:ext uri="{BB962C8B-B14F-4D97-AF65-F5344CB8AC3E}">
        <p14:creationId xmlns:p14="http://schemas.microsoft.com/office/powerpoint/2010/main" val="216521426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c2e85c5-8611-4c7c-8344-ccbf20d842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43496" y="1677380"/>
            <a:ext cx="7873138" cy="4104308"/>
            <a:chOff x="2020658" y="1448780"/>
            <a:chExt cx="6443647" cy="4104308"/>
          </a:xfrm>
        </p:grpSpPr>
        <p:grpSp>
          <p:nvGrpSpPr>
            <p:cNvPr id="4" name="íS1îḍe"/>
            <p:cNvGrpSpPr/>
            <p:nvPr/>
          </p:nvGrpSpPr>
          <p:grpSpPr>
            <a:xfrm>
              <a:off x="2611985" y="4180638"/>
              <a:ext cx="395484" cy="422173"/>
              <a:chOff x="8342313" y="10972800"/>
              <a:chExt cx="1293813" cy="1381125"/>
            </a:xfrm>
            <a:solidFill>
              <a:schemeClr val="bg1"/>
            </a:solidFill>
          </p:grpSpPr>
          <p:sp>
            <p:nvSpPr>
              <p:cNvPr id="25" name="íšḻîḓé"/>
              <p:cNvSpPr>
                <a:spLocks/>
              </p:cNvSpPr>
              <p:nvPr/>
            </p:nvSpPr>
            <p:spPr bwMode="auto">
              <a:xfrm>
                <a:off x="8342313" y="10972800"/>
                <a:ext cx="1293813" cy="1381125"/>
              </a:xfrm>
              <a:custGeom>
                <a:avLst/>
                <a:gdLst>
                  <a:gd name="T0" fmla="*/ 299 w 345"/>
                  <a:gd name="T1" fmla="*/ 0 h 368"/>
                  <a:gd name="T2" fmla="*/ 46 w 345"/>
                  <a:gd name="T3" fmla="*/ 0 h 368"/>
                  <a:gd name="T4" fmla="*/ 0 w 345"/>
                  <a:gd name="T5" fmla="*/ 46 h 368"/>
                  <a:gd name="T6" fmla="*/ 0 w 345"/>
                  <a:gd name="T7" fmla="*/ 322 h 368"/>
                  <a:gd name="T8" fmla="*/ 46 w 345"/>
                  <a:gd name="T9" fmla="*/ 368 h 368"/>
                  <a:gd name="T10" fmla="*/ 299 w 345"/>
                  <a:gd name="T11" fmla="*/ 368 h 368"/>
                  <a:gd name="T12" fmla="*/ 345 w 345"/>
                  <a:gd name="T13" fmla="*/ 322 h 368"/>
                  <a:gd name="T14" fmla="*/ 345 w 345"/>
                  <a:gd name="T15" fmla="*/ 46 h 368"/>
                  <a:gd name="T16" fmla="*/ 299 w 345"/>
                  <a:gd name="T17" fmla="*/ 0 h 368"/>
                  <a:gd name="T18" fmla="*/ 322 w 345"/>
                  <a:gd name="T19" fmla="*/ 322 h 368"/>
                  <a:gd name="T20" fmla="*/ 299 w 345"/>
                  <a:gd name="T21" fmla="*/ 345 h 368"/>
                  <a:gd name="T22" fmla="*/ 46 w 345"/>
                  <a:gd name="T23" fmla="*/ 345 h 368"/>
                  <a:gd name="T24" fmla="*/ 23 w 345"/>
                  <a:gd name="T25" fmla="*/ 322 h 368"/>
                  <a:gd name="T26" fmla="*/ 23 w 345"/>
                  <a:gd name="T27" fmla="*/ 46 h 368"/>
                  <a:gd name="T28" fmla="*/ 46 w 345"/>
                  <a:gd name="T29" fmla="*/ 23 h 368"/>
                  <a:gd name="T30" fmla="*/ 299 w 345"/>
                  <a:gd name="T31" fmla="*/ 23 h 368"/>
                  <a:gd name="T32" fmla="*/ 322 w 345"/>
                  <a:gd name="T33" fmla="*/ 46 h 368"/>
                  <a:gd name="T34" fmla="*/ 322 w 345"/>
                  <a:gd name="T35" fmla="*/ 322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5" h="368">
                    <a:moveTo>
                      <a:pt x="299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0" y="348"/>
                      <a:pt x="20" y="368"/>
                      <a:pt x="46" y="368"/>
                    </a:cubicBezTo>
                    <a:cubicBezTo>
                      <a:pt x="299" y="368"/>
                      <a:pt x="299" y="368"/>
                      <a:pt x="299" y="368"/>
                    </a:cubicBezTo>
                    <a:cubicBezTo>
                      <a:pt x="324" y="368"/>
                      <a:pt x="345" y="348"/>
                      <a:pt x="345" y="322"/>
                    </a:cubicBezTo>
                    <a:cubicBezTo>
                      <a:pt x="345" y="46"/>
                      <a:pt x="345" y="46"/>
                      <a:pt x="345" y="46"/>
                    </a:cubicBezTo>
                    <a:cubicBezTo>
                      <a:pt x="345" y="21"/>
                      <a:pt x="324" y="0"/>
                      <a:pt x="299" y="0"/>
                    </a:cubicBezTo>
                    <a:close/>
                    <a:moveTo>
                      <a:pt x="322" y="322"/>
                    </a:moveTo>
                    <a:cubicBezTo>
                      <a:pt x="322" y="335"/>
                      <a:pt x="312" y="345"/>
                      <a:pt x="299" y="345"/>
                    </a:cubicBezTo>
                    <a:cubicBezTo>
                      <a:pt x="46" y="345"/>
                      <a:pt x="46" y="345"/>
                      <a:pt x="46" y="345"/>
                    </a:cubicBezTo>
                    <a:cubicBezTo>
                      <a:pt x="33" y="345"/>
                      <a:pt x="23" y="335"/>
                      <a:pt x="23" y="322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33"/>
                      <a:pt x="33" y="23"/>
                      <a:pt x="46" y="23"/>
                    </a:cubicBezTo>
                    <a:cubicBezTo>
                      <a:pt x="299" y="23"/>
                      <a:pt x="299" y="23"/>
                      <a:pt x="299" y="23"/>
                    </a:cubicBezTo>
                    <a:cubicBezTo>
                      <a:pt x="312" y="23"/>
                      <a:pt x="322" y="33"/>
                      <a:pt x="322" y="46"/>
                    </a:cubicBezTo>
                    <a:lnTo>
                      <a:pt x="322" y="3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ísļîdè"/>
              <p:cNvSpPr>
                <a:spLocks/>
              </p:cNvSpPr>
              <p:nvPr/>
            </p:nvSpPr>
            <p:spPr bwMode="auto">
              <a:xfrm>
                <a:off x="8513763" y="11145838"/>
                <a:ext cx="949325" cy="863600"/>
              </a:xfrm>
              <a:custGeom>
                <a:avLst/>
                <a:gdLst>
                  <a:gd name="T0" fmla="*/ 241 w 253"/>
                  <a:gd name="T1" fmla="*/ 0 h 230"/>
                  <a:gd name="T2" fmla="*/ 11 w 253"/>
                  <a:gd name="T3" fmla="*/ 0 h 230"/>
                  <a:gd name="T4" fmla="*/ 0 w 253"/>
                  <a:gd name="T5" fmla="*/ 11 h 230"/>
                  <a:gd name="T6" fmla="*/ 0 w 253"/>
                  <a:gd name="T7" fmla="*/ 219 h 230"/>
                  <a:gd name="T8" fmla="*/ 11 w 253"/>
                  <a:gd name="T9" fmla="*/ 230 h 230"/>
                  <a:gd name="T10" fmla="*/ 241 w 253"/>
                  <a:gd name="T11" fmla="*/ 230 h 230"/>
                  <a:gd name="T12" fmla="*/ 253 w 253"/>
                  <a:gd name="T13" fmla="*/ 219 h 230"/>
                  <a:gd name="T14" fmla="*/ 253 w 253"/>
                  <a:gd name="T15" fmla="*/ 11 h 230"/>
                  <a:gd name="T16" fmla="*/ 241 w 253"/>
                  <a:gd name="T17" fmla="*/ 0 h 230"/>
                  <a:gd name="T18" fmla="*/ 241 w 253"/>
                  <a:gd name="T19" fmla="*/ 11 h 230"/>
                  <a:gd name="T20" fmla="*/ 241 w 253"/>
                  <a:gd name="T21" fmla="*/ 171 h 230"/>
                  <a:gd name="T22" fmla="*/ 204 w 253"/>
                  <a:gd name="T23" fmla="*/ 130 h 230"/>
                  <a:gd name="T24" fmla="*/ 195 w 253"/>
                  <a:gd name="T25" fmla="*/ 127 h 230"/>
                  <a:gd name="T26" fmla="*/ 187 w 253"/>
                  <a:gd name="T27" fmla="*/ 130 h 230"/>
                  <a:gd name="T28" fmla="*/ 157 w 253"/>
                  <a:gd name="T29" fmla="*/ 164 h 230"/>
                  <a:gd name="T30" fmla="*/ 66 w 253"/>
                  <a:gd name="T31" fmla="*/ 61 h 230"/>
                  <a:gd name="T32" fmla="*/ 57 w 253"/>
                  <a:gd name="T33" fmla="*/ 57 h 230"/>
                  <a:gd name="T34" fmla="*/ 49 w 253"/>
                  <a:gd name="T35" fmla="*/ 61 h 230"/>
                  <a:gd name="T36" fmla="*/ 11 w 253"/>
                  <a:gd name="T37" fmla="*/ 105 h 230"/>
                  <a:gd name="T38" fmla="*/ 11 w 253"/>
                  <a:gd name="T39" fmla="*/ 11 h 230"/>
                  <a:gd name="T40" fmla="*/ 241 w 253"/>
                  <a:gd name="T41" fmla="*/ 11 h 230"/>
                  <a:gd name="T42" fmla="*/ 11 w 253"/>
                  <a:gd name="T43" fmla="*/ 122 h 230"/>
                  <a:gd name="T44" fmla="*/ 57 w 253"/>
                  <a:gd name="T45" fmla="*/ 69 h 230"/>
                  <a:gd name="T46" fmla="*/ 150 w 253"/>
                  <a:gd name="T47" fmla="*/ 174 h 230"/>
                  <a:gd name="T48" fmla="*/ 157 w 253"/>
                  <a:gd name="T49" fmla="*/ 182 h 230"/>
                  <a:gd name="T50" fmla="*/ 189 w 253"/>
                  <a:gd name="T51" fmla="*/ 219 h 230"/>
                  <a:gd name="T52" fmla="*/ 11 w 253"/>
                  <a:gd name="T53" fmla="*/ 219 h 230"/>
                  <a:gd name="T54" fmla="*/ 11 w 253"/>
                  <a:gd name="T55" fmla="*/ 122 h 230"/>
                  <a:gd name="T56" fmla="*/ 204 w 253"/>
                  <a:gd name="T57" fmla="*/ 219 h 230"/>
                  <a:gd name="T58" fmla="*/ 165 w 253"/>
                  <a:gd name="T59" fmla="*/ 173 h 230"/>
                  <a:gd name="T60" fmla="*/ 195 w 253"/>
                  <a:gd name="T61" fmla="*/ 138 h 230"/>
                  <a:gd name="T62" fmla="*/ 241 w 253"/>
                  <a:gd name="T63" fmla="*/ 188 h 230"/>
                  <a:gd name="T64" fmla="*/ 241 w 253"/>
                  <a:gd name="T65" fmla="*/ 219 h 230"/>
                  <a:gd name="T66" fmla="*/ 204 w 253"/>
                  <a:gd name="T67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53" h="230">
                    <a:moveTo>
                      <a:pt x="24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25"/>
                      <a:pt x="5" y="230"/>
                      <a:pt x="11" y="230"/>
                    </a:cubicBezTo>
                    <a:cubicBezTo>
                      <a:pt x="241" y="230"/>
                      <a:pt x="241" y="230"/>
                      <a:pt x="241" y="230"/>
                    </a:cubicBezTo>
                    <a:cubicBezTo>
                      <a:pt x="248" y="230"/>
                      <a:pt x="253" y="225"/>
                      <a:pt x="253" y="219"/>
                    </a:cubicBez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5"/>
                      <a:pt x="248" y="0"/>
                      <a:pt x="241" y="0"/>
                    </a:cubicBezTo>
                    <a:close/>
                    <a:moveTo>
                      <a:pt x="241" y="11"/>
                    </a:moveTo>
                    <a:cubicBezTo>
                      <a:pt x="241" y="171"/>
                      <a:pt x="241" y="171"/>
                      <a:pt x="241" y="171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2" y="128"/>
                      <a:pt x="199" y="127"/>
                      <a:pt x="195" y="127"/>
                    </a:cubicBezTo>
                    <a:cubicBezTo>
                      <a:pt x="192" y="127"/>
                      <a:pt x="189" y="128"/>
                      <a:pt x="187" y="130"/>
                    </a:cubicBezTo>
                    <a:cubicBezTo>
                      <a:pt x="157" y="164"/>
                      <a:pt x="157" y="164"/>
                      <a:pt x="157" y="164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4" y="59"/>
                      <a:pt x="61" y="57"/>
                      <a:pt x="57" y="57"/>
                    </a:cubicBezTo>
                    <a:cubicBezTo>
                      <a:pt x="54" y="57"/>
                      <a:pt x="51" y="59"/>
                      <a:pt x="49" y="61"/>
                    </a:cubicBezTo>
                    <a:cubicBezTo>
                      <a:pt x="11" y="105"/>
                      <a:pt x="11" y="105"/>
                      <a:pt x="11" y="105"/>
                    </a:cubicBezTo>
                    <a:cubicBezTo>
                      <a:pt x="11" y="11"/>
                      <a:pt x="11" y="11"/>
                      <a:pt x="11" y="11"/>
                    </a:cubicBezTo>
                    <a:lnTo>
                      <a:pt x="241" y="11"/>
                    </a:lnTo>
                    <a:close/>
                    <a:moveTo>
                      <a:pt x="11" y="122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150" y="174"/>
                      <a:pt x="150" y="174"/>
                      <a:pt x="150" y="174"/>
                    </a:cubicBezTo>
                    <a:cubicBezTo>
                      <a:pt x="157" y="182"/>
                      <a:pt x="157" y="182"/>
                      <a:pt x="157" y="182"/>
                    </a:cubicBezTo>
                    <a:cubicBezTo>
                      <a:pt x="189" y="219"/>
                      <a:pt x="189" y="219"/>
                      <a:pt x="189" y="219"/>
                    </a:cubicBezTo>
                    <a:cubicBezTo>
                      <a:pt x="11" y="219"/>
                      <a:pt x="11" y="219"/>
                      <a:pt x="11" y="219"/>
                    </a:cubicBezTo>
                    <a:lnTo>
                      <a:pt x="11" y="122"/>
                    </a:lnTo>
                    <a:close/>
                    <a:moveTo>
                      <a:pt x="204" y="219"/>
                    </a:moveTo>
                    <a:cubicBezTo>
                      <a:pt x="165" y="173"/>
                      <a:pt x="165" y="173"/>
                      <a:pt x="165" y="173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41" y="188"/>
                      <a:pt x="241" y="188"/>
                      <a:pt x="241" y="188"/>
                    </a:cubicBezTo>
                    <a:cubicBezTo>
                      <a:pt x="241" y="219"/>
                      <a:pt x="241" y="219"/>
                      <a:pt x="241" y="219"/>
                    </a:cubicBezTo>
                    <a:lnTo>
                      <a:pt x="204" y="2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iSliḑè"/>
              <p:cNvSpPr>
                <a:spLocks/>
              </p:cNvSpPr>
              <p:nvPr/>
            </p:nvSpPr>
            <p:spPr bwMode="auto">
              <a:xfrm>
                <a:off x="9032875" y="11272838"/>
                <a:ext cx="258763" cy="263525"/>
              </a:xfrm>
              <a:custGeom>
                <a:avLst/>
                <a:gdLst>
                  <a:gd name="T0" fmla="*/ 34 w 69"/>
                  <a:gd name="T1" fmla="*/ 70 h 70"/>
                  <a:gd name="T2" fmla="*/ 69 w 69"/>
                  <a:gd name="T3" fmla="*/ 35 h 70"/>
                  <a:gd name="T4" fmla="*/ 34 w 69"/>
                  <a:gd name="T5" fmla="*/ 0 h 70"/>
                  <a:gd name="T6" fmla="*/ 0 w 69"/>
                  <a:gd name="T7" fmla="*/ 35 h 70"/>
                  <a:gd name="T8" fmla="*/ 34 w 69"/>
                  <a:gd name="T9" fmla="*/ 70 h 70"/>
                  <a:gd name="T10" fmla="*/ 34 w 69"/>
                  <a:gd name="T11" fmla="*/ 12 h 70"/>
                  <a:gd name="T12" fmla="*/ 57 w 69"/>
                  <a:gd name="T13" fmla="*/ 35 h 70"/>
                  <a:gd name="T14" fmla="*/ 34 w 69"/>
                  <a:gd name="T15" fmla="*/ 58 h 70"/>
                  <a:gd name="T16" fmla="*/ 11 w 69"/>
                  <a:gd name="T17" fmla="*/ 35 h 70"/>
                  <a:gd name="T18" fmla="*/ 34 w 69"/>
                  <a:gd name="T19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0">
                    <a:moveTo>
                      <a:pt x="34" y="70"/>
                    </a:moveTo>
                    <a:cubicBezTo>
                      <a:pt x="53" y="70"/>
                      <a:pt x="69" y="54"/>
                      <a:pt x="69" y="35"/>
                    </a:cubicBezTo>
                    <a:cubicBezTo>
                      <a:pt x="69" y="16"/>
                      <a:pt x="53" y="0"/>
                      <a:pt x="34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54"/>
                      <a:pt x="15" y="70"/>
                      <a:pt x="34" y="70"/>
                    </a:cubicBezTo>
                    <a:close/>
                    <a:moveTo>
                      <a:pt x="34" y="12"/>
                    </a:moveTo>
                    <a:cubicBezTo>
                      <a:pt x="47" y="12"/>
                      <a:pt x="57" y="22"/>
                      <a:pt x="57" y="35"/>
                    </a:cubicBezTo>
                    <a:cubicBezTo>
                      <a:pt x="57" y="48"/>
                      <a:pt x="47" y="58"/>
                      <a:pt x="34" y="58"/>
                    </a:cubicBezTo>
                    <a:cubicBezTo>
                      <a:pt x="22" y="58"/>
                      <a:pt x="11" y="48"/>
                      <a:pt x="11" y="35"/>
                    </a:cubicBezTo>
                    <a:cubicBezTo>
                      <a:pt x="11" y="22"/>
                      <a:pt x="22" y="12"/>
                      <a:pt x="3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íŝļïdé"/>
            <p:cNvGrpSpPr/>
            <p:nvPr/>
          </p:nvGrpSpPr>
          <p:grpSpPr>
            <a:xfrm>
              <a:off x="2020658" y="1448780"/>
              <a:ext cx="2617788" cy="2889249"/>
              <a:chOff x="2528341" y="1448780"/>
              <a:chExt cx="2617788" cy="2889249"/>
            </a:xfrm>
          </p:grpSpPr>
          <p:sp>
            <p:nvSpPr>
              <p:cNvPr id="21" name="íṡḷïḋè"/>
              <p:cNvSpPr>
                <a:spLocks/>
              </p:cNvSpPr>
              <p:nvPr/>
            </p:nvSpPr>
            <p:spPr bwMode="auto">
              <a:xfrm>
                <a:off x="2528341" y="1448780"/>
                <a:ext cx="2617788" cy="2889249"/>
              </a:xfrm>
              <a:custGeom>
                <a:avLst/>
                <a:gdLst>
                  <a:gd name="T0" fmla="*/ 239 w 697"/>
                  <a:gd name="T1" fmla="*/ 767 h 767"/>
                  <a:gd name="T2" fmla="*/ 212 w 697"/>
                  <a:gd name="T3" fmla="*/ 766 h 767"/>
                  <a:gd name="T4" fmla="*/ 4 w 697"/>
                  <a:gd name="T5" fmla="*/ 355 h 767"/>
                  <a:gd name="T6" fmla="*/ 32 w 697"/>
                  <a:gd name="T7" fmla="*/ 315 h 767"/>
                  <a:gd name="T8" fmla="*/ 427 w 697"/>
                  <a:gd name="T9" fmla="*/ 315 h 767"/>
                  <a:gd name="T10" fmla="*/ 544 w 697"/>
                  <a:gd name="T11" fmla="*/ 91 h 767"/>
                  <a:gd name="T12" fmla="*/ 620 w 697"/>
                  <a:gd name="T13" fmla="*/ 78 h 767"/>
                  <a:gd name="T14" fmla="*/ 681 w 697"/>
                  <a:gd name="T15" fmla="*/ 206 h 767"/>
                  <a:gd name="T16" fmla="*/ 639 w 697"/>
                  <a:gd name="T17" fmla="*/ 254 h 767"/>
                  <a:gd name="T18" fmla="*/ 504 w 697"/>
                  <a:gd name="T19" fmla="*/ 256 h 767"/>
                  <a:gd name="T20" fmla="*/ 239 w 697"/>
                  <a:gd name="T21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7" h="767">
                    <a:moveTo>
                      <a:pt x="239" y="767"/>
                    </a:moveTo>
                    <a:cubicBezTo>
                      <a:pt x="212" y="766"/>
                      <a:pt x="212" y="766"/>
                      <a:pt x="212" y="766"/>
                    </a:cubicBezTo>
                    <a:cubicBezTo>
                      <a:pt x="4" y="355"/>
                      <a:pt x="4" y="355"/>
                      <a:pt x="4" y="355"/>
                    </a:cubicBezTo>
                    <a:cubicBezTo>
                      <a:pt x="4" y="355"/>
                      <a:pt x="0" y="319"/>
                      <a:pt x="32" y="315"/>
                    </a:cubicBezTo>
                    <a:cubicBezTo>
                      <a:pt x="427" y="315"/>
                      <a:pt x="427" y="315"/>
                      <a:pt x="427" y="315"/>
                    </a:cubicBezTo>
                    <a:cubicBezTo>
                      <a:pt x="544" y="91"/>
                      <a:pt x="544" y="91"/>
                      <a:pt x="544" y="91"/>
                    </a:cubicBezTo>
                    <a:cubicBezTo>
                      <a:pt x="544" y="91"/>
                      <a:pt x="576" y="0"/>
                      <a:pt x="620" y="78"/>
                    </a:cubicBezTo>
                    <a:cubicBezTo>
                      <a:pt x="681" y="206"/>
                      <a:pt x="681" y="206"/>
                      <a:pt x="681" y="206"/>
                    </a:cubicBezTo>
                    <a:cubicBezTo>
                      <a:pt x="681" y="206"/>
                      <a:pt x="697" y="263"/>
                      <a:pt x="639" y="254"/>
                    </a:cubicBezTo>
                    <a:cubicBezTo>
                      <a:pt x="504" y="256"/>
                      <a:pt x="504" y="256"/>
                      <a:pt x="504" y="256"/>
                    </a:cubicBezTo>
                    <a:lnTo>
                      <a:pt x="239" y="767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î$líḓe"/>
              <p:cNvSpPr>
                <a:spLocks/>
              </p:cNvSpPr>
              <p:nvPr/>
            </p:nvSpPr>
            <p:spPr bwMode="auto">
              <a:xfrm>
                <a:off x="4572284" y="1960868"/>
                <a:ext cx="305987" cy="262662"/>
              </a:xfrm>
              <a:custGeom>
                <a:avLst/>
                <a:gdLst>
                  <a:gd name="T0" fmla="*/ 230 w 497"/>
                  <a:gd name="T1" fmla="*/ 231 h 426"/>
                  <a:gd name="T2" fmla="*/ 230 w 497"/>
                  <a:gd name="T3" fmla="*/ 231 h 426"/>
                  <a:gd name="T4" fmla="*/ 274 w 497"/>
                  <a:gd name="T5" fmla="*/ 231 h 426"/>
                  <a:gd name="T6" fmla="*/ 274 w 497"/>
                  <a:gd name="T7" fmla="*/ 275 h 426"/>
                  <a:gd name="T8" fmla="*/ 496 w 497"/>
                  <a:gd name="T9" fmla="*/ 275 h 426"/>
                  <a:gd name="T10" fmla="*/ 487 w 497"/>
                  <a:gd name="T11" fmla="*/ 133 h 426"/>
                  <a:gd name="T12" fmla="*/ 443 w 497"/>
                  <a:gd name="T13" fmla="*/ 80 h 426"/>
                  <a:gd name="T14" fmla="*/ 363 w 497"/>
                  <a:gd name="T15" fmla="*/ 80 h 426"/>
                  <a:gd name="T16" fmla="*/ 337 w 497"/>
                  <a:gd name="T17" fmla="*/ 27 h 426"/>
                  <a:gd name="T18" fmla="*/ 300 w 497"/>
                  <a:gd name="T19" fmla="*/ 0 h 426"/>
                  <a:gd name="T20" fmla="*/ 194 w 497"/>
                  <a:gd name="T21" fmla="*/ 0 h 426"/>
                  <a:gd name="T22" fmla="*/ 168 w 497"/>
                  <a:gd name="T23" fmla="*/ 27 h 426"/>
                  <a:gd name="T24" fmla="*/ 133 w 497"/>
                  <a:gd name="T25" fmla="*/ 80 h 426"/>
                  <a:gd name="T26" fmla="*/ 53 w 497"/>
                  <a:gd name="T27" fmla="*/ 80 h 426"/>
                  <a:gd name="T28" fmla="*/ 9 w 497"/>
                  <a:gd name="T29" fmla="*/ 133 h 426"/>
                  <a:gd name="T30" fmla="*/ 0 w 497"/>
                  <a:gd name="T31" fmla="*/ 275 h 426"/>
                  <a:gd name="T32" fmla="*/ 230 w 497"/>
                  <a:gd name="T33" fmla="*/ 275 h 426"/>
                  <a:gd name="T34" fmla="*/ 230 w 497"/>
                  <a:gd name="T35" fmla="*/ 231 h 426"/>
                  <a:gd name="T36" fmla="*/ 186 w 497"/>
                  <a:gd name="T37" fmla="*/ 53 h 426"/>
                  <a:gd name="T38" fmla="*/ 186 w 497"/>
                  <a:gd name="T39" fmla="*/ 53 h 426"/>
                  <a:gd name="T40" fmla="*/ 212 w 497"/>
                  <a:gd name="T41" fmla="*/ 36 h 426"/>
                  <a:gd name="T42" fmla="*/ 284 w 497"/>
                  <a:gd name="T43" fmla="*/ 36 h 426"/>
                  <a:gd name="T44" fmla="*/ 309 w 497"/>
                  <a:gd name="T45" fmla="*/ 53 h 426"/>
                  <a:gd name="T46" fmla="*/ 319 w 497"/>
                  <a:gd name="T47" fmla="*/ 80 h 426"/>
                  <a:gd name="T48" fmla="*/ 177 w 497"/>
                  <a:gd name="T49" fmla="*/ 80 h 426"/>
                  <a:gd name="T50" fmla="*/ 186 w 497"/>
                  <a:gd name="T51" fmla="*/ 53 h 426"/>
                  <a:gd name="T52" fmla="*/ 274 w 497"/>
                  <a:gd name="T53" fmla="*/ 355 h 426"/>
                  <a:gd name="T54" fmla="*/ 274 w 497"/>
                  <a:gd name="T55" fmla="*/ 355 h 426"/>
                  <a:gd name="T56" fmla="*/ 230 w 497"/>
                  <a:gd name="T57" fmla="*/ 355 h 426"/>
                  <a:gd name="T58" fmla="*/ 230 w 497"/>
                  <a:gd name="T59" fmla="*/ 302 h 426"/>
                  <a:gd name="T60" fmla="*/ 9 w 497"/>
                  <a:gd name="T61" fmla="*/ 302 h 426"/>
                  <a:gd name="T62" fmla="*/ 17 w 497"/>
                  <a:gd name="T63" fmla="*/ 381 h 426"/>
                  <a:gd name="T64" fmla="*/ 62 w 497"/>
                  <a:gd name="T65" fmla="*/ 425 h 426"/>
                  <a:gd name="T66" fmla="*/ 434 w 497"/>
                  <a:gd name="T67" fmla="*/ 425 h 426"/>
                  <a:gd name="T68" fmla="*/ 478 w 497"/>
                  <a:gd name="T69" fmla="*/ 381 h 426"/>
                  <a:gd name="T70" fmla="*/ 487 w 497"/>
                  <a:gd name="T71" fmla="*/ 302 h 426"/>
                  <a:gd name="T72" fmla="*/ 274 w 497"/>
                  <a:gd name="T73" fmla="*/ 302 h 426"/>
                  <a:gd name="T74" fmla="*/ 274 w 497"/>
                  <a:gd name="T75" fmla="*/ 355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7" h="426">
                    <a:moveTo>
                      <a:pt x="230" y="231"/>
                    </a:moveTo>
                    <a:lnTo>
                      <a:pt x="230" y="231"/>
                    </a:lnTo>
                    <a:cubicBezTo>
                      <a:pt x="274" y="231"/>
                      <a:pt x="274" y="231"/>
                      <a:pt x="274" y="231"/>
                    </a:cubicBezTo>
                    <a:cubicBezTo>
                      <a:pt x="274" y="275"/>
                      <a:pt x="274" y="275"/>
                      <a:pt x="274" y="275"/>
                    </a:cubicBezTo>
                    <a:cubicBezTo>
                      <a:pt x="496" y="275"/>
                      <a:pt x="496" y="275"/>
                      <a:pt x="496" y="275"/>
                    </a:cubicBezTo>
                    <a:cubicBezTo>
                      <a:pt x="496" y="275"/>
                      <a:pt x="496" y="168"/>
                      <a:pt x="487" y="133"/>
                    </a:cubicBezTo>
                    <a:cubicBezTo>
                      <a:pt x="487" y="97"/>
                      <a:pt x="478" y="80"/>
                      <a:pt x="443" y="80"/>
                    </a:cubicBezTo>
                    <a:cubicBezTo>
                      <a:pt x="363" y="80"/>
                      <a:pt x="363" y="80"/>
                      <a:pt x="363" y="80"/>
                    </a:cubicBezTo>
                    <a:cubicBezTo>
                      <a:pt x="345" y="53"/>
                      <a:pt x="337" y="27"/>
                      <a:pt x="337" y="27"/>
                    </a:cubicBezTo>
                    <a:cubicBezTo>
                      <a:pt x="328" y="9"/>
                      <a:pt x="319" y="0"/>
                      <a:pt x="300" y="0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77" y="0"/>
                      <a:pt x="168" y="9"/>
                      <a:pt x="168" y="27"/>
                    </a:cubicBezTo>
                    <a:cubicBezTo>
                      <a:pt x="159" y="27"/>
                      <a:pt x="150" y="53"/>
                      <a:pt x="13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17" y="80"/>
                      <a:pt x="9" y="97"/>
                      <a:pt x="9" y="133"/>
                    </a:cubicBezTo>
                    <a:cubicBezTo>
                      <a:pt x="0" y="168"/>
                      <a:pt x="0" y="275"/>
                      <a:pt x="0" y="275"/>
                    </a:cubicBezTo>
                    <a:cubicBezTo>
                      <a:pt x="230" y="275"/>
                      <a:pt x="230" y="275"/>
                      <a:pt x="230" y="275"/>
                    </a:cubicBezTo>
                    <a:lnTo>
                      <a:pt x="230" y="231"/>
                    </a:lnTo>
                    <a:close/>
                    <a:moveTo>
                      <a:pt x="186" y="53"/>
                    </a:moveTo>
                    <a:lnTo>
                      <a:pt x="186" y="53"/>
                    </a:lnTo>
                    <a:cubicBezTo>
                      <a:pt x="194" y="44"/>
                      <a:pt x="194" y="36"/>
                      <a:pt x="212" y="36"/>
                    </a:cubicBezTo>
                    <a:cubicBezTo>
                      <a:pt x="284" y="36"/>
                      <a:pt x="284" y="36"/>
                      <a:pt x="284" y="36"/>
                    </a:cubicBezTo>
                    <a:cubicBezTo>
                      <a:pt x="300" y="36"/>
                      <a:pt x="300" y="44"/>
                      <a:pt x="309" y="53"/>
                    </a:cubicBezTo>
                    <a:cubicBezTo>
                      <a:pt x="309" y="53"/>
                      <a:pt x="319" y="71"/>
                      <a:pt x="319" y="80"/>
                    </a:cubicBezTo>
                    <a:cubicBezTo>
                      <a:pt x="177" y="80"/>
                      <a:pt x="177" y="80"/>
                      <a:pt x="177" y="80"/>
                    </a:cubicBezTo>
                    <a:cubicBezTo>
                      <a:pt x="186" y="71"/>
                      <a:pt x="186" y="53"/>
                      <a:pt x="186" y="53"/>
                    </a:cubicBezTo>
                    <a:close/>
                    <a:moveTo>
                      <a:pt x="274" y="355"/>
                    </a:moveTo>
                    <a:lnTo>
                      <a:pt x="274" y="355"/>
                    </a:lnTo>
                    <a:cubicBezTo>
                      <a:pt x="230" y="355"/>
                      <a:pt x="230" y="355"/>
                      <a:pt x="230" y="355"/>
                    </a:cubicBezTo>
                    <a:cubicBezTo>
                      <a:pt x="230" y="302"/>
                      <a:pt x="230" y="302"/>
                      <a:pt x="230" y="302"/>
                    </a:cubicBezTo>
                    <a:cubicBezTo>
                      <a:pt x="9" y="302"/>
                      <a:pt x="9" y="302"/>
                      <a:pt x="9" y="302"/>
                    </a:cubicBezTo>
                    <a:cubicBezTo>
                      <a:pt x="9" y="302"/>
                      <a:pt x="17" y="346"/>
                      <a:pt x="17" y="381"/>
                    </a:cubicBezTo>
                    <a:cubicBezTo>
                      <a:pt x="17" y="399"/>
                      <a:pt x="26" y="425"/>
                      <a:pt x="62" y="425"/>
                    </a:cubicBezTo>
                    <a:cubicBezTo>
                      <a:pt x="434" y="425"/>
                      <a:pt x="434" y="425"/>
                      <a:pt x="434" y="425"/>
                    </a:cubicBezTo>
                    <a:cubicBezTo>
                      <a:pt x="469" y="425"/>
                      <a:pt x="478" y="399"/>
                      <a:pt x="478" y="381"/>
                    </a:cubicBezTo>
                    <a:cubicBezTo>
                      <a:pt x="478" y="346"/>
                      <a:pt x="487" y="302"/>
                      <a:pt x="487" y="302"/>
                    </a:cubicBezTo>
                    <a:cubicBezTo>
                      <a:pt x="274" y="302"/>
                      <a:pt x="274" y="302"/>
                      <a:pt x="274" y="302"/>
                    </a:cubicBezTo>
                    <a:lnTo>
                      <a:pt x="274" y="3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íṣḻíďê"/>
              <p:cNvSpPr txBox="1"/>
              <p:nvPr/>
            </p:nvSpPr>
            <p:spPr>
              <a:xfrm>
                <a:off x="2727527" y="2718431"/>
                <a:ext cx="1311576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24" name="íṧļíḑé"/>
              <p:cNvSpPr/>
              <p:nvPr/>
            </p:nvSpPr>
            <p:spPr>
              <a:xfrm>
                <a:off x="2931127" y="3044138"/>
                <a:ext cx="883777" cy="715581"/>
              </a:xfrm>
              <a:prstGeom prst="rect">
                <a:avLst/>
              </a:prstGeom>
            </p:spPr>
            <p:txBody>
              <a:bodyPr wrap="square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 。</a:t>
                </a:r>
              </a:p>
            </p:txBody>
          </p:sp>
        </p:grpSp>
        <p:grpSp>
          <p:nvGrpSpPr>
            <p:cNvPr id="6" name="iŝḻidê"/>
            <p:cNvGrpSpPr/>
            <p:nvPr/>
          </p:nvGrpSpPr>
          <p:grpSpPr>
            <a:xfrm>
              <a:off x="2692969" y="2663839"/>
              <a:ext cx="2617788" cy="2889249"/>
              <a:chOff x="2755605" y="2663839"/>
              <a:chExt cx="2617788" cy="2889249"/>
            </a:xfrm>
          </p:grpSpPr>
          <p:sp>
            <p:nvSpPr>
              <p:cNvPr id="17" name="íṥlïdê"/>
              <p:cNvSpPr>
                <a:spLocks/>
              </p:cNvSpPr>
              <p:nvPr/>
            </p:nvSpPr>
            <p:spPr bwMode="auto">
              <a:xfrm rot="10800000">
                <a:off x="2755605" y="2663839"/>
                <a:ext cx="2617788" cy="2889249"/>
              </a:xfrm>
              <a:custGeom>
                <a:avLst/>
                <a:gdLst>
                  <a:gd name="T0" fmla="*/ 239 w 697"/>
                  <a:gd name="T1" fmla="*/ 767 h 767"/>
                  <a:gd name="T2" fmla="*/ 212 w 697"/>
                  <a:gd name="T3" fmla="*/ 766 h 767"/>
                  <a:gd name="T4" fmla="*/ 4 w 697"/>
                  <a:gd name="T5" fmla="*/ 355 h 767"/>
                  <a:gd name="T6" fmla="*/ 32 w 697"/>
                  <a:gd name="T7" fmla="*/ 315 h 767"/>
                  <a:gd name="T8" fmla="*/ 427 w 697"/>
                  <a:gd name="T9" fmla="*/ 315 h 767"/>
                  <a:gd name="T10" fmla="*/ 544 w 697"/>
                  <a:gd name="T11" fmla="*/ 91 h 767"/>
                  <a:gd name="T12" fmla="*/ 620 w 697"/>
                  <a:gd name="T13" fmla="*/ 78 h 767"/>
                  <a:gd name="T14" fmla="*/ 681 w 697"/>
                  <a:gd name="T15" fmla="*/ 206 h 767"/>
                  <a:gd name="T16" fmla="*/ 639 w 697"/>
                  <a:gd name="T17" fmla="*/ 254 h 767"/>
                  <a:gd name="T18" fmla="*/ 504 w 697"/>
                  <a:gd name="T19" fmla="*/ 256 h 767"/>
                  <a:gd name="T20" fmla="*/ 239 w 697"/>
                  <a:gd name="T21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7" h="767">
                    <a:moveTo>
                      <a:pt x="239" y="767"/>
                    </a:moveTo>
                    <a:cubicBezTo>
                      <a:pt x="212" y="766"/>
                      <a:pt x="212" y="766"/>
                      <a:pt x="212" y="766"/>
                    </a:cubicBezTo>
                    <a:cubicBezTo>
                      <a:pt x="4" y="355"/>
                      <a:pt x="4" y="355"/>
                      <a:pt x="4" y="355"/>
                    </a:cubicBezTo>
                    <a:cubicBezTo>
                      <a:pt x="4" y="355"/>
                      <a:pt x="0" y="319"/>
                      <a:pt x="32" y="315"/>
                    </a:cubicBezTo>
                    <a:cubicBezTo>
                      <a:pt x="427" y="315"/>
                      <a:pt x="427" y="315"/>
                      <a:pt x="427" y="315"/>
                    </a:cubicBezTo>
                    <a:cubicBezTo>
                      <a:pt x="544" y="91"/>
                      <a:pt x="544" y="91"/>
                      <a:pt x="544" y="91"/>
                    </a:cubicBezTo>
                    <a:cubicBezTo>
                      <a:pt x="544" y="91"/>
                      <a:pt x="576" y="0"/>
                      <a:pt x="620" y="78"/>
                    </a:cubicBezTo>
                    <a:cubicBezTo>
                      <a:pt x="681" y="206"/>
                      <a:pt x="681" y="206"/>
                      <a:pt x="681" y="206"/>
                    </a:cubicBezTo>
                    <a:cubicBezTo>
                      <a:pt x="681" y="206"/>
                      <a:pt x="697" y="263"/>
                      <a:pt x="639" y="254"/>
                    </a:cubicBezTo>
                    <a:cubicBezTo>
                      <a:pt x="504" y="256"/>
                      <a:pt x="504" y="256"/>
                      <a:pt x="504" y="256"/>
                    </a:cubicBezTo>
                    <a:lnTo>
                      <a:pt x="239" y="767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íSḻíḑè"/>
              <p:cNvSpPr txBox="1"/>
              <p:nvPr/>
            </p:nvSpPr>
            <p:spPr>
              <a:xfrm>
                <a:off x="3811227" y="3944869"/>
                <a:ext cx="1311578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19" name="ïṩļídé"/>
              <p:cNvSpPr>
                <a:spLocks/>
              </p:cNvSpPr>
              <p:nvPr/>
            </p:nvSpPr>
            <p:spPr bwMode="auto">
              <a:xfrm>
                <a:off x="3075015" y="4727495"/>
                <a:ext cx="254537" cy="316075"/>
              </a:xfrm>
              <a:custGeom>
                <a:avLst/>
                <a:gdLst>
                  <a:gd name="T0" fmla="*/ 381 w 400"/>
                  <a:gd name="T1" fmla="*/ 124 h 498"/>
                  <a:gd name="T2" fmla="*/ 381 w 400"/>
                  <a:gd name="T3" fmla="*/ 124 h 498"/>
                  <a:gd name="T4" fmla="*/ 231 w 400"/>
                  <a:gd name="T5" fmla="*/ 9 h 498"/>
                  <a:gd name="T6" fmla="*/ 115 w 400"/>
                  <a:gd name="T7" fmla="*/ 151 h 498"/>
                  <a:gd name="T8" fmla="*/ 133 w 400"/>
                  <a:gd name="T9" fmla="*/ 213 h 498"/>
                  <a:gd name="T10" fmla="*/ 9 w 400"/>
                  <a:gd name="T11" fmla="*/ 407 h 498"/>
                  <a:gd name="T12" fmla="*/ 0 w 400"/>
                  <a:gd name="T13" fmla="*/ 434 h 498"/>
                  <a:gd name="T14" fmla="*/ 9 w 400"/>
                  <a:gd name="T15" fmla="*/ 478 h 498"/>
                  <a:gd name="T16" fmla="*/ 27 w 400"/>
                  <a:gd name="T17" fmla="*/ 497 h 498"/>
                  <a:gd name="T18" fmla="*/ 62 w 400"/>
                  <a:gd name="T19" fmla="*/ 487 h 498"/>
                  <a:gd name="T20" fmla="*/ 89 w 400"/>
                  <a:gd name="T21" fmla="*/ 470 h 498"/>
                  <a:gd name="T22" fmla="*/ 142 w 400"/>
                  <a:gd name="T23" fmla="*/ 390 h 498"/>
                  <a:gd name="T24" fmla="*/ 142 w 400"/>
                  <a:gd name="T25" fmla="*/ 390 h 498"/>
                  <a:gd name="T26" fmla="*/ 177 w 400"/>
                  <a:gd name="T27" fmla="*/ 381 h 498"/>
                  <a:gd name="T28" fmla="*/ 231 w 400"/>
                  <a:gd name="T29" fmla="*/ 284 h 498"/>
                  <a:gd name="T30" fmla="*/ 293 w 400"/>
                  <a:gd name="T31" fmla="*/ 284 h 498"/>
                  <a:gd name="T32" fmla="*/ 381 w 400"/>
                  <a:gd name="T33" fmla="*/ 124 h 498"/>
                  <a:gd name="T34" fmla="*/ 319 w 400"/>
                  <a:gd name="T35" fmla="*/ 159 h 498"/>
                  <a:gd name="T36" fmla="*/ 319 w 400"/>
                  <a:gd name="T37" fmla="*/ 159 h 498"/>
                  <a:gd name="T38" fmla="*/ 256 w 400"/>
                  <a:gd name="T39" fmla="*/ 142 h 498"/>
                  <a:gd name="T40" fmla="*/ 221 w 400"/>
                  <a:gd name="T41" fmla="*/ 80 h 498"/>
                  <a:gd name="T42" fmla="*/ 310 w 400"/>
                  <a:gd name="T43" fmla="*/ 71 h 498"/>
                  <a:gd name="T44" fmla="*/ 319 w 400"/>
                  <a:gd name="T45" fmla="*/ 159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0" h="498">
                    <a:moveTo>
                      <a:pt x="381" y="124"/>
                    </a:moveTo>
                    <a:lnTo>
                      <a:pt x="381" y="124"/>
                    </a:lnTo>
                    <a:cubicBezTo>
                      <a:pt x="372" y="44"/>
                      <a:pt x="301" y="0"/>
                      <a:pt x="231" y="9"/>
                    </a:cubicBezTo>
                    <a:cubicBezTo>
                      <a:pt x="159" y="27"/>
                      <a:pt x="106" y="80"/>
                      <a:pt x="115" y="151"/>
                    </a:cubicBezTo>
                    <a:cubicBezTo>
                      <a:pt x="115" y="168"/>
                      <a:pt x="124" y="195"/>
                      <a:pt x="133" y="213"/>
                    </a:cubicBezTo>
                    <a:cubicBezTo>
                      <a:pt x="9" y="407"/>
                      <a:pt x="9" y="407"/>
                      <a:pt x="9" y="407"/>
                    </a:cubicBezTo>
                    <a:cubicBezTo>
                      <a:pt x="0" y="407"/>
                      <a:pt x="0" y="425"/>
                      <a:pt x="0" y="434"/>
                    </a:cubicBezTo>
                    <a:cubicBezTo>
                      <a:pt x="9" y="478"/>
                      <a:pt x="9" y="478"/>
                      <a:pt x="9" y="478"/>
                    </a:cubicBezTo>
                    <a:cubicBezTo>
                      <a:pt x="9" y="487"/>
                      <a:pt x="18" y="497"/>
                      <a:pt x="27" y="497"/>
                    </a:cubicBezTo>
                    <a:cubicBezTo>
                      <a:pt x="62" y="487"/>
                      <a:pt x="62" y="487"/>
                      <a:pt x="62" y="487"/>
                    </a:cubicBezTo>
                    <a:cubicBezTo>
                      <a:pt x="71" y="487"/>
                      <a:pt x="80" y="478"/>
                      <a:pt x="89" y="470"/>
                    </a:cubicBezTo>
                    <a:cubicBezTo>
                      <a:pt x="142" y="390"/>
                      <a:pt x="142" y="390"/>
                      <a:pt x="142" y="390"/>
                    </a:cubicBezTo>
                    <a:lnTo>
                      <a:pt x="142" y="390"/>
                    </a:lnTo>
                    <a:cubicBezTo>
                      <a:pt x="177" y="381"/>
                      <a:pt x="177" y="381"/>
                      <a:pt x="177" y="381"/>
                    </a:cubicBezTo>
                    <a:cubicBezTo>
                      <a:pt x="231" y="284"/>
                      <a:pt x="231" y="284"/>
                      <a:pt x="231" y="284"/>
                    </a:cubicBezTo>
                    <a:cubicBezTo>
                      <a:pt x="248" y="293"/>
                      <a:pt x="284" y="284"/>
                      <a:pt x="293" y="284"/>
                    </a:cubicBezTo>
                    <a:cubicBezTo>
                      <a:pt x="363" y="275"/>
                      <a:pt x="399" y="195"/>
                      <a:pt x="381" y="124"/>
                    </a:cubicBezTo>
                    <a:close/>
                    <a:moveTo>
                      <a:pt x="319" y="159"/>
                    </a:moveTo>
                    <a:lnTo>
                      <a:pt x="319" y="159"/>
                    </a:lnTo>
                    <a:cubicBezTo>
                      <a:pt x="301" y="187"/>
                      <a:pt x="284" y="168"/>
                      <a:pt x="256" y="142"/>
                    </a:cubicBezTo>
                    <a:cubicBezTo>
                      <a:pt x="231" y="124"/>
                      <a:pt x="203" y="115"/>
                      <a:pt x="221" y="80"/>
                    </a:cubicBezTo>
                    <a:cubicBezTo>
                      <a:pt x="240" y="53"/>
                      <a:pt x="284" y="44"/>
                      <a:pt x="310" y="71"/>
                    </a:cubicBezTo>
                    <a:cubicBezTo>
                      <a:pt x="337" y="89"/>
                      <a:pt x="346" y="133"/>
                      <a:pt x="319" y="1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íşľîḋé"/>
              <p:cNvSpPr/>
              <p:nvPr/>
            </p:nvSpPr>
            <p:spPr>
              <a:xfrm>
                <a:off x="4078773" y="3044138"/>
                <a:ext cx="880082" cy="71558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</a:t>
                </a:r>
                <a:br>
                  <a: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rPr>
                  <a:t>容作为文字排版占位显示 。</a:t>
                </a:r>
              </a:p>
            </p:txBody>
          </p:sp>
        </p:grpSp>
        <p:grpSp>
          <p:nvGrpSpPr>
            <p:cNvPr id="7" name="íṡ1ïḓê"/>
            <p:cNvGrpSpPr/>
            <p:nvPr/>
          </p:nvGrpSpPr>
          <p:grpSpPr>
            <a:xfrm>
              <a:off x="5174206" y="1460723"/>
              <a:ext cx="2617788" cy="2889249"/>
              <a:chOff x="4787106" y="1460723"/>
              <a:chExt cx="2617788" cy="2889249"/>
            </a:xfrm>
          </p:grpSpPr>
          <p:sp>
            <p:nvSpPr>
              <p:cNvPr id="13" name="íş1íḓê"/>
              <p:cNvSpPr>
                <a:spLocks/>
              </p:cNvSpPr>
              <p:nvPr/>
            </p:nvSpPr>
            <p:spPr bwMode="auto">
              <a:xfrm>
                <a:off x="4787106" y="1460723"/>
                <a:ext cx="2617788" cy="2889249"/>
              </a:xfrm>
              <a:custGeom>
                <a:avLst/>
                <a:gdLst>
                  <a:gd name="T0" fmla="*/ 239 w 697"/>
                  <a:gd name="T1" fmla="*/ 767 h 767"/>
                  <a:gd name="T2" fmla="*/ 212 w 697"/>
                  <a:gd name="T3" fmla="*/ 766 h 767"/>
                  <a:gd name="T4" fmla="*/ 4 w 697"/>
                  <a:gd name="T5" fmla="*/ 355 h 767"/>
                  <a:gd name="T6" fmla="*/ 32 w 697"/>
                  <a:gd name="T7" fmla="*/ 315 h 767"/>
                  <a:gd name="T8" fmla="*/ 427 w 697"/>
                  <a:gd name="T9" fmla="*/ 315 h 767"/>
                  <a:gd name="T10" fmla="*/ 544 w 697"/>
                  <a:gd name="T11" fmla="*/ 91 h 767"/>
                  <a:gd name="T12" fmla="*/ 620 w 697"/>
                  <a:gd name="T13" fmla="*/ 78 h 767"/>
                  <a:gd name="T14" fmla="*/ 681 w 697"/>
                  <a:gd name="T15" fmla="*/ 206 h 767"/>
                  <a:gd name="T16" fmla="*/ 639 w 697"/>
                  <a:gd name="T17" fmla="*/ 254 h 767"/>
                  <a:gd name="T18" fmla="*/ 504 w 697"/>
                  <a:gd name="T19" fmla="*/ 256 h 767"/>
                  <a:gd name="T20" fmla="*/ 239 w 697"/>
                  <a:gd name="T21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7" h="767">
                    <a:moveTo>
                      <a:pt x="239" y="767"/>
                    </a:moveTo>
                    <a:cubicBezTo>
                      <a:pt x="212" y="766"/>
                      <a:pt x="212" y="766"/>
                      <a:pt x="212" y="766"/>
                    </a:cubicBezTo>
                    <a:cubicBezTo>
                      <a:pt x="4" y="355"/>
                      <a:pt x="4" y="355"/>
                      <a:pt x="4" y="355"/>
                    </a:cubicBezTo>
                    <a:cubicBezTo>
                      <a:pt x="4" y="355"/>
                      <a:pt x="0" y="319"/>
                      <a:pt x="32" y="315"/>
                    </a:cubicBezTo>
                    <a:cubicBezTo>
                      <a:pt x="427" y="315"/>
                      <a:pt x="427" y="315"/>
                      <a:pt x="427" y="315"/>
                    </a:cubicBezTo>
                    <a:cubicBezTo>
                      <a:pt x="544" y="91"/>
                      <a:pt x="544" y="91"/>
                      <a:pt x="544" y="91"/>
                    </a:cubicBezTo>
                    <a:cubicBezTo>
                      <a:pt x="544" y="91"/>
                      <a:pt x="576" y="0"/>
                      <a:pt x="620" y="78"/>
                    </a:cubicBezTo>
                    <a:cubicBezTo>
                      <a:pt x="681" y="206"/>
                      <a:pt x="681" y="206"/>
                      <a:pt x="681" y="206"/>
                    </a:cubicBezTo>
                    <a:cubicBezTo>
                      <a:pt x="681" y="206"/>
                      <a:pt x="697" y="263"/>
                      <a:pt x="639" y="254"/>
                    </a:cubicBezTo>
                    <a:cubicBezTo>
                      <a:pt x="504" y="256"/>
                      <a:pt x="504" y="256"/>
                      <a:pt x="504" y="256"/>
                    </a:cubicBezTo>
                    <a:lnTo>
                      <a:pt x="239" y="767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ïSḷiḑê"/>
              <p:cNvSpPr>
                <a:spLocks/>
              </p:cNvSpPr>
              <p:nvPr/>
            </p:nvSpPr>
            <p:spPr bwMode="auto">
              <a:xfrm>
                <a:off x="6832255" y="2004612"/>
                <a:ext cx="282679" cy="252659"/>
              </a:xfrm>
              <a:custGeom>
                <a:avLst/>
                <a:gdLst>
                  <a:gd name="T0" fmla="*/ 80 w 498"/>
                  <a:gd name="T1" fmla="*/ 151 h 445"/>
                  <a:gd name="T2" fmla="*/ 80 w 498"/>
                  <a:gd name="T3" fmla="*/ 151 h 445"/>
                  <a:gd name="T4" fmla="*/ 142 w 498"/>
                  <a:gd name="T5" fmla="*/ 169 h 445"/>
                  <a:gd name="T6" fmla="*/ 151 w 498"/>
                  <a:gd name="T7" fmla="*/ 169 h 445"/>
                  <a:gd name="T8" fmla="*/ 195 w 498"/>
                  <a:gd name="T9" fmla="*/ 134 h 445"/>
                  <a:gd name="T10" fmla="*/ 195 w 498"/>
                  <a:gd name="T11" fmla="*/ 125 h 445"/>
                  <a:gd name="T12" fmla="*/ 178 w 498"/>
                  <a:gd name="T13" fmla="*/ 107 h 445"/>
                  <a:gd name="T14" fmla="*/ 275 w 498"/>
                  <a:gd name="T15" fmla="*/ 10 h 445"/>
                  <a:gd name="T16" fmla="*/ 195 w 498"/>
                  <a:gd name="T17" fmla="*/ 0 h 445"/>
                  <a:gd name="T18" fmla="*/ 107 w 498"/>
                  <a:gd name="T19" fmla="*/ 54 h 445"/>
                  <a:gd name="T20" fmla="*/ 72 w 498"/>
                  <a:gd name="T21" fmla="*/ 81 h 445"/>
                  <a:gd name="T22" fmla="*/ 53 w 498"/>
                  <a:gd name="T23" fmla="*/ 116 h 445"/>
                  <a:gd name="T24" fmla="*/ 18 w 498"/>
                  <a:gd name="T25" fmla="*/ 125 h 445"/>
                  <a:gd name="T26" fmla="*/ 0 w 498"/>
                  <a:gd name="T27" fmla="*/ 143 h 445"/>
                  <a:gd name="T28" fmla="*/ 0 w 498"/>
                  <a:gd name="T29" fmla="*/ 151 h 445"/>
                  <a:gd name="T30" fmla="*/ 36 w 498"/>
                  <a:gd name="T31" fmla="*/ 187 h 445"/>
                  <a:gd name="T32" fmla="*/ 53 w 498"/>
                  <a:gd name="T33" fmla="*/ 196 h 445"/>
                  <a:gd name="T34" fmla="*/ 72 w 498"/>
                  <a:gd name="T35" fmla="*/ 178 h 445"/>
                  <a:gd name="T36" fmla="*/ 80 w 498"/>
                  <a:gd name="T37" fmla="*/ 151 h 445"/>
                  <a:gd name="T38" fmla="*/ 222 w 498"/>
                  <a:gd name="T39" fmla="*/ 160 h 445"/>
                  <a:gd name="T40" fmla="*/ 222 w 498"/>
                  <a:gd name="T41" fmla="*/ 160 h 445"/>
                  <a:gd name="T42" fmla="*/ 213 w 498"/>
                  <a:gd name="T43" fmla="*/ 160 h 445"/>
                  <a:gd name="T44" fmla="*/ 178 w 498"/>
                  <a:gd name="T45" fmla="*/ 187 h 445"/>
                  <a:gd name="T46" fmla="*/ 169 w 498"/>
                  <a:gd name="T47" fmla="*/ 204 h 445"/>
                  <a:gd name="T48" fmla="*/ 381 w 498"/>
                  <a:gd name="T49" fmla="*/ 435 h 445"/>
                  <a:gd name="T50" fmla="*/ 399 w 498"/>
                  <a:gd name="T51" fmla="*/ 435 h 445"/>
                  <a:gd name="T52" fmla="*/ 426 w 498"/>
                  <a:gd name="T53" fmla="*/ 417 h 445"/>
                  <a:gd name="T54" fmla="*/ 426 w 498"/>
                  <a:gd name="T55" fmla="*/ 400 h 445"/>
                  <a:gd name="T56" fmla="*/ 222 w 498"/>
                  <a:gd name="T57" fmla="*/ 160 h 445"/>
                  <a:gd name="T58" fmla="*/ 497 w 498"/>
                  <a:gd name="T59" fmla="*/ 63 h 445"/>
                  <a:gd name="T60" fmla="*/ 497 w 498"/>
                  <a:gd name="T61" fmla="*/ 63 h 445"/>
                  <a:gd name="T62" fmla="*/ 479 w 498"/>
                  <a:gd name="T63" fmla="*/ 54 h 445"/>
                  <a:gd name="T64" fmla="*/ 461 w 498"/>
                  <a:gd name="T65" fmla="*/ 89 h 445"/>
                  <a:gd name="T66" fmla="*/ 408 w 498"/>
                  <a:gd name="T67" fmla="*/ 107 h 445"/>
                  <a:gd name="T68" fmla="*/ 399 w 498"/>
                  <a:gd name="T69" fmla="*/ 63 h 445"/>
                  <a:gd name="T70" fmla="*/ 417 w 498"/>
                  <a:gd name="T71" fmla="*/ 19 h 445"/>
                  <a:gd name="T72" fmla="*/ 408 w 498"/>
                  <a:gd name="T73" fmla="*/ 10 h 445"/>
                  <a:gd name="T74" fmla="*/ 337 w 498"/>
                  <a:gd name="T75" fmla="*/ 72 h 445"/>
                  <a:gd name="T76" fmla="*/ 319 w 498"/>
                  <a:gd name="T77" fmla="*/ 151 h 445"/>
                  <a:gd name="T78" fmla="*/ 284 w 498"/>
                  <a:gd name="T79" fmla="*/ 187 h 445"/>
                  <a:gd name="T80" fmla="*/ 319 w 498"/>
                  <a:gd name="T81" fmla="*/ 231 h 445"/>
                  <a:gd name="T82" fmla="*/ 364 w 498"/>
                  <a:gd name="T83" fmla="*/ 187 h 445"/>
                  <a:gd name="T84" fmla="*/ 408 w 498"/>
                  <a:gd name="T85" fmla="*/ 178 h 445"/>
                  <a:gd name="T86" fmla="*/ 488 w 498"/>
                  <a:gd name="T87" fmla="*/ 143 h 445"/>
                  <a:gd name="T88" fmla="*/ 497 w 498"/>
                  <a:gd name="T89" fmla="*/ 63 h 445"/>
                  <a:gd name="T90" fmla="*/ 72 w 498"/>
                  <a:gd name="T91" fmla="*/ 400 h 445"/>
                  <a:gd name="T92" fmla="*/ 72 w 498"/>
                  <a:gd name="T93" fmla="*/ 400 h 445"/>
                  <a:gd name="T94" fmla="*/ 72 w 498"/>
                  <a:gd name="T95" fmla="*/ 417 h 445"/>
                  <a:gd name="T96" fmla="*/ 89 w 498"/>
                  <a:gd name="T97" fmla="*/ 444 h 445"/>
                  <a:gd name="T98" fmla="*/ 107 w 498"/>
                  <a:gd name="T99" fmla="*/ 435 h 445"/>
                  <a:gd name="T100" fmla="*/ 231 w 498"/>
                  <a:gd name="T101" fmla="*/ 320 h 445"/>
                  <a:gd name="T102" fmla="*/ 195 w 498"/>
                  <a:gd name="T103" fmla="*/ 275 h 445"/>
                  <a:gd name="T104" fmla="*/ 72 w 498"/>
                  <a:gd name="T105" fmla="*/ 40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98" h="445">
                    <a:moveTo>
                      <a:pt x="80" y="151"/>
                    </a:moveTo>
                    <a:lnTo>
                      <a:pt x="80" y="151"/>
                    </a:lnTo>
                    <a:cubicBezTo>
                      <a:pt x="97" y="134"/>
                      <a:pt x="116" y="143"/>
                      <a:pt x="142" y="169"/>
                    </a:cubicBezTo>
                    <a:cubicBezTo>
                      <a:pt x="151" y="178"/>
                      <a:pt x="151" y="169"/>
                      <a:pt x="151" y="169"/>
                    </a:cubicBezTo>
                    <a:cubicBezTo>
                      <a:pt x="160" y="169"/>
                      <a:pt x="186" y="134"/>
                      <a:pt x="195" y="134"/>
                    </a:cubicBezTo>
                    <a:cubicBezTo>
                      <a:pt x="195" y="134"/>
                      <a:pt x="195" y="134"/>
                      <a:pt x="195" y="125"/>
                    </a:cubicBezTo>
                    <a:cubicBezTo>
                      <a:pt x="186" y="125"/>
                      <a:pt x="178" y="116"/>
                      <a:pt x="178" y="107"/>
                    </a:cubicBezTo>
                    <a:cubicBezTo>
                      <a:pt x="133" y="45"/>
                      <a:pt x="301" y="10"/>
                      <a:pt x="275" y="10"/>
                    </a:cubicBezTo>
                    <a:cubicBezTo>
                      <a:pt x="257" y="0"/>
                      <a:pt x="204" y="0"/>
                      <a:pt x="195" y="0"/>
                    </a:cubicBezTo>
                    <a:cubicBezTo>
                      <a:pt x="169" y="10"/>
                      <a:pt x="125" y="36"/>
                      <a:pt x="107" y="54"/>
                    </a:cubicBezTo>
                    <a:cubicBezTo>
                      <a:pt x="80" y="72"/>
                      <a:pt x="72" y="81"/>
                      <a:pt x="72" y="81"/>
                    </a:cubicBezTo>
                    <a:cubicBezTo>
                      <a:pt x="62" y="89"/>
                      <a:pt x="72" y="107"/>
                      <a:pt x="53" y="116"/>
                    </a:cubicBezTo>
                    <a:cubicBezTo>
                      <a:pt x="36" y="125"/>
                      <a:pt x="27" y="116"/>
                      <a:pt x="18" y="125"/>
                    </a:cubicBezTo>
                    <a:cubicBezTo>
                      <a:pt x="18" y="134"/>
                      <a:pt x="9" y="134"/>
                      <a:pt x="0" y="143"/>
                    </a:cubicBezTo>
                    <a:lnTo>
                      <a:pt x="0" y="151"/>
                    </a:lnTo>
                    <a:lnTo>
                      <a:pt x="36" y="187"/>
                    </a:lnTo>
                    <a:cubicBezTo>
                      <a:pt x="36" y="196"/>
                      <a:pt x="44" y="196"/>
                      <a:pt x="53" y="196"/>
                    </a:cubicBezTo>
                    <a:cubicBezTo>
                      <a:pt x="53" y="187"/>
                      <a:pt x="62" y="178"/>
                      <a:pt x="72" y="178"/>
                    </a:cubicBezTo>
                    <a:cubicBezTo>
                      <a:pt x="72" y="178"/>
                      <a:pt x="72" y="151"/>
                      <a:pt x="80" y="151"/>
                    </a:cubicBezTo>
                    <a:close/>
                    <a:moveTo>
                      <a:pt x="222" y="160"/>
                    </a:moveTo>
                    <a:lnTo>
                      <a:pt x="222" y="160"/>
                    </a:lnTo>
                    <a:cubicBezTo>
                      <a:pt x="213" y="160"/>
                      <a:pt x="213" y="160"/>
                      <a:pt x="213" y="160"/>
                    </a:cubicBezTo>
                    <a:cubicBezTo>
                      <a:pt x="178" y="187"/>
                      <a:pt x="178" y="187"/>
                      <a:pt x="178" y="187"/>
                    </a:cubicBezTo>
                    <a:cubicBezTo>
                      <a:pt x="169" y="196"/>
                      <a:pt x="169" y="196"/>
                      <a:pt x="169" y="204"/>
                    </a:cubicBezTo>
                    <a:cubicBezTo>
                      <a:pt x="381" y="435"/>
                      <a:pt x="381" y="435"/>
                      <a:pt x="381" y="435"/>
                    </a:cubicBezTo>
                    <a:cubicBezTo>
                      <a:pt x="381" y="444"/>
                      <a:pt x="391" y="444"/>
                      <a:pt x="399" y="435"/>
                    </a:cubicBezTo>
                    <a:cubicBezTo>
                      <a:pt x="426" y="417"/>
                      <a:pt x="426" y="417"/>
                      <a:pt x="426" y="417"/>
                    </a:cubicBezTo>
                    <a:cubicBezTo>
                      <a:pt x="426" y="408"/>
                      <a:pt x="426" y="400"/>
                      <a:pt x="426" y="400"/>
                    </a:cubicBezTo>
                    <a:lnTo>
                      <a:pt x="222" y="160"/>
                    </a:lnTo>
                    <a:close/>
                    <a:moveTo>
                      <a:pt x="497" y="63"/>
                    </a:moveTo>
                    <a:lnTo>
                      <a:pt x="497" y="63"/>
                    </a:lnTo>
                    <a:cubicBezTo>
                      <a:pt x="488" y="45"/>
                      <a:pt x="488" y="54"/>
                      <a:pt x="479" y="54"/>
                    </a:cubicBezTo>
                    <a:cubicBezTo>
                      <a:pt x="479" y="63"/>
                      <a:pt x="461" y="81"/>
                      <a:pt x="461" y="89"/>
                    </a:cubicBezTo>
                    <a:cubicBezTo>
                      <a:pt x="452" y="107"/>
                      <a:pt x="435" y="125"/>
                      <a:pt x="408" y="107"/>
                    </a:cubicBezTo>
                    <a:cubicBezTo>
                      <a:pt x="381" y="81"/>
                      <a:pt x="391" y="72"/>
                      <a:pt x="399" y="63"/>
                    </a:cubicBezTo>
                    <a:cubicBezTo>
                      <a:pt x="399" y="54"/>
                      <a:pt x="417" y="28"/>
                      <a:pt x="417" y="19"/>
                    </a:cubicBezTo>
                    <a:cubicBezTo>
                      <a:pt x="426" y="19"/>
                      <a:pt x="417" y="10"/>
                      <a:pt x="408" y="10"/>
                    </a:cubicBezTo>
                    <a:cubicBezTo>
                      <a:pt x="399" y="19"/>
                      <a:pt x="346" y="36"/>
                      <a:pt x="337" y="72"/>
                    </a:cubicBezTo>
                    <a:cubicBezTo>
                      <a:pt x="328" y="98"/>
                      <a:pt x="346" y="125"/>
                      <a:pt x="319" y="151"/>
                    </a:cubicBezTo>
                    <a:cubicBezTo>
                      <a:pt x="284" y="187"/>
                      <a:pt x="284" y="187"/>
                      <a:pt x="284" y="187"/>
                    </a:cubicBezTo>
                    <a:cubicBezTo>
                      <a:pt x="319" y="231"/>
                      <a:pt x="319" y="231"/>
                      <a:pt x="319" y="231"/>
                    </a:cubicBezTo>
                    <a:cubicBezTo>
                      <a:pt x="364" y="187"/>
                      <a:pt x="364" y="187"/>
                      <a:pt x="364" y="187"/>
                    </a:cubicBezTo>
                    <a:cubicBezTo>
                      <a:pt x="372" y="178"/>
                      <a:pt x="391" y="169"/>
                      <a:pt x="408" y="178"/>
                    </a:cubicBezTo>
                    <a:cubicBezTo>
                      <a:pt x="452" y="187"/>
                      <a:pt x="470" y="169"/>
                      <a:pt x="488" y="143"/>
                    </a:cubicBezTo>
                    <a:cubicBezTo>
                      <a:pt x="497" y="116"/>
                      <a:pt x="497" y="72"/>
                      <a:pt x="497" y="63"/>
                    </a:cubicBezTo>
                    <a:close/>
                    <a:moveTo>
                      <a:pt x="72" y="400"/>
                    </a:moveTo>
                    <a:lnTo>
                      <a:pt x="72" y="400"/>
                    </a:lnTo>
                    <a:cubicBezTo>
                      <a:pt x="62" y="408"/>
                      <a:pt x="62" y="417"/>
                      <a:pt x="72" y="417"/>
                    </a:cubicBezTo>
                    <a:cubicBezTo>
                      <a:pt x="89" y="444"/>
                      <a:pt x="89" y="444"/>
                      <a:pt x="89" y="444"/>
                    </a:cubicBezTo>
                    <a:cubicBezTo>
                      <a:pt x="97" y="444"/>
                      <a:pt x="107" y="444"/>
                      <a:pt x="107" y="435"/>
                    </a:cubicBezTo>
                    <a:cubicBezTo>
                      <a:pt x="231" y="320"/>
                      <a:pt x="231" y="320"/>
                      <a:pt x="231" y="320"/>
                    </a:cubicBezTo>
                    <a:cubicBezTo>
                      <a:pt x="195" y="275"/>
                      <a:pt x="195" y="275"/>
                      <a:pt x="195" y="275"/>
                    </a:cubicBezTo>
                    <a:lnTo>
                      <a:pt x="72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iṣ1íďé"/>
              <p:cNvSpPr txBox="1"/>
              <p:nvPr/>
            </p:nvSpPr>
            <p:spPr>
              <a:xfrm>
                <a:off x="4972644" y="2718431"/>
                <a:ext cx="1311576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16" name="is1îḍè"/>
              <p:cNvSpPr/>
              <p:nvPr/>
            </p:nvSpPr>
            <p:spPr>
              <a:xfrm>
                <a:off x="5207066" y="3044138"/>
                <a:ext cx="883777" cy="715581"/>
              </a:xfrm>
              <a:prstGeom prst="rect">
                <a:avLst/>
              </a:prstGeom>
            </p:spPr>
            <p:txBody>
              <a:bodyPr wrap="square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 。</a:t>
                </a:r>
              </a:p>
            </p:txBody>
          </p:sp>
        </p:grpSp>
        <p:grpSp>
          <p:nvGrpSpPr>
            <p:cNvPr id="8" name="íşļîḋé"/>
            <p:cNvGrpSpPr/>
            <p:nvPr/>
          </p:nvGrpSpPr>
          <p:grpSpPr>
            <a:xfrm>
              <a:off x="5846517" y="2663839"/>
              <a:ext cx="2617788" cy="2889249"/>
              <a:chOff x="5008200" y="2663839"/>
              <a:chExt cx="2617788" cy="2889249"/>
            </a:xfrm>
          </p:grpSpPr>
          <p:sp>
            <p:nvSpPr>
              <p:cNvPr id="9" name="íşḷidé"/>
              <p:cNvSpPr>
                <a:spLocks/>
              </p:cNvSpPr>
              <p:nvPr/>
            </p:nvSpPr>
            <p:spPr bwMode="auto">
              <a:xfrm rot="10800000">
                <a:off x="5008200" y="2663839"/>
                <a:ext cx="2617788" cy="2889249"/>
              </a:xfrm>
              <a:custGeom>
                <a:avLst/>
                <a:gdLst>
                  <a:gd name="T0" fmla="*/ 239 w 697"/>
                  <a:gd name="T1" fmla="*/ 767 h 767"/>
                  <a:gd name="T2" fmla="*/ 212 w 697"/>
                  <a:gd name="T3" fmla="*/ 766 h 767"/>
                  <a:gd name="T4" fmla="*/ 4 w 697"/>
                  <a:gd name="T5" fmla="*/ 355 h 767"/>
                  <a:gd name="T6" fmla="*/ 32 w 697"/>
                  <a:gd name="T7" fmla="*/ 315 h 767"/>
                  <a:gd name="T8" fmla="*/ 427 w 697"/>
                  <a:gd name="T9" fmla="*/ 315 h 767"/>
                  <a:gd name="T10" fmla="*/ 544 w 697"/>
                  <a:gd name="T11" fmla="*/ 91 h 767"/>
                  <a:gd name="T12" fmla="*/ 620 w 697"/>
                  <a:gd name="T13" fmla="*/ 78 h 767"/>
                  <a:gd name="T14" fmla="*/ 681 w 697"/>
                  <a:gd name="T15" fmla="*/ 206 h 767"/>
                  <a:gd name="T16" fmla="*/ 639 w 697"/>
                  <a:gd name="T17" fmla="*/ 254 h 767"/>
                  <a:gd name="T18" fmla="*/ 504 w 697"/>
                  <a:gd name="T19" fmla="*/ 256 h 767"/>
                  <a:gd name="T20" fmla="*/ 239 w 697"/>
                  <a:gd name="T21" fmla="*/ 767 h 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7" h="767">
                    <a:moveTo>
                      <a:pt x="239" y="767"/>
                    </a:moveTo>
                    <a:cubicBezTo>
                      <a:pt x="212" y="766"/>
                      <a:pt x="212" y="766"/>
                      <a:pt x="212" y="766"/>
                    </a:cubicBezTo>
                    <a:cubicBezTo>
                      <a:pt x="4" y="355"/>
                      <a:pt x="4" y="355"/>
                      <a:pt x="4" y="355"/>
                    </a:cubicBezTo>
                    <a:cubicBezTo>
                      <a:pt x="4" y="355"/>
                      <a:pt x="0" y="319"/>
                      <a:pt x="32" y="315"/>
                    </a:cubicBezTo>
                    <a:cubicBezTo>
                      <a:pt x="427" y="315"/>
                      <a:pt x="427" y="315"/>
                      <a:pt x="427" y="315"/>
                    </a:cubicBezTo>
                    <a:cubicBezTo>
                      <a:pt x="544" y="91"/>
                      <a:pt x="544" y="91"/>
                      <a:pt x="544" y="91"/>
                    </a:cubicBezTo>
                    <a:cubicBezTo>
                      <a:pt x="544" y="91"/>
                      <a:pt x="576" y="0"/>
                      <a:pt x="620" y="78"/>
                    </a:cubicBezTo>
                    <a:cubicBezTo>
                      <a:pt x="681" y="206"/>
                      <a:pt x="681" y="206"/>
                      <a:pt x="681" y="206"/>
                    </a:cubicBezTo>
                    <a:cubicBezTo>
                      <a:pt x="681" y="206"/>
                      <a:pt x="697" y="263"/>
                      <a:pt x="639" y="254"/>
                    </a:cubicBezTo>
                    <a:cubicBezTo>
                      <a:pt x="504" y="256"/>
                      <a:pt x="504" y="256"/>
                      <a:pt x="504" y="256"/>
                    </a:cubicBezTo>
                    <a:lnTo>
                      <a:pt x="239" y="767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iŝlïḍe"/>
              <p:cNvSpPr txBox="1"/>
              <p:nvPr/>
            </p:nvSpPr>
            <p:spPr>
              <a:xfrm>
                <a:off x="6097866" y="3944869"/>
                <a:ext cx="1311576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 </a:t>
                </a:r>
              </a:p>
            </p:txBody>
          </p:sp>
          <p:sp>
            <p:nvSpPr>
              <p:cNvPr id="11" name="îSľiḍè"/>
              <p:cNvSpPr>
                <a:spLocks/>
              </p:cNvSpPr>
              <p:nvPr/>
            </p:nvSpPr>
            <p:spPr bwMode="auto">
              <a:xfrm>
                <a:off x="5294233" y="4734897"/>
                <a:ext cx="266368" cy="276915"/>
              </a:xfrm>
              <a:custGeom>
                <a:avLst/>
                <a:gdLst>
                  <a:gd name="T0" fmla="*/ 400 w 445"/>
                  <a:gd name="T1" fmla="*/ 159 h 462"/>
                  <a:gd name="T2" fmla="*/ 400 w 445"/>
                  <a:gd name="T3" fmla="*/ 159 h 462"/>
                  <a:gd name="T4" fmla="*/ 266 w 445"/>
                  <a:gd name="T5" fmla="*/ 8 h 462"/>
                  <a:gd name="T6" fmla="*/ 36 w 445"/>
                  <a:gd name="T7" fmla="*/ 248 h 462"/>
                  <a:gd name="T8" fmla="*/ 9 w 445"/>
                  <a:gd name="T9" fmla="*/ 319 h 462"/>
                  <a:gd name="T10" fmla="*/ 81 w 445"/>
                  <a:gd name="T11" fmla="*/ 355 h 462"/>
                  <a:gd name="T12" fmla="*/ 98 w 445"/>
                  <a:gd name="T13" fmla="*/ 346 h 462"/>
                  <a:gd name="T14" fmla="*/ 134 w 445"/>
                  <a:gd name="T15" fmla="*/ 372 h 462"/>
                  <a:gd name="T16" fmla="*/ 160 w 445"/>
                  <a:gd name="T17" fmla="*/ 434 h 462"/>
                  <a:gd name="T18" fmla="*/ 187 w 445"/>
                  <a:gd name="T19" fmla="*/ 452 h 462"/>
                  <a:gd name="T20" fmla="*/ 240 w 445"/>
                  <a:gd name="T21" fmla="*/ 434 h 462"/>
                  <a:gd name="T22" fmla="*/ 249 w 445"/>
                  <a:gd name="T23" fmla="*/ 416 h 462"/>
                  <a:gd name="T24" fmla="*/ 231 w 445"/>
                  <a:gd name="T25" fmla="*/ 390 h 462"/>
                  <a:gd name="T26" fmla="*/ 204 w 445"/>
                  <a:gd name="T27" fmla="*/ 337 h 462"/>
                  <a:gd name="T28" fmla="*/ 231 w 445"/>
                  <a:gd name="T29" fmla="*/ 310 h 462"/>
                  <a:gd name="T30" fmla="*/ 417 w 445"/>
                  <a:gd name="T31" fmla="*/ 355 h 462"/>
                  <a:gd name="T32" fmla="*/ 400 w 445"/>
                  <a:gd name="T33" fmla="*/ 159 h 462"/>
                  <a:gd name="T34" fmla="*/ 390 w 445"/>
                  <a:gd name="T35" fmla="*/ 310 h 462"/>
                  <a:gd name="T36" fmla="*/ 390 w 445"/>
                  <a:gd name="T37" fmla="*/ 310 h 462"/>
                  <a:gd name="T38" fmla="*/ 302 w 445"/>
                  <a:gd name="T39" fmla="*/ 204 h 462"/>
                  <a:gd name="T40" fmla="*/ 284 w 445"/>
                  <a:gd name="T41" fmla="*/ 62 h 462"/>
                  <a:gd name="T42" fmla="*/ 364 w 445"/>
                  <a:gd name="T43" fmla="*/ 177 h 462"/>
                  <a:gd name="T44" fmla="*/ 390 w 445"/>
                  <a:gd name="T45" fmla="*/ 31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5" h="462">
                    <a:moveTo>
                      <a:pt x="400" y="159"/>
                    </a:moveTo>
                    <a:lnTo>
                      <a:pt x="400" y="159"/>
                    </a:lnTo>
                    <a:cubicBezTo>
                      <a:pt x="364" y="71"/>
                      <a:pt x="302" y="0"/>
                      <a:pt x="266" y="8"/>
                    </a:cubicBezTo>
                    <a:cubicBezTo>
                      <a:pt x="213" y="36"/>
                      <a:pt x="302" y="142"/>
                      <a:pt x="36" y="248"/>
                    </a:cubicBezTo>
                    <a:cubicBezTo>
                      <a:pt x="9" y="257"/>
                      <a:pt x="0" y="292"/>
                      <a:pt x="9" y="319"/>
                    </a:cubicBezTo>
                    <a:cubicBezTo>
                      <a:pt x="18" y="337"/>
                      <a:pt x="53" y="363"/>
                      <a:pt x="81" y="355"/>
                    </a:cubicBezTo>
                    <a:lnTo>
                      <a:pt x="98" y="346"/>
                    </a:lnTo>
                    <a:cubicBezTo>
                      <a:pt x="116" y="372"/>
                      <a:pt x="134" y="355"/>
                      <a:pt x="134" y="372"/>
                    </a:cubicBezTo>
                    <a:cubicBezTo>
                      <a:pt x="143" y="390"/>
                      <a:pt x="160" y="425"/>
                      <a:pt x="160" y="434"/>
                    </a:cubicBezTo>
                    <a:cubicBezTo>
                      <a:pt x="169" y="443"/>
                      <a:pt x="178" y="461"/>
                      <a:pt x="187" y="452"/>
                    </a:cubicBezTo>
                    <a:cubicBezTo>
                      <a:pt x="196" y="452"/>
                      <a:pt x="231" y="443"/>
                      <a:pt x="240" y="434"/>
                    </a:cubicBezTo>
                    <a:cubicBezTo>
                      <a:pt x="257" y="434"/>
                      <a:pt x="257" y="425"/>
                      <a:pt x="249" y="416"/>
                    </a:cubicBezTo>
                    <a:cubicBezTo>
                      <a:pt x="249" y="408"/>
                      <a:pt x="231" y="399"/>
                      <a:pt x="231" y="390"/>
                    </a:cubicBezTo>
                    <a:cubicBezTo>
                      <a:pt x="222" y="381"/>
                      <a:pt x="213" y="346"/>
                      <a:pt x="204" y="337"/>
                    </a:cubicBezTo>
                    <a:cubicBezTo>
                      <a:pt x="196" y="328"/>
                      <a:pt x="213" y="310"/>
                      <a:pt x="231" y="310"/>
                    </a:cubicBezTo>
                    <a:cubicBezTo>
                      <a:pt x="355" y="302"/>
                      <a:pt x="373" y="372"/>
                      <a:pt x="417" y="355"/>
                    </a:cubicBezTo>
                    <a:cubicBezTo>
                      <a:pt x="444" y="346"/>
                      <a:pt x="444" y="248"/>
                      <a:pt x="400" y="159"/>
                    </a:cubicBezTo>
                    <a:close/>
                    <a:moveTo>
                      <a:pt x="390" y="310"/>
                    </a:moveTo>
                    <a:lnTo>
                      <a:pt x="390" y="310"/>
                    </a:lnTo>
                    <a:cubicBezTo>
                      <a:pt x="381" y="310"/>
                      <a:pt x="328" y="275"/>
                      <a:pt x="302" y="204"/>
                    </a:cubicBezTo>
                    <a:cubicBezTo>
                      <a:pt x="275" y="133"/>
                      <a:pt x="275" y="62"/>
                      <a:pt x="284" y="62"/>
                    </a:cubicBezTo>
                    <a:cubicBezTo>
                      <a:pt x="293" y="62"/>
                      <a:pt x="337" y="106"/>
                      <a:pt x="364" y="177"/>
                    </a:cubicBezTo>
                    <a:cubicBezTo>
                      <a:pt x="400" y="248"/>
                      <a:pt x="390" y="302"/>
                      <a:pt x="390" y="3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íŝḻïḋè"/>
              <p:cNvSpPr/>
              <p:nvPr/>
            </p:nvSpPr>
            <p:spPr>
              <a:xfrm>
                <a:off x="6362788" y="3044138"/>
                <a:ext cx="880082" cy="71558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</a:t>
                </a:r>
                <a:br>
                  <a: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rPr>
                  <a:t>容作为文字排版占位显示 。</a:t>
                </a:r>
              </a:p>
            </p:txBody>
          </p:sp>
        </p:grpSp>
      </p:grpSp>
      <p:sp>
        <p:nvSpPr>
          <p:cNvPr id="28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活动受众分析</a:t>
            </a:r>
          </a:p>
        </p:txBody>
      </p:sp>
    </p:spTree>
    <p:extLst>
      <p:ext uri="{BB962C8B-B14F-4D97-AF65-F5344CB8AC3E}">
        <p14:creationId xmlns:p14="http://schemas.microsoft.com/office/powerpoint/2010/main" val="32069427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e2497b3-dd8a-48d7-acc5-b1ffcb15ea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28680" y="1715157"/>
            <a:ext cx="9334639" cy="4313498"/>
            <a:chOff x="696847" y="1130258"/>
            <a:chExt cx="10790794" cy="4986381"/>
          </a:xfrm>
        </p:grpSpPr>
        <p:sp>
          <p:nvSpPr>
            <p:cNvPr id="4" name="íṩḷiḓe"/>
            <p:cNvSpPr>
              <a:spLocks/>
            </p:cNvSpPr>
            <p:nvPr/>
          </p:nvSpPr>
          <p:spPr bwMode="auto">
            <a:xfrm>
              <a:off x="719138" y="6116639"/>
              <a:ext cx="10768503" cy="0"/>
            </a:xfrm>
            <a:prstGeom prst="line">
              <a:avLst/>
            </a:prstGeom>
            <a:noFill/>
            <a:ln w="12700" cap="flat">
              <a:solidFill>
                <a:srgbClr val="B3B3B3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îṥľiḍé"/>
            <p:cNvSpPr/>
            <p:nvPr/>
          </p:nvSpPr>
          <p:spPr>
            <a:xfrm>
              <a:off x="696847" y="1130599"/>
              <a:ext cx="5378484" cy="321245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îšḻîdê"/>
            <p:cNvSpPr txBox="1">
              <a:spLocks/>
            </p:cNvSpPr>
            <p:nvPr/>
          </p:nvSpPr>
          <p:spPr>
            <a:xfrm>
              <a:off x="696847" y="4364239"/>
              <a:ext cx="5378484" cy="1585041"/>
            </a:xfrm>
            <a:prstGeom prst="rect">
              <a:avLst/>
            </a:prstGeom>
            <a:solidFill>
              <a:schemeClr val="accent2"/>
            </a:solidFill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îśḷiḋê"/>
            <p:cNvSpPr txBox="1">
              <a:spLocks/>
            </p:cNvSpPr>
            <p:nvPr/>
          </p:nvSpPr>
          <p:spPr>
            <a:xfrm>
              <a:off x="6109157" y="1130258"/>
              <a:ext cx="5378484" cy="1585041"/>
            </a:xfrm>
            <a:prstGeom prst="rect">
              <a:avLst/>
            </a:prstGeom>
            <a:solidFill>
              <a:schemeClr val="accent1"/>
            </a:solidFill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íṥliḋè"/>
            <p:cNvSpPr/>
            <p:nvPr/>
          </p:nvSpPr>
          <p:spPr>
            <a:xfrm>
              <a:off x="696847" y="1130259"/>
              <a:ext cx="5378484" cy="3212793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šļïḍé"/>
            <p:cNvSpPr/>
            <p:nvPr/>
          </p:nvSpPr>
          <p:spPr>
            <a:xfrm>
              <a:off x="6102500" y="2744320"/>
              <a:ext cx="5378484" cy="320496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îṡlïḑè"/>
            <p:cNvGrpSpPr/>
            <p:nvPr/>
          </p:nvGrpSpPr>
          <p:grpSpPr>
            <a:xfrm>
              <a:off x="7018811" y="1411450"/>
              <a:ext cx="3559175" cy="872709"/>
              <a:chOff x="12734924" y="951290"/>
              <a:chExt cx="3559175" cy="872709"/>
            </a:xfrm>
          </p:grpSpPr>
          <p:sp>
            <p:nvSpPr>
              <p:cNvPr id="14" name="ïš1ïḓè"/>
              <p:cNvSpPr/>
              <p:nvPr/>
            </p:nvSpPr>
            <p:spPr>
              <a:xfrm>
                <a:off x="12734924" y="951290"/>
                <a:ext cx="3559175" cy="426946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prstClr val="white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2800" dirty="0">
                  <a:cs typeface="+mn-ea"/>
                  <a:sym typeface="+mn-lt"/>
                </a:endParaRPr>
              </a:p>
            </p:txBody>
          </p:sp>
          <p:sp>
            <p:nvSpPr>
              <p:cNvPr id="15" name="íṩ1íḋê"/>
              <p:cNvSpPr/>
              <p:nvPr/>
            </p:nvSpPr>
            <p:spPr>
              <a:xfrm>
                <a:off x="12734924" y="1290316"/>
                <a:ext cx="3559175" cy="533683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2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išľiḓe"/>
            <p:cNvGrpSpPr/>
            <p:nvPr/>
          </p:nvGrpSpPr>
          <p:grpSpPr>
            <a:xfrm>
              <a:off x="1606501" y="4645431"/>
              <a:ext cx="3559175" cy="872709"/>
              <a:chOff x="12734924" y="951290"/>
              <a:chExt cx="3559175" cy="872709"/>
            </a:xfrm>
          </p:grpSpPr>
          <p:sp>
            <p:nvSpPr>
              <p:cNvPr id="12" name="iŝḻïdê"/>
              <p:cNvSpPr/>
              <p:nvPr/>
            </p:nvSpPr>
            <p:spPr>
              <a:xfrm>
                <a:off x="12734924" y="951290"/>
                <a:ext cx="3559175" cy="426946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prstClr val="white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2800" dirty="0">
                  <a:cs typeface="+mn-ea"/>
                  <a:sym typeface="+mn-lt"/>
                </a:endParaRPr>
              </a:p>
            </p:txBody>
          </p:sp>
          <p:sp>
            <p:nvSpPr>
              <p:cNvPr id="13" name="iślïďe"/>
              <p:cNvSpPr/>
              <p:nvPr/>
            </p:nvSpPr>
            <p:spPr>
              <a:xfrm>
                <a:off x="12734924" y="1290316"/>
                <a:ext cx="3559175" cy="533683"/>
              </a:xfrm>
              <a:prstGeom prst="rect">
                <a:avLst/>
              </a:prstGeom>
            </p:spPr>
            <p:txBody>
              <a:bodyPr wrap="square" anchor="b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2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活动受众分析</a:t>
            </a:r>
          </a:p>
        </p:txBody>
      </p:sp>
    </p:spTree>
    <p:extLst>
      <p:ext uri="{BB962C8B-B14F-4D97-AF65-F5344CB8AC3E}">
        <p14:creationId xmlns:p14="http://schemas.microsoft.com/office/powerpoint/2010/main" val="35832735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54b6dbf-76f6-4884-a978-4b6511b915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96947" y="1857221"/>
            <a:ext cx="9366236" cy="3819679"/>
            <a:chOff x="971777" y="1742921"/>
            <a:chExt cx="9925075" cy="4047581"/>
          </a:xfrm>
        </p:grpSpPr>
        <p:grpSp>
          <p:nvGrpSpPr>
            <p:cNvPr id="4" name="ï$ḷiḋè"/>
            <p:cNvGrpSpPr/>
            <p:nvPr/>
          </p:nvGrpSpPr>
          <p:grpSpPr>
            <a:xfrm>
              <a:off x="971777" y="1742921"/>
              <a:ext cx="5152912" cy="4047581"/>
              <a:chOff x="2094899" y="1081795"/>
              <a:chExt cx="4400683" cy="3501414"/>
            </a:xfrm>
          </p:grpSpPr>
          <p:sp>
            <p:nvSpPr>
              <p:cNvPr id="16" name="îṥļiḑê"/>
              <p:cNvSpPr>
                <a:spLocks/>
              </p:cNvSpPr>
              <p:nvPr/>
            </p:nvSpPr>
            <p:spPr bwMode="auto">
              <a:xfrm>
                <a:off x="2094899" y="1081795"/>
                <a:ext cx="4400683" cy="2608522"/>
              </a:xfrm>
              <a:custGeom>
                <a:avLst/>
                <a:gdLst/>
                <a:ahLst/>
                <a:cxnLst>
                  <a:cxn ang="0">
                    <a:pos x="1757" y="0"/>
                  </a:cxn>
                  <a:cxn ang="0">
                    <a:pos x="921" y="0"/>
                  </a:cxn>
                  <a:cxn ang="0">
                    <a:pos x="893" y="0"/>
                  </a:cxn>
                  <a:cxn ang="0">
                    <a:pos x="56" y="0"/>
                  </a:cxn>
                  <a:cxn ang="0">
                    <a:pos x="0" y="47"/>
                  </a:cxn>
                  <a:cxn ang="0">
                    <a:pos x="0" y="1076"/>
                  </a:cxn>
                  <a:cxn ang="0">
                    <a:pos x="1816" y="1076"/>
                  </a:cxn>
                  <a:cxn ang="0">
                    <a:pos x="1816" y="47"/>
                  </a:cxn>
                  <a:cxn ang="0">
                    <a:pos x="1757" y="0"/>
                  </a:cxn>
                  <a:cxn ang="0">
                    <a:pos x="1732" y="1000"/>
                  </a:cxn>
                  <a:cxn ang="0">
                    <a:pos x="76" y="1000"/>
                  </a:cxn>
                  <a:cxn ang="0">
                    <a:pos x="76" y="68"/>
                  </a:cxn>
                  <a:cxn ang="0">
                    <a:pos x="1732" y="68"/>
                  </a:cxn>
                  <a:cxn ang="0">
                    <a:pos x="1732" y="1000"/>
                  </a:cxn>
                </a:cxnLst>
                <a:rect l="0" t="0" r="r" b="b"/>
                <a:pathLst>
                  <a:path w="1816" h="1076">
                    <a:moveTo>
                      <a:pt x="1757" y="0"/>
                    </a:moveTo>
                    <a:cubicBezTo>
                      <a:pt x="921" y="0"/>
                      <a:pt x="921" y="0"/>
                      <a:pt x="921" y="0"/>
                    </a:cubicBezTo>
                    <a:cubicBezTo>
                      <a:pt x="893" y="0"/>
                      <a:pt x="893" y="0"/>
                      <a:pt x="89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27" y="0"/>
                      <a:pt x="0" y="17"/>
                      <a:pt x="0" y="47"/>
                    </a:cubicBezTo>
                    <a:cubicBezTo>
                      <a:pt x="0" y="1076"/>
                      <a:pt x="0" y="1076"/>
                      <a:pt x="0" y="1076"/>
                    </a:cubicBezTo>
                    <a:cubicBezTo>
                      <a:pt x="1816" y="1076"/>
                      <a:pt x="1816" y="1076"/>
                      <a:pt x="1816" y="1076"/>
                    </a:cubicBezTo>
                    <a:cubicBezTo>
                      <a:pt x="1816" y="47"/>
                      <a:pt x="1816" y="47"/>
                      <a:pt x="1816" y="47"/>
                    </a:cubicBezTo>
                    <a:cubicBezTo>
                      <a:pt x="1816" y="17"/>
                      <a:pt x="1787" y="0"/>
                      <a:pt x="1757" y="0"/>
                    </a:cubicBezTo>
                    <a:moveTo>
                      <a:pt x="1732" y="1000"/>
                    </a:moveTo>
                    <a:cubicBezTo>
                      <a:pt x="76" y="1000"/>
                      <a:pt x="76" y="1000"/>
                      <a:pt x="76" y="1000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1732" y="68"/>
                      <a:pt x="1732" y="68"/>
                      <a:pt x="1732" y="68"/>
                    </a:cubicBezTo>
                    <a:cubicBezTo>
                      <a:pt x="1732" y="1000"/>
                      <a:pt x="1732" y="1000"/>
                      <a:pt x="1732" y="100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ïşľîdé"/>
              <p:cNvSpPr>
                <a:spLocks/>
              </p:cNvSpPr>
              <p:nvPr/>
            </p:nvSpPr>
            <p:spPr bwMode="auto">
              <a:xfrm>
                <a:off x="2094899" y="3690315"/>
                <a:ext cx="4400683" cy="397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00"/>
                  </a:cxn>
                  <a:cxn ang="0">
                    <a:pos x="56" y="164"/>
                  </a:cxn>
                  <a:cxn ang="0">
                    <a:pos x="893" y="164"/>
                  </a:cxn>
                  <a:cxn ang="0">
                    <a:pos x="921" y="164"/>
                  </a:cxn>
                  <a:cxn ang="0">
                    <a:pos x="1757" y="164"/>
                  </a:cxn>
                  <a:cxn ang="0">
                    <a:pos x="1816" y="100"/>
                  </a:cxn>
                  <a:cxn ang="0">
                    <a:pos x="1816" y="0"/>
                  </a:cxn>
                  <a:cxn ang="0">
                    <a:pos x="0" y="0"/>
                  </a:cxn>
                </a:cxnLst>
                <a:rect l="0" t="0" r="r" b="b"/>
                <a:pathLst>
                  <a:path w="1816" h="164">
                    <a:moveTo>
                      <a:pt x="0" y="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30"/>
                      <a:pt x="27" y="164"/>
                      <a:pt x="56" y="164"/>
                    </a:cubicBezTo>
                    <a:cubicBezTo>
                      <a:pt x="893" y="164"/>
                      <a:pt x="893" y="164"/>
                      <a:pt x="893" y="164"/>
                    </a:cubicBezTo>
                    <a:cubicBezTo>
                      <a:pt x="921" y="164"/>
                      <a:pt x="921" y="164"/>
                      <a:pt x="921" y="164"/>
                    </a:cubicBezTo>
                    <a:cubicBezTo>
                      <a:pt x="1757" y="164"/>
                      <a:pt x="1757" y="164"/>
                      <a:pt x="1757" y="164"/>
                    </a:cubicBezTo>
                    <a:cubicBezTo>
                      <a:pt x="1787" y="164"/>
                      <a:pt x="1816" y="130"/>
                      <a:pt x="1816" y="100"/>
                    </a:cubicBezTo>
                    <a:cubicBezTo>
                      <a:pt x="1816" y="0"/>
                      <a:pt x="1816" y="0"/>
                      <a:pt x="18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83000">
                    <a:schemeClr val="bg1">
                      <a:lumMod val="75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18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îŝḷîḓe"/>
              <p:cNvSpPr>
                <a:spLocks/>
              </p:cNvSpPr>
              <p:nvPr/>
            </p:nvSpPr>
            <p:spPr bwMode="auto">
              <a:xfrm>
                <a:off x="3506519" y="4087866"/>
                <a:ext cx="1590198" cy="495343"/>
              </a:xfrm>
              <a:custGeom>
                <a:avLst/>
                <a:gdLst/>
                <a:ahLst/>
                <a:cxnLst>
                  <a:cxn ang="0">
                    <a:pos x="335" y="0"/>
                  </a:cxn>
                  <a:cxn ang="0">
                    <a:pos x="322" y="0"/>
                  </a:cxn>
                  <a:cxn ang="0">
                    <a:pos x="143" y="0"/>
                  </a:cxn>
                  <a:cxn ang="0">
                    <a:pos x="102" y="128"/>
                  </a:cxn>
                  <a:cxn ang="0">
                    <a:pos x="108" y="204"/>
                  </a:cxn>
                  <a:cxn ang="0">
                    <a:pos x="322" y="204"/>
                  </a:cxn>
                  <a:cxn ang="0">
                    <a:pos x="335" y="204"/>
                  </a:cxn>
                  <a:cxn ang="0">
                    <a:pos x="549" y="204"/>
                  </a:cxn>
                  <a:cxn ang="0">
                    <a:pos x="555" y="128"/>
                  </a:cxn>
                  <a:cxn ang="0">
                    <a:pos x="513" y="0"/>
                  </a:cxn>
                  <a:cxn ang="0">
                    <a:pos x="335" y="0"/>
                  </a:cxn>
                </a:cxnLst>
                <a:rect l="0" t="0" r="r" b="b"/>
                <a:pathLst>
                  <a:path w="656" h="204">
                    <a:moveTo>
                      <a:pt x="335" y="0"/>
                    </a:moveTo>
                    <a:cubicBezTo>
                      <a:pt x="322" y="0"/>
                      <a:pt x="322" y="0"/>
                      <a:pt x="322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42" y="88"/>
                      <a:pt x="102" y="128"/>
                    </a:cubicBezTo>
                    <a:cubicBezTo>
                      <a:pt x="62" y="169"/>
                      <a:pt x="0" y="204"/>
                      <a:pt x="108" y="204"/>
                    </a:cubicBezTo>
                    <a:cubicBezTo>
                      <a:pt x="322" y="204"/>
                      <a:pt x="322" y="204"/>
                      <a:pt x="322" y="204"/>
                    </a:cubicBezTo>
                    <a:cubicBezTo>
                      <a:pt x="335" y="204"/>
                      <a:pt x="335" y="204"/>
                      <a:pt x="335" y="204"/>
                    </a:cubicBezTo>
                    <a:cubicBezTo>
                      <a:pt x="549" y="204"/>
                      <a:pt x="549" y="204"/>
                      <a:pt x="549" y="204"/>
                    </a:cubicBezTo>
                    <a:cubicBezTo>
                      <a:pt x="656" y="204"/>
                      <a:pt x="594" y="169"/>
                      <a:pt x="555" y="128"/>
                    </a:cubicBezTo>
                    <a:cubicBezTo>
                      <a:pt x="515" y="88"/>
                      <a:pt x="513" y="0"/>
                      <a:pt x="513" y="0"/>
                    </a:cubicBezTo>
                    <a:lnTo>
                      <a:pt x="335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" name="ísḻïḋè"/>
            <p:cNvSpPr/>
            <p:nvPr/>
          </p:nvSpPr>
          <p:spPr>
            <a:xfrm>
              <a:off x="1171969" y="1916832"/>
              <a:ext cx="4752528" cy="262829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" name="îšļíḋe"/>
            <p:cNvGrpSpPr/>
            <p:nvPr/>
          </p:nvGrpSpPr>
          <p:grpSpPr>
            <a:xfrm>
              <a:off x="6888088" y="2021542"/>
              <a:ext cx="4008764" cy="2683245"/>
              <a:chOff x="7089226" y="1713442"/>
              <a:chExt cx="4008764" cy="2683245"/>
            </a:xfrm>
          </p:grpSpPr>
          <p:grpSp>
            <p:nvGrpSpPr>
              <p:cNvPr id="7" name="ís1ide"/>
              <p:cNvGrpSpPr/>
              <p:nvPr/>
            </p:nvGrpSpPr>
            <p:grpSpPr>
              <a:xfrm>
                <a:off x="7089226" y="1713442"/>
                <a:ext cx="4008764" cy="671850"/>
                <a:chOff x="7132902" y="1713442"/>
                <a:chExt cx="4008764" cy="671850"/>
              </a:xfrm>
            </p:grpSpPr>
            <p:sp>
              <p:nvSpPr>
                <p:cNvPr id="14" name="iṥḻîḋè"/>
                <p:cNvSpPr txBox="1"/>
                <p:nvPr/>
              </p:nvSpPr>
              <p:spPr>
                <a:xfrm>
                  <a:off x="7132902" y="1713442"/>
                  <a:ext cx="4008764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 lnSpcReduction="10000"/>
                </a:bodyPr>
                <a:lstStyle/>
                <a:p>
                  <a:r>
                    <a:rPr lang="zh-CN" altLang="en-US" sz="14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15" name="íṧḻîdé"/>
                <p:cNvSpPr txBox="1"/>
                <p:nvPr/>
              </p:nvSpPr>
              <p:spPr>
                <a:xfrm>
                  <a:off x="7132902" y="2090468"/>
                  <a:ext cx="4008764" cy="294824"/>
                </a:xfrm>
                <a:prstGeom prst="rect">
                  <a:avLst/>
                </a:prstGeom>
                <a:noFill/>
              </p:spPr>
              <p:txBody>
                <a:bodyPr wrap="square">
                  <a:normAutofit fontScale="92500" lnSpcReduction="10000"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8" name="ïṡliďé"/>
              <p:cNvGrpSpPr/>
              <p:nvPr/>
            </p:nvGrpSpPr>
            <p:grpSpPr>
              <a:xfrm>
                <a:off x="7089226" y="2719140"/>
                <a:ext cx="4008764" cy="671850"/>
                <a:chOff x="7132902" y="1713442"/>
                <a:chExt cx="4008764" cy="671850"/>
              </a:xfrm>
            </p:grpSpPr>
            <p:sp>
              <p:nvSpPr>
                <p:cNvPr id="12" name="íṧḷídê"/>
                <p:cNvSpPr txBox="1"/>
                <p:nvPr/>
              </p:nvSpPr>
              <p:spPr>
                <a:xfrm>
                  <a:off x="7132902" y="1713442"/>
                  <a:ext cx="4008764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 lnSpcReduction="10000"/>
                </a:bodyPr>
                <a:lstStyle/>
                <a:p>
                  <a:r>
                    <a:rPr lang="zh-CN" altLang="en-US" sz="14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13" name="ï$lîḍê"/>
                <p:cNvSpPr txBox="1"/>
                <p:nvPr/>
              </p:nvSpPr>
              <p:spPr>
                <a:xfrm>
                  <a:off x="7132902" y="2090468"/>
                  <a:ext cx="4008764" cy="294824"/>
                </a:xfrm>
                <a:prstGeom prst="rect">
                  <a:avLst/>
                </a:prstGeom>
                <a:noFill/>
              </p:spPr>
              <p:txBody>
                <a:bodyPr wrap="square">
                  <a:normAutofit fontScale="92500" lnSpcReduction="10000"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9" name="iš1íḍè"/>
              <p:cNvGrpSpPr/>
              <p:nvPr/>
            </p:nvGrpSpPr>
            <p:grpSpPr>
              <a:xfrm>
                <a:off x="7089226" y="3724837"/>
                <a:ext cx="4008764" cy="671850"/>
                <a:chOff x="7132902" y="1713442"/>
                <a:chExt cx="4008764" cy="671850"/>
              </a:xfrm>
            </p:grpSpPr>
            <p:sp>
              <p:nvSpPr>
                <p:cNvPr id="10" name="îṥ1íḓé"/>
                <p:cNvSpPr txBox="1"/>
                <p:nvPr/>
              </p:nvSpPr>
              <p:spPr>
                <a:xfrm>
                  <a:off x="7132902" y="1713442"/>
                  <a:ext cx="4008764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 lnSpcReduction="10000"/>
                </a:bodyPr>
                <a:lstStyle/>
                <a:p>
                  <a:r>
                    <a:rPr lang="zh-CN" altLang="en-US" sz="1400" b="1" dirty="0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11" name="íšlíde"/>
                <p:cNvSpPr txBox="1"/>
                <p:nvPr/>
              </p:nvSpPr>
              <p:spPr>
                <a:xfrm>
                  <a:off x="7132902" y="2090468"/>
                  <a:ext cx="4008764" cy="294824"/>
                </a:xfrm>
                <a:prstGeom prst="rect">
                  <a:avLst/>
                </a:prstGeom>
                <a:noFill/>
              </p:spPr>
              <p:txBody>
                <a:bodyPr wrap="square">
                  <a:normAutofit fontScale="92500" lnSpcReduction="10000"/>
                </a:bodyPr>
                <a:lstStyle/>
                <a:p>
                  <a:pPr lvl="0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此部分内容作为文字排版占位显示（建议使用主题字体）</a:t>
                  </a:r>
                </a:p>
              </p:txBody>
            </p:sp>
          </p:grpSp>
        </p:grpSp>
      </p:grpSp>
      <p:sp>
        <p:nvSpPr>
          <p:cNvPr id="19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活动受众分析</a:t>
            </a:r>
          </a:p>
        </p:txBody>
      </p:sp>
    </p:spTree>
    <p:extLst>
      <p:ext uri="{BB962C8B-B14F-4D97-AF65-F5344CB8AC3E}">
        <p14:creationId xmlns:p14="http://schemas.microsoft.com/office/powerpoint/2010/main" val="28978120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17859"/>
            <a:ext cx="11391900" cy="6622282"/>
            <a:chOff x="400050" y="117859"/>
            <a:chExt cx="11391900" cy="66222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9036" b="22832"/>
            <a:stretch/>
          </p:blipFill>
          <p:spPr>
            <a:xfrm>
              <a:off x="400050" y="117859"/>
              <a:ext cx="11391900" cy="662228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819275" y="3486150"/>
              <a:ext cx="8553450" cy="1371600"/>
            </a:xfrm>
            <a:prstGeom prst="rect">
              <a:avLst/>
            </a:prstGeom>
            <a:solidFill>
              <a:srgbClr val="F05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" name="îṩḻîdè"/>
          <p:cNvSpPr txBox="1"/>
          <p:nvPr/>
        </p:nvSpPr>
        <p:spPr>
          <a:xfrm>
            <a:off x="3250022" y="3678815"/>
            <a:ext cx="5691956" cy="986269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活动执行流程</a:t>
            </a:r>
          </a:p>
        </p:txBody>
      </p:sp>
    </p:spTree>
    <p:extLst>
      <p:ext uri="{BB962C8B-B14F-4D97-AF65-F5344CB8AC3E}">
        <p14:creationId xmlns:p14="http://schemas.microsoft.com/office/powerpoint/2010/main" val="25032359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dc5365b-51f7-4519-b41b-a7e9d36906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84626" y="1890679"/>
            <a:ext cx="9422747" cy="3538571"/>
            <a:chOff x="1307468" y="1623979"/>
            <a:chExt cx="9613068" cy="3610043"/>
          </a:xfrm>
        </p:grpSpPr>
        <p:grpSp>
          <p:nvGrpSpPr>
            <p:cNvPr id="4" name="íšḻîḑè"/>
            <p:cNvGrpSpPr/>
            <p:nvPr/>
          </p:nvGrpSpPr>
          <p:grpSpPr>
            <a:xfrm>
              <a:off x="4020272" y="1623979"/>
              <a:ext cx="4151457" cy="3610043"/>
              <a:chOff x="657949" y="1626853"/>
              <a:chExt cx="4151457" cy="3610043"/>
            </a:xfrm>
          </p:grpSpPr>
          <p:grpSp>
            <p:nvGrpSpPr>
              <p:cNvPr id="32" name="îṣḷîḓè"/>
              <p:cNvGrpSpPr/>
              <p:nvPr/>
            </p:nvGrpSpPr>
            <p:grpSpPr>
              <a:xfrm>
                <a:off x="1389463" y="1626853"/>
                <a:ext cx="1316724" cy="1462095"/>
                <a:chOff x="1389463" y="1569703"/>
                <a:chExt cx="1316724" cy="1462095"/>
              </a:xfrm>
            </p:grpSpPr>
            <p:grpSp>
              <p:nvGrpSpPr>
                <p:cNvPr id="59" name="i$ľïḍè"/>
                <p:cNvGrpSpPr/>
                <p:nvPr/>
              </p:nvGrpSpPr>
              <p:grpSpPr>
                <a:xfrm>
                  <a:off x="1389463" y="1569703"/>
                  <a:ext cx="1316724" cy="1462095"/>
                  <a:chOff x="1044013" y="942906"/>
                  <a:chExt cx="1316724" cy="1462095"/>
                </a:xfrm>
                <a:solidFill>
                  <a:schemeClr val="accent1"/>
                </a:solidFill>
              </p:grpSpPr>
              <p:sp>
                <p:nvSpPr>
                  <p:cNvPr id="61" name="ísḷîḍê"/>
                  <p:cNvSpPr>
                    <a:spLocks/>
                  </p:cNvSpPr>
                  <p:nvPr/>
                </p:nvSpPr>
                <p:spPr bwMode="auto">
                  <a:xfrm>
                    <a:off x="1235045" y="942906"/>
                    <a:ext cx="872225" cy="944911"/>
                  </a:xfrm>
                  <a:custGeom>
                    <a:avLst/>
                    <a:gdLst>
                      <a:gd name="T0" fmla="*/ 1038 w 4126"/>
                      <a:gd name="T1" fmla="*/ 4471 h 4472"/>
                      <a:gd name="T2" fmla="*/ 1038 w 4126"/>
                      <a:gd name="T3" fmla="*/ 4471 h 4472"/>
                      <a:gd name="T4" fmla="*/ 532 w 4126"/>
                      <a:gd name="T5" fmla="*/ 3593 h 4472"/>
                      <a:gd name="T6" fmla="*/ 319 w 4126"/>
                      <a:gd name="T7" fmla="*/ 3699 h 4472"/>
                      <a:gd name="T8" fmla="*/ 26 w 4126"/>
                      <a:gd name="T9" fmla="*/ 3486 h 4472"/>
                      <a:gd name="T10" fmla="*/ 452 w 4126"/>
                      <a:gd name="T11" fmla="*/ 265 h 4472"/>
                      <a:gd name="T12" fmla="*/ 798 w 4126"/>
                      <a:gd name="T13" fmla="*/ 52 h 4472"/>
                      <a:gd name="T14" fmla="*/ 3779 w 4126"/>
                      <a:gd name="T15" fmla="*/ 1303 h 4472"/>
                      <a:gd name="T16" fmla="*/ 3832 w 4126"/>
                      <a:gd name="T17" fmla="*/ 1677 h 4472"/>
                      <a:gd name="T18" fmla="*/ 3619 w 4126"/>
                      <a:gd name="T19" fmla="*/ 1809 h 4472"/>
                      <a:gd name="T20" fmla="*/ 4125 w 4126"/>
                      <a:gd name="T21" fmla="*/ 2687 h 4472"/>
                      <a:gd name="T22" fmla="*/ 1038 w 4126"/>
                      <a:gd name="T23" fmla="*/ 4471 h 4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126" h="4472">
                        <a:moveTo>
                          <a:pt x="1038" y="4471"/>
                        </a:moveTo>
                        <a:lnTo>
                          <a:pt x="1038" y="4471"/>
                        </a:lnTo>
                        <a:cubicBezTo>
                          <a:pt x="532" y="3593"/>
                          <a:pt x="532" y="3593"/>
                          <a:pt x="532" y="3593"/>
                        </a:cubicBezTo>
                        <a:cubicBezTo>
                          <a:pt x="319" y="3699"/>
                          <a:pt x="319" y="3699"/>
                          <a:pt x="319" y="3699"/>
                        </a:cubicBezTo>
                        <a:cubicBezTo>
                          <a:pt x="159" y="3806"/>
                          <a:pt x="0" y="3672"/>
                          <a:pt x="26" y="3486"/>
                        </a:cubicBezTo>
                        <a:cubicBezTo>
                          <a:pt x="452" y="265"/>
                          <a:pt x="452" y="265"/>
                          <a:pt x="452" y="265"/>
                        </a:cubicBezTo>
                        <a:cubicBezTo>
                          <a:pt x="478" y="80"/>
                          <a:pt x="611" y="0"/>
                          <a:pt x="798" y="52"/>
                        </a:cubicBezTo>
                        <a:cubicBezTo>
                          <a:pt x="3779" y="1303"/>
                          <a:pt x="3779" y="1303"/>
                          <a:pt x="3779" y="1303"/>
                        </a:cubicBezTo>
                        <a:cubicBezTo>
                          <a:pt x="3965" y="1384"/>
                          <a:pt x="3991" y="1596"/>
                          <a:pt x="3832" y="1677"/>
                        </a:cubicBezTo>
                        <a:cubicBezTo>
                          <a:pt x="3619" y="1809"/>
                          <a:pt x="3619" y="1809"/>
                          <a:pt x="3619" y="1809"/>
                        </a:cubicBezTo>
                        <a:cubicBezTo>
                          <a:pt x="4125" y="2687"/>
                          <a:pt x="4125" y="2687"/>
                          <a:pt x="4125" y="2687"/>
                        </a:cubicBezTo>
                        <a:cubicBezTo>
                          <a:pt x="3087" y="3273"/>
                          <a:pt x="2075" y="3858"/>
                          <a:pt x="1038" y="447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iŝḻïdé"/>
                  <p:cNvSpPr>
                    <a:spLocks/>
                  </p:cNvSpPr>
                  <p:nvPr/>
                </p:nvSpPr>
                <p:spPr bwMode="auto">
                  <a:xfrm>
                    <a:off x="1044013" y="1184259"/>
                    <a:ext cx="1316724" cy="1220742"/>
                  </a:xfrm>
                  <a:custGeom>
                    <a:avLst/>
                    <a:gdLst>
                      <a:gd name="T0" fmla="*/ 0 w 6230"/>
                      <a:gd name="T1" fmla="*/ 3593 h 5776"/>
                      <a:gd name="T2" fmla="*/ 6229 w 6230"/>
                      <a:gd name="T3" fmla="*/ 0 h 5776"/>
                      <a:gd name="T4" fmla="*/ 6229 w 6230"/>
                      <a:gd name="T5" fmla="*/ 4338 h 5776"/>
                      <a:gd name="T6" fmla="*/ 3780 w 6230"/>
                      <a:gd name="T7" fmla="*/ 5775 h 5776"/>
                      <a:gd name="T8" fmla="*/ 0 w 6230"/>
                      <a:gd name="T9" fmla="*/ 3593 h 5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230" h="5776">
                        <a:moveTo>
                          <a:pt x="0" y="3593"/>
                        </a:moveTo>
                        <a:lnTo>
                          <a:pt x="6229" y="0"/>
                        </a:lnTo>
                        <a:lnTo>
                          <a:pt x="6229" y="4338"/>
                        </a:lnTo>
                        <a:lnTo>
                          <a:pt x="3780" y="5775"/>
                        </a:lnTo>
                        <a:lnTo>
                          <a:pt x="0" y="35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60" name="iṩľidé"/>
                <p:cNvSpPr/>
                <p:nvPr/>
              </p:nvSpPr>
              <p:spPr>
                <a:xfrm>
                  <a:off x="1802796" y="2251341"/>
                  <a:ext cx="723275" cy="307777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  <p:grpSp>
            <p:nvGrpSpPr>
              <p:cNvPr id="33" name="î$ḷïḑe"/>
              <p:cNvGrpSpPr/>
              <p:nvPr/>
            </p:nvGrpSpPr>
            <p:grpSpPr>
              <a:xfrm>
                <a:off x="657949" y="2672405"/>
                <a:ext cx="1502165" cy="1518939"/>
                <a:chOff x="657949" y="2615255"/>
                <a:chExt cx="1502165" cy="1518939"/>
              </a:xfrm>
            </p:grpSpPr>
            <p:grpSp>
              <p:nvGrpSpPr>
                <p:cNvPr id="55" name="ïṧļiďe"/>
                <p:cNvGrpSpPr/>
                <p:nvPr/>
              </p:nvGrpSpPr>
              <p:grpSpPr>
                <a:xfrm>
                  <a:off x="657949" y="2615255"/>
                  <a:ext cx="1502165" cy="1518939"/>
                  <a:chOff x="657949" y="2615255"/>
                  <a:chExt cx="1502165" cy="1518939"/>
                </a:xfrm>
              </p:grpSpPr>
              <p:sp>
                <p:nvSpPr>
                  <p:cNvPr id="57" name="î$ḷiḋé"/>
                  <p:cNvSpPr>
                    <a:spLocks/>
                  </p:cNvSpPr>
                  <p:nvPr/>
                </p:nvSpPr>
                <p:spPr bwMode="auto">
                  <a:xfrm>
                    <a:off x="657949" y="2891087"/>
                    <a:ext cx="861043" cy="967275"/>
                  </a:xfrm>
                  <a:custGeom>
                    <a:avLst/>
                    <a:gdLst>
                      <a:gd name="T0" fmla="*/ 4072 w 4073"/>
                      <a:gd name="T1" fmla="*/ 4071 h 4578"/>
                      <a:gd name="T2" fmla="*/ 4072 w 4073"/>
                      <a:gd name="T3" fmla="*/ 4071 h 4578"/>
                      <a:gd name="T4" fmla="*/ 3061 w 4073"/>
                      <a:gd name="T5" fmla="*/ 4071 h 4578"/>
                      <a:gd name="T6" fmla="*/ 3061 w 4073"/>
                      <a:gd name="T7" fmla="*/ 4310 h 4578"/>
                      <a:gd name="T8" fmla="*/ 2714 w 4073"/>
                      <a:gd name="T9" fmla="*/ 4470 h 4578"/>
                      <a:gd name="T10" fmla="*/ 159 w 4073"/>
                      <a:gd name="T11" fmla="*/ 2500 h 4578"/>
                      <a:gd name="T12" fmla="*/ 159 w 4073"/>
                      <a:gd name="T13" fmla="*/ 2076 h 4578"/>
                      <a:gd name="T14" fmla="*/ 2714 w 4073"/>
                      <a:gd name="T15" fmla="*/ 107 h 4578"/>
                      <a:gd name="T16" fmla="*/ 3061 w 4073"/>
                      <a:gd name="T17" fmla="*/ 266 h 4578"/>
                      <a:gd name="T18" fmla="*/ 3061 w 4073"/>
                      <a:gd name="T19" fmla="*/ 505 h 4578"/>
                      <a:gd name="T20" fmla="*/ 4072 w 4073"/>
                      <a:gd name="T21" fmla="*/ 505 h 4578"/>
                      <a:gd name="T22" fmla="*/ 4072 w 4073"/>
                      <a:gd name="T23" fmla="*/ 4071 h 45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073" h="4578">
                        <a:moveTo>
                          <a:pt x="4072" y="4071"/>
                        </a:moveTo>
                        <a:lnTo>
                          <a:pt x="4072" y="4071"/>
                        </a:lnTo>
                        <a:cubicBezTo>
                          <a:pt x="3061" y="4071"/>
                          <a:pt x="3061" y="4071"/>
                          <a:pt x="3061" y="4071"/>
                        </a:cubicBezTo>
                        <a:cubicBezTo>
                          <a:pt x="3061" y="4310"/>
                          <a:pt x="3061" y="4310"/>
                          <a:pt x="3061" y="4310"/>
                        </a:cubicBezTo>
                        <a:cubicBezTo>
                          <a:pt x="3061" y="4497"/>
                          <a:pt x="2874" y="4577"/>
                          <a:pt x="2714" y="4470"/>
                        </a:cubicBezTo>
                        <a:cubicBezTo>
                          <a:pt x="159" y="2500"/>
                          <a:pt x="159" y="2500"/>
                          <a:pt x="159" y="2500"/>
                        </a:cubicBezTo>
                        <a:cubicBezTo>
                          <a:pt x="0" y="2368"/>
                          <a:pt x="0" y="2209"/>
                          <a:pt x="159" y="2076"/>
                        </a:cubicBezTo>
                        <a:cubicBezTo>
                          <a:pt x="2714" y="107"/>
                          <a:pt x="2714" y="107"/>
                          <a:pt x="2714" y="107"/>
                        </a:cubicBezTo>
                        <a:cubicBezTo>
                          <a:pt x="2874" y="0"/>
                          <a:pt x="3061" y="79"/>
                          <a:pt x="3061" y="266"/>
                        </a:cubicBezTo>
                        <a:cubicBezTo>
                          <a:pt x="3061" y="505"/>
                          <a:pt x="3061" y="505"/>
                          <a:pt x="3061" y="505"/>
                        </a:cubicBezTo>
                        <a:cubicBezTo>
                          <a:pt x="4072" y="505"/>
                          <a:pt x="4072" y="505"/>
                          <a:pt x="4072" y="505"/>
                        </a:cubicBezTo>
                        <a:cubicBezTo>
                          <a:pt x="4072" y="1703"/>
                          <a:pt x="4072" y="2874"/>
                          <a:pt x="4072" y="4071"/>
                        </a:cubicBezTo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ïṧľiďè"/>
                  <p:cNvSpPr>
                    <a:spLocks/>
                  </p:cNvSpPr>
                  <p:nvPr/>
                </p:nvSpPr>
                <p:spPr bwMode="auto">
                  <a:xfrm>
                    <a:off x="1367098" y="2615255"/>
                    <a:ext cx="793016" cy="1518939"/>
                  </a:xfrm>
                  <a:custGeom>
                    <a:avLst/>
                    <a:gdLst>
                      <a:gd name="T0" fmla="*/ 0 w 3754"/>
                      <a:gd name="T1" fmla="*/ 7186 h 7187"/>
                      <a:gd name="T2" fmla="*/ 0 w 3754"/>
                      <a:gd name="T3" fmla="*/ 0 h 7187"/>
                      <a:gd name="T4" fmla="*/ 3753 w 3754"/>
                      <a:gd name="T5" fmla="*/ 2183 h 7187"/>
                      <a:gd name="T6" fmla="*/ 3753 w 3754"/>
                      <a:gd name="T7" fmla="*/ 5003 h 7187"/>
                      <a:gd name="T8" fmla="*/ 0 w 3754"/>
                      <a:gd name="T9" fmla="*/ 7186 h 7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754" h="7187">
                        <a:moveTo>
                          <a:pt x="0" y="7186"/>
                        </a:moveTo>
                        <a:lnTo>
                          <a:pt x="0" y="0"/>
                        </a:lnTo>
                        <a:lnTo>
                          <a:pt x="3753" y="2183"/>
                        </a:lnTo>
                        <a:lnTo>
                          <a:pt x="3753" y="5003"/>
                        </a:lnTo>
                        <a:lnTo>
                          <a:pt x="0" y="7186"/>
                        </a:lnTo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6" name="iśľíďe"/>
                <p:cNvSpPr/>
                <p:nvPr/>
              </p:nvSpPr>
              <p:spPr>
                <a:xfrm>
                  <a:off x="1298063" y="3216185"/>
                  <a:ext cx="723275" cy="307777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  <p:grpSp>
            <p:nvGrpSpPr>
              <p:cNvPr id="34" name="işľiḍé"/>
              <p:cNvGrpSpPr/>
              <p:nvPr/>
            </p:nvGrpSpPr>
            <p:grpSpPr>
              <a:xfrm>
                <a:off x="1389463" y="3774800"/>
                <a:ext cx="1316724" cy="1462096"/>
                <a:chOff x="1389463" y="3717650"/>
                <a:chExt cx="1316724" cy="1462096"/>
              </a:xfrm>
            </p:grpSpPr>
            <p:grpSp>
              <p:nvGrpSpPr>
                <p:cNvPr id="51" name="ïśļiďe"/>
                <p:cNvGrpSpPr/>
                <p:nvPr/>
              </p:nvGrpSpPr>
              <p:grpSpPr>
                <a:xfrm>
                  <a:off x="1389463" y="3717650"/>
                  <a:ext cx="1316724" cy="1462096"/>
                  <a:chOff x="1044013" y="3090853"/>
                  <a:chExt cx="1316724" cy="1462096"/>
                </a:xfrm>
                <a:solidFill>
                  <a:schemeClr val="accent5"/>
                </a:solidFill>
              </p:grpSpPr>
              <p:sp>
                <p:nvSpPr>
                  <p:cNvPr id="53" name="íŝḷiďè"/>
                  <p:cNvSpPr>
                    <a:spLocks/>
                  </p:cNvSpPr>
                  <p:nvPr/>
                </p:nvSpPr>
                <p:spPr bwMode="auto">
                  <a:xfrm>
                    <a:off x="1235045" y="3608038"/>
                    <a:ext cx="872225" cy="944911"/>
                  </a:xfrm>
                  <a:custGeom>
                    <a:avLst/>
                    <a:gdLst>
                      <a:gd name="T0" fmla="*/ 4125 w 4126"/>
                      <a:gd name="T1" fmla="*/ 1784 h 4473"/>
                      <a:gd name="T2" fmla="*/ 4125 w 4126"/>
                      <a:gd name="T3" fmla="*/ 1784 h 4473"/>
                      <a:gd name="T4" fmla="*/ 3619 w 4126"/>
                      <a:gd name="T5" fmla="*/ 2662 h 4473"/>
                      <a:gd name="T6" fmla="*/ 3832 w 4126"/>
                      <a:gd name="T7" fmla="*/ 2795 h 4473"/>
                      <a:gd name="T8" fmla="*/ 3779 w 4126"/>
                      <a:gd name="T9" fmla="*/ 3168 h 4473"/>
                      <a:gd name="T10" fmla="*/ 798 w 4126"/>
                      <a:gd name="T11" fmla="*/ 4419 h 4473"/>
                      <a:gd name="T12" fmla="*/ 452 w 4126"/>
                      <a:gd name="T13" fmla="*/ 4206 h 4473"/>
                      <a:gd name="T14" fmla="*/ 26 w 4126"/>
                      <a:gd name="T15" fmla="*/ 986 h 4473"/>
                      <a:gd name="T16" fmla="*/ 319 w 4126"/>
                      <a:gd name="T17" fmla="*/ 773 h 4473"/>
                      <a:gd name="T18" fmla="*/ 532 w 4126"/>
                      <a:gd name="T19" fmla="*/ 879 h 4473"/>
                      <a:gd name="T20" fmla="*/ 1038 w 4126"/>
                      <a:gd name="T21" fmla="*/ 0 h 4473"/>
                      <a:gd name="T22" fmla="*/ 4125 w 4126"/>
                      <a:gd name="T23" fmla="*/ 1784 h 44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126" h="4473">
                        <a:moveTo>
                          <a:pt x="4125" y="1784"/>
                        </a:moveTo>
                        <a:lnTo>
                          <a:pt x="4125" y="1784"/>
                        </a:lnTo>
                        <a:cubicBezTo>
                          <a:pt x="3619" y="2662"/>
                          <a:pt x="3619" y="2662"/>
                          <a:pt x="3619" y="2662"/>
                        </a:cubicBezTo>
                        <a:cubicBezTo>
                          <a:pt x="3832" y="2795"/>
                          <a:pt x="3832" y="2795"/>
                          <a:pt x="3832" y="2795"/>
                        </a:cubicBezTo>
                        <a:cubicBezTo>
                          <a:pt x="3991" y="2875"/>
                          <a:pt x="3965" y="3088"/>
                          <a:pt x="3779" y="3168"/>
                        </a:cubicBezTo>
                        <a:cubicBezTo>
                          <a:pt x="798" y="4419"/>
                          <a:pt x="798" y="4419"/>
                          <a:pt x="798" y="4419"/>
                        </a:cubicBezTo>
                        <a:cubicBezTo>
                          <a:pt x="611" y="4472"/>
                          <a:pt x="478" y="4392"/>
                          <a:pt x="452" y="4206"/>
                        </a:cubicBezTo>
                        <a:cubicBezTo>
                          <a:pt x="26" y="986"/>
                          <a:pt x="26" y="986"/>
                          <a:pt x="26" y="986"/>
                        </a:cubicBezTo>
                        <a:cubicBezTo>
                          <a:pt x="0" y="799"/>
                          <a:pt x="159" y="666"/>
                          <a:pt x="319" y="773"/>
                        </a:cubicBezTo>
                        <a:cubicBezTo>
                          <a:pt x="532" y="879"/>
                          <a:pt x="532" y="879"/>
                          <a:pt x="532" y="879"/>
                        </a:cubicBezTo>
                        <a:cubicBezTo>
                          <a:pt x="1038" y="0"/>
                          <a:pt x="1038" y="0"/>
                          <a:pt x="1038" y="0"/>
                        </a:cubicBezTo>
                        <a:cubicBezTo>
                          <a:pt x="2075" y="613"/>
                          <a:pt x="3087" y="1199"/>
                          <a:pt x="4125" y="178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işlîďè"/>
                  <p:cNvSpPr>
                    <a:spLocks/>
                  </p:cNvSpPr>
                  <p:nvPr/>
                </p:nvSpPr>
                <p:spPr bwMode="auto">
                  <a:xfrm>
                    <a:off x="1044013" y="3090853"/>
                    <a:ext cx="1316724" cy="1220742"/>
                  </a:xfrm>
                  <a:custGeom>
                    <a:avLst/>
                    <a:gdLst>
                      <a:gd name="T0" fmla="*/ 6229 w 6230"/>
                      <a:gd name="T1" fmla="*/ 5776 h 5777"/>
                      <a:gd name="T2" fmla="*/ 0 w 6230"/>
                      <a:gd name="T3" fmla="*/ 2183 h 5777"/>
                      <a:gd name="T4" fmla="*/ 3780 w 6230"/>
                      <a:gd name="T5" fmla="*/ 0 h 5777"/>
                      <a:gd name="T6" fmla="*/ 6229 w 6230"/>
                      <a:gd name="T7" fmla="*/ 1437 h 5777"/>
                      <a:gd name="T8" fmla="*/ 6229 w 6230"/>
                      <a:gd name="T9" fmla="*/ 5776 h 57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230" h="5777">
                        <a:moveTo>
                          <a:pt x="6229" y="5776"/>
                        </a:moveTo>
                        <a:lnTo>
                          <a:pt x="0" y="2183"/>
                        </a:lnTo>
                        <a:lnTo>
                          <a:pt x="3780" y="0"/>
                        </a:lnTo>
                        <a:lnTo>
                          <a:pt x="6229" y="1437"/>
                        </a:lnTo>
                        <a:lnTo>
                          <a:pt x="6229" y="577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2" name="ísḻíḓe"/>
                <p:cNvSpPr/>
                <p:nvPr/>
              </p:nvSpPr>
              <p:spPr>
                <a:xfrm>
                  <a:off x="1802796" y="4076243"/>
                  <a:ext cx="723275" cy="307777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  <p:grpSp>
            <p:nvGrpSpPr>
              <p:cNvPr id="35" name="îş1îdé"/>
              <p:cNvGrpSpPr/>
              <p:nvPr/>
            </p:nvGrpSpPr>
            <p:grpSpPr>
              <a:xfrm>
                <a:off x="2761168" y="3774800"/>
                <a:ext cx="1316724" cy="1462096"/>
                <a:chOff x="2761168" y="3717650"/>
                <a:chExt cx="1316724" cy="1462096"/>
              </a:xfrm>
            </p:grpSpPr>
            <p:grpSp>
              <p:nvGrpSpPr>
                <p:cNvPr id="47" name="îšļídé"/>
                <p:cNvGrpSpPr/>
                <p:nvPr/>
              </p:nvGrpSpPr>
              <p:grpSpPr>
                <a:xfrm>
                  <a:off x="2761168" y="3717650"/>
                  <a:ext cx="1316724" cy="1462096"/>
                  <a:chOff x="2415718" y="3090853"/>
                  <a:chExt cx="1316724" cy="1462096"/>
                </a:xfrm>
                <a:solidFill>
                  <a:schemeClr val="tx2"/>
                </a:solidFill>
              </p:grpSpPr>
              <p:sp>
                <p:nvSpPr>
                  <p:cNvPr id="49" name="îsḷiḓé"/>
                  <p:cNvSpPr>
                    <a:spLocks/>
                  </p:cNvSpPr>
                  <p:nvPr/>
                </p:nvSpPr>
                <p:spPr bwMode="auto">
                  <a:xfrm>
                    <a:off x="2669185" y="3608038"/>
                    <a:ext cx="872225" cy="944911"/>
                  </a:xfrm>
                  <a:custGeom>
                    <a:avLst/>
                    <a:gdLst>
                      <a:gd name="T0" fmla="*/ 3087 w 4126"/>
                      <a:gd name="T1" fmla="*/ 0 h 4473"/>
                      <a:gd name="T2" fmla="*/ 3087 w 4126"/>
                      <a:gd name="T3" fmla="*/ 0 h 4473"/>
                      <a:gd name="T4" fmla="*/ 3592 w 4126"/>
                      <a:gd name="T5" fmla="*/ 879 h 4473"/>
                      <a:gd name="T6" fmla="*/ 3805 w 4126"/>
                      <a:gd name="T7" fmla="*/ 773 h 4473"/>
                      <a:gd name="T8" fmla="*/ 4098 w 4126"/>
                      <a:gd name="T9" fmla="*/ 986 h 4473"/>
                      <a:gd name="T10" fmla="*/ 3672 w 4126"/>
                      <a:gd name="T11" fmla="*/ 4206 h 4473"/>
                      <a:gd name="T12" fmla="*/ 3327 w 4126"/>
                      <a:gd name="T13" fmla="*/ 4419 h 4473"/>
                      <a:gd name="T14" fmla="*/ 346 w 4126"/>
                      <a:gd name="T15" fmla="*/ 3168 h 4473"/>
                      <a:gd name="T16" fmla="*/ 292 w 4126"/>
                      <a:gd name="T17" fmla="*/ 2795 h 4473"/>
                      <a:gd name="T18" fmla="*/ 505 w 4126"/>
                      <a:gd name="T19" fmla="*/ 2662 h 4473"/>
                      <a:gd name="T20" fmla="*/ 0 w 4126"/>
                      <a:gd name="T21" fmla="*/ 1784 h 4473"/>
                      <a:gd name="T22" fmla="*/ 3087 w 4126"/>
                      <a:gd name="T23" fmla="*/ 0 h 44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126" h="4473">
                        <a:moveTo>
                          <a:pt x="3087" y="0"/>
                        </a:moveTo>
                        <a:lnTo>
                          <a:pt x="3087" y="0"/>
                        </a:lnTo>
                        <a:cubicBezTo>
                          <a:pt x="3592" y="879"/>
                          <a:pt x="3592" y="879"/>
                          <a:pt x="3592" y="879"/>
                        </a:cubicBezTo>
                        <a:cubicBezTo>
                          <a:pt x="3805" y="773"/>
                          <a:pt x="3805" y="773"/>
                          <a:pt x="3805" y="773"/>
                        </a:cubicBezTo>
                        <a:cubicBezTo>
                          <a:pt x="3965" y="666"/>
                          <a:pt x="4125" y="799"/>
                          <a:pt x="4098" y="986"/>
                        </a:cubicBezTo>
                        <a:cubicBezTo>
                          <a:pt x="3672" y="4206"/>
                          <a:pt x="3672" y="4206"/>
                          <a:pt x="3672" y="4206"/>
                        </a:cubicBezTo>
                        <a:cubicBezTo>
                          <a:pt x="3646" y="4392"/>
                          <a:pt x="3513" y="4472"/>
                          <a:pt x="3327" y="4419"/>
                        </a:cubicBezTo>
                        <a:cubicBezTo>
                          <a:pt x="346" y="3168"/>
                          <a:pt x="346" y="3168"/>
                          <a:pt x="346" y="3168"/>
                        </a:cubicBezTo>
                        <a:cubicBezTo>
                          <a:pt x="159" y="3088"/>
                          <a:pt x="133" y="2875"/>
                          <a:pt x="292" y="2795"/>
                        </a:cubicBezTo>
                        <a:cubicBezTo>
                          <a:pt x="505" y="2662"/>
                          <a:pt x="505" y="2662"/>
                          <a:pt x="505" y="2662"/>
                        </a:cubicBezTo>
                        <a:cubicBezTo>
                          <a:pt x="0" y="1784"/>
                          <a:pt x="0" y="1784"/>
                          <a:pt x="0" y="1784"/>
                        </a:cubicBezTo>
                        <a:cubicBezTo>
                          <a:pt x="1011" y="1199"/>
                          <a:pt x="2049" y="613"/>
                          <a:pt x="3087" y="0"/>
                        </a:cubicBezTo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íSḻîḓê"/>
                  <p:cNvSpPr>
                    <a:spLocks/>
                  </p:cNvSpPr>
                  <p:nvPr/>
                </p:nvSpPr>
                <p:spPr bwMode="auto">
                  <a:xfrm>
                    <a:off x="2415718" y="3090853"/>
                    <a:ext cx="1316724" cy="1220742"/>
                  </a:xfrm>
                  <a:custGeom>
                    <a:avLst/>
                    <a:gdLst>
                      <a:gd name="T0" fmla="*/ 6229 w 6230"/>
                      <a:gd name="T1" fmla="*/ 2183 h 5777"/>
                      <a:gd name="T2" fmla="*/ 0 w 6230"/>
                      <a:gd name="T3" fmla="*/ 5776 h 5777"/>
                      <a:gd name="T4" fmla="*/ 0 w 6230"/>
                      <a:gd name="T5" fmla="*/ 1437 h 5777"/>
                      <a:gd name="T6" fmla="*/ 2449 w 6230"/>
                      <a:gd name="T7" fmla="*/ 0 h 5777"/>
                      <a:gd name="T8" fmla="*/ 6229 w 6230"/>
                      <a:gd name="T9" fmla="*/ 2183 h 57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230" h="5777">
                        <a:moveTo>
                          <a:pt x="6229" y="2183"/>
                        </a:moveTo>
                        <a:lnTo>
                          <a:pt x="0" y="5776"/>
                        </a:lnTo>
                        <a:lnTo>
                          <a:pt x="0" y="1437"/>
                        </a:lnTo>
                        <a:lnTo>
                          <a:pt x="2449" y="0"/>
                        </a:lnTo>
                        <a:lnTo>
                          <a:pt x="6229" y="2183"/>
                        </a:lnTo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8" name="iṧľiḓè"/>
                <p:cNvSpPr/>
                <p:nvPr/>
              </p:nvSpPr>
              <p:spPr>
                <a:xfrm>
                  <a:off x="2887998" y="4076243"/>
                  <a:ext cx="723275" cy="307777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  <p:grpSp>
            <p:nvGrpSpPr>
              <p:cNvPr id="36" name="îṡlîḓê"/>
              <p:cNvGrpSpPr/>
              <p:nvPr/>
            </p:nvGrpSpPr>
            <p:grpSpPr>
              <a:xfrm>
                <a:off x="3307240" y="2672405"/>
                <a:ext cx="1502166" cy="1518939"/>
                <a:chOff x="3307240" y="2615255"/>
                <a:chExt cx="1502166" cy="1518939"/>
              </a:xfrm>
            </p:grpSpPr>
            <p:grpSp>
              <p:nvGrpSpPr>
                <p:cNvPr id="43" name="ïṡḷíḑê"/>
                <p:cNvGrpSpPr/>
                <p:nvPr/>
              </p:nvGrpSpPr>
              <p:grpSpPr>
                <a:xfrm>
                  <a:off x="3307240" y="2615255"/>
                  <a:ext cx="1502166" cy="1518939"/>
                  <a:chOff x="2961790" y="1988458"/>
                  <a:chExt cx="1502166" cy="1518939"/>
                </a:xfrm>
                <a:solidFill>
                  <a:schemeClr val="accent4"/>
                </a:solidFill>
              </p:grpSpPr>
              <p:sp>
                <p:nvSpPr>
                  <p:cNvPr id="45" name="ïṩľídè"/>
                  <p:cNvSpPr>
                    <a:spLocks/>
                  </p:cNvSpPr>
                  <p:nvPr/>
                </p:nvSpPr>
                <p:spPr bwMode="auto">
                  <a:xfrm>
                    <a:off x="3602913" y="2264290"/>
                    <a:ext cx="861043" cy="967275"/>
                  </a:xfrm>
                  <a:custGeom>
                    <a:avLst/>
                    <a:gdLst>
                      <a:gd name="T0" fmla="*/ 0 w 4073"/>
                      <a:gd name="T1" fmla="*/ 505 h 4578"/>
                      <a:gd name="T2" fmla="*/ 0 w 4073"/>
                      <a:gd name="T3" fmla="*/ 505 h 4578"/>
                      <a:gd name="T4" fmla="*/ 1011 w 4073"/>
                      <a:gd name="T5" fmla="*/ 505 h 4578"/>
                      <a:gd name="T6" fmla="*/ 1011 w 4073"/>
                      <a:gd name="T7" fmla="*/ 266 h 4578"/>
                      <a:gd name="T8" fmla="*/ 1357 w 4073"/>
                      <a:gd name="T9" fmla="*/ 107 h 4578"/>
                      <a:gd name="T10" fmla="*/ 3912 w 4073"/>
                      <a:gd name="T11" fmla="*/ 2076 h 4578"/>
                      <a:gd name="T12" fmla="*/ 3912 w 4073"/>
                      <a:gd name="T13" fmla="*/ 2500 h 4578"/>
                      <a:gd name="T14" fmla="*/ 1357 w 4073"/>
                      <a:gd name="T15" fmla="*/ 4470 h 4578"/>
                      <a:gd name="T16" fmla="*/ 1011 w 4073"/>
                      <a:gd name="T17" fmla="*/ 4310 h 4578"/>
                      <a:gd name="T18" fmla="*/ 1011 w 4073"/>
                      <a:gd name="T19" fmla="*/ 4071 h 4578"/>
                      <a:gd name="T20" fmla="*/ 0 w 4073"/>
                      <a:gd name="T21" fmla="*/ 4071 h 4578"/>
                      <a:gd name="T22" fmla="*/ 0 w 4073"/>
                      <a:gd name="T23" fmla="*/ 505 h 45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073" h="4578">
                        <a:moveTo>
                          <a:pt x="0" y="505"/>
                        </a:moveTo>
                        <a:lnTo>
                          <a:pt x="0" y="505"/>
                        </a:lnTo>
                        <a:cubicBezTo>
                          <a:pt x="1011" y="505"/>
                          <a:pt x="1011" y="505"/>
                          <a:pt x="1011" y="505"/>
                        </a:cubicBezTo>
                        <a:cubicBezTo>
                          <a:pt x="1011" y="266"/>
                          <a:pt x="1011" y="266"/>
                          <a:pt x="1011" y="266"/>
                        </a:cubicBezTo>
                        <a:cubicBezTo>
                          <a:pt x="1011" y="79"/>
                          <a:pt x="1197" y="0"/>
                          <a:pt x="1357" y="107"/>
                        </a:cubicBezTo>
                        <a:cubicBezTo>
                          <a:pt x="3912" y="2076"/>
                          <a:pt x="3912" y="2076"/>
                          <a:pt x="3912" y="2076"/>
                        </a:cubicBezTo>
                        <a:cubicBezTo>
                          <a:pt x="4072" y="2209"/>
                          <a:pt x="4072" y="2368"/>
                          <a:pt x="3912" y="2500"/>
                        </a:cubicBezTo>
                        <a:cubicBezTo>
                          <a:pt x="1357" y="4470"/>
                          <a:pt x="1357" y="4470"/>
                          <a:pt x="1357" y="4470"/>
                        </a:cubicBezTo>
                        <a:cubicBezTo>
                          <a:pt x="1197" y="4577"/>
                          <a:pt x="1011" y="4497"/>
                          <a:pt x="1011" y="4310"/>
                        </a:cubicBezTo>
                        <a:cubicBezTo>
                          <a:pt x="1011" y="4071"/>
                          <a:pt x="1011" y="4071"/>
                          <a:pt x="1011" y="4071"/>
                        </a:cubicBezTo>
                        <a:cubicBezTo>
                          <a:pt x="0" y="4071"/>
                          <a:pt x="0" y="4071"/>
                          <a:pt x="0" y="4071"/>
                        </a:cubicBezTo>
                        <a:cubicBezTo>
                          <a:pt x="0" y="2874"/>
                          <a:pt x="0" y="1703"/>
                          <a:pt x="0" y="50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í$ḻïďé"/>
                  <p:cNvSpPr>
                    <a:spLocks/>
                  </p:cNvSpPr>
                  <p:nvPr/>
                </p:nvSpPr>
                <p:spPr bwMode="auto">
                  <a:xfrm>
                    <a:off x="2961790" y="1988458"/>
                    <a:ext cx="793016" cy="1518939"/>
                  </a:xfrm>
                  <a:custGeom>
                    <a:avLst/>
                    <a:gdLst>
                      <a:gd name="T0" fmla="*/ 3752 w 3753"/>
                      <a:gd name="T1" fmla="*/ 0 h 7187"/>
                      <a:gd name="T2" fmla="*/ 3752 w 3753"/>
                      <a:gd name="T3" fmla="*/ 7186 h 7187"/>
                      <a:gd name="T4" fmla="*/ 0 w 3753"/>
                      <a:gd name="T5" fmla="*/ 5003 h 7187"/>
                      <a:gd name="T6" fmla="*/ 0 w 3753"/>
                      <a:gd name="T7" fmla="*/ 2183 h 7187"/>
                      <a:gd name="T8" fmla="*/ 3752 w 3753"/>
                      <a:gd name="T9" fmla="*/ 0 h 7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753" h="7187">
                        <a:moveTo>
                          <a:pt x="3752" y="0"/>
                        </a:moveTo>
                        <a:lnTo>
                          <a:pt x="3752" y="7186"/>
                        </a:lnTo>
                        <a:lnTo>
                          <a:pt x="0" y="5003"/>
                        </a:lnTo>
                        <a:lnTo>
                          <a:pt x="0" y="2183"/>
                        </a:lnTo>
                        <a:lnTo>
                          <a:pt x="3752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4" name="íṧļíḓê"/>
                <p:cNvSpPr/>
                <p:nvPr/>
              </p:nvSpPr>
              <p:spPr>
                <a:xfrm>
                  <a:off x="3392026" y="3155344"/>
                  <a:ext cx="723275" cy="307777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  <p:grpSp>
            <p:nvGrpSpPr>
              <p:cNvPr id="37" name="ï$ḷïḋe"/>
              <p:cNvGrpSpPr/>
              <p:nvPr/>
            </p:nvGrpSpPr>
            <p:grpSpPr>
              <a:xfrm>
                <a:off x="2761168" y="1626853"/>
                <a:ext cx="1316724" cy="1462095"/>
                <a:chOff x="2761168" y="1569703"/>
                <a:chExt cx="1316724" cy="1462095"/>
              </a:xfrm>
            </p:grpSpPr>
            <p:grpSp>
              <p:nvGrpSpPr>
                <p:cNvPr id="39" name="îṩlîḋé"/>
                <p:cNvGrpSpPr/>
                <p:nvPr/>
              </p:nvGrpSpPr>
              <p:grpSpPr>
                <a:xfrm>
                  <a:off x="2761168" y="1569703"/>
                  <a:ext cx="1316724" cy="1462095"/>
                  <a:chOff x="2415718" y="942906"/>
                  <a:chExt cx="1316724" cy="1462095"/>
                </a:xfrm>
                <a:solidFill>
                  <a:schemeClr val="accent2"/>
                </a:solidFill>
              </p:grpSpPr>
              <p:sp>
                <p:nvSpPr>
                  <p:cNvPr id="41" name="íśḻiḓê"/>
                  <p:cNvSpPr>
                    <a:spLocks/>
                  </p:cNvSpPr>
                  <p:nvPr/>
                </p:nvSpPr>
                <p:spPr bwMode="auto">
                  <a:xfrm>
                    <a:off x="2669185" y="942906"/>
                    <a:ext cx="872225" cy="944911"/>
                  </a:xfrm>
                  <a:custGeom>
                    <a:avLst/>
                    <a:gdLst>
                      <a:gd name="T0" fmla="*/ 0 w 4126"/>
                      <a:gd name="T1" fmla="*/ 2687 h 4472"/>
                      <a:gd name="T2" fmla="*/ 0 w 4126"/>
                      <a:gd name="T3" fmla="*/ 2687 h 4472"/>
                      <a:gd name="T4" fmla="*/ 505 w 4126"/>
                      <a:gd name="T5" fmla="*/ 1809 h 4472"/>
                      <a:gd name="T6" fmla="*/ 292 w 4126"/>
                      <a:gd name="T7" fmla="*/ 1677 h 4472"/>
                      <a:gd name="T8" fmla="*/ 346 w 4126"/>
                      <a:gd name="T9" fmla="*/ 1303 h 4472"/>
                      <a:gd name="T10" fmla="*/ 3327 w 4126"/>
                      <a:gd name="T11" fmla="*/ 52 h 4472"/>
                      <a:gd name="T12" fmla="*/ 3672 w 4126"/>
                      <a:gd name="T13" fmla="*/ 265 h 4472"/>
                      <a:gd name="T14" fmla="*/ 4098 w 4126"/>
                      <a:gd name="T15" fmla="*/ 3486 h 4472"/>
                      <a:gd name="T16" fmla="*/ 3805 w 4126"/>
                      <a:gd name="T17" fmla="*/ 3699 h 4472"/>
                      <a:gd name="T18" fmla="*/ 3592 w 4126"/>
                      <a:gd name="T19" fmla="*/ 3593 h 4472"/>
                      <a:gd name="T20" fmla="*/ 3087 w 4126"/>
                      <a:gd name="T21" fmla="*/ 4471 h 4472"/>
                      <a:gd name="T22" fmla="*/ 0 w 4126"/>
                      <a:gd name="T23" fmla="*/ 2687 h 4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126" h="4472">
                        <a:moveTo>
                          <a:pt x="0" y="2687"/>
                        </a:moveTo>
                        <a:lnTo>
                          <a:pt x="0" y="2687"/>
                        </a:lnTo>
                        <a:cubicBezTo>
                          <a:pt x="505" y="1809"/>
                          <a:pt x="505" y="1809"/>
                          <a:pt x="505" y="1809"/>
                        </a:cubicBezTo>
                        <a:cubicBezTo>
                          <a:pt x="292" y="1677"/>
                          <a:pt x="292" y="1677"/>
                          <a:pt x="292" y="1677"/>
                        </a:cubicBezTo>
                        <a:cubicBezTo>
                          <a:pt x="133" y="1596"/>
                          <a:pt x="159" y="1384"/>
                          <a:pt x="346" y="1303"/>
                        </a:cubicBezTo>
                        <a:cubicBezTo>
                          <a:pt x="3327" y="52"/>
                          <a:pt x="3327" y="52"/>
                          <a:pt x="3327" y="52"/>
                        </a:cubicBezTo>
                        <a:cubicBezTo>
                          <a:pt x="3513" y="0"/>
                          <a:pt x="3646" y="80"/>
                          <a:pt x="3672" y="265"/>
                        </a:cubicBezTo>
                        <a:cubicBezTo>
                          <a:pt x="4098" y="3486"/>
                          <a:pt x="4098" y="3486"/>
                          <a:pt x="4098" y="3486"/>
                        </a:cubicBezTo>
                        <a:cubicBezTo>
                          <a:pt x="4125" y="3672"/>
                          <a:pt x="3965" y="3806"/>
                          <a:pt x="3805" y="3699"/>
                        </a:cubicBezTo>
                        <a:cubicBezTo>
                          <a:pt x="3592" y="3593"/>
                          <a:pt x="3592" y="3593"/>
                          <a:pt x="3592" y="3593"/>
                        </a:cubicBezTo>
                        <a:cubicBezTo>
                          <a:pt x="3087" y="4471"/>
                          <a:pt x="3087" y="4471"/>
                          <a:pt x="3087" y="4471"/>
                        </a:cubicBezTo>
                        <a:cubicBezTo>
                          <a:pt x="2049" y="3858"/>
                          <a:pt x="1037" y="3273"/>
                          <a:pt x="0" y="268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îṩlíḑe"/>
                  <p:cNvSpPr>
                    <a:spLocks/>
                  </p:cNvSpPr>
                  <p:nvPr/>
                </p:nvSpPr>
                <p:spPr bwMode="auto">
                  <a:xfrm>
                    <a:off x="2415718" y="1184259"/>
                    <a:ext cx="1316724" cy="1220742"/>
                  </a:xfrm>
                  <a:custGeom>
                    <a:avLst/>
                    <a:gdLst>
                      <a:gd name="T0" fmla="*/ 0 w 6230"/>
                      <a:gd name="T1" fmla="*/ 0 h 5776"/>
                      <a:gd name="T2" fmla="*/ 6229 w 6230"/>
                      <a:gd name="T3" fmla="*/ 3593 h 5776"/>
                      <a:gd name="T4" fmla="*/ 2449 w 6230"/>
                      <a:gd name="T5" fmla="*/ 5775 h 5776"/>
                      <a:gd name="T6" fmla="*/ 0 w 6230"/>
                      <a:gd name="T7" fmla="*/ 4338 h 5776"/>
                      <a:gd name="T8" fmla="*/ 0 w 6230"/>
                      <a:gd name="T9" fmla="*/ 0 h 5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230" h="5776">
                        <a:moveTo>
                          <a:pt x="0" y="0"/>
                        </a:moveTo>
                        <a:lnTo>
                          <a:pt x="6229" y="3593"/>
                        </a:lnTo>
                        <a:lnTo>
                          <a:pt x="2449" y="5775"/>
                        </a:lnTo>
                        <a:lnTo>
                          <a:pt x="0" y="4338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0" name="ïslîḍè"/>
                <p:cNvSpPr/>
                <p:nvPr/>
              </p:nvSpPr>
              <p:spPr>
                <a:xfrm>
                  <a:off x="2869642" y="2283781"/>
                  <a:ext cx="723275" cy="307777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</p:grpSp>
          <p:sp>
            <p:nvSpPr>
              <p:cNvPr id="38" name="ï$1îḑé"/>
              <p:cNvSpPr/>
              <p:nvPr/>
            </p:nvSpPr>
            <p:spPr>
              <a:xfrm>
                <a:off x="2103737" y="2770326"/>
                <a:ext cx="1323267" cy="1323267"/>
              </a:xfrm>
              <a:prstGeom prst="ellipse">
                <a:avLst/>
              </a:prstGeom>
              <a:solidFill>
                <a:schemeClr val="bg2"/>
              </a:solidFill>
              <a:ln w="3810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endParaRPr lang="en-US" sz="48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i$ļiḑe"/>
            <p:cNvGrpSpPr/>
            <p:nvPr/>
          </p:nvGrpSpPr>
          <p:grpSpPr>
            <a:xfrm>
              <a:off x="8170814" y="1697288"/>
              <a:ext cx="2749722" cy="3463424"/>
              <a:chOff x="8170814" y="1912116"/>
              <a:chExt cx="2749722" cy="3463424"/>
            </a:xfrm>
          </p:grpSpPr>
          <p:grpSp>
            <p:nvGrpSpPr>
              <p:cNvPr id="20" name="îšḻïḍe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3" name="íSļîḋé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0" name="ïṥliḋ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31" name="íṣ1îď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4" name="í$ľiḓê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8" name="íšḷîḓ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9" name="iSļîď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5" name="ïšļîḑé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6" name="íšlíḑ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7" name="ïṧļíḋe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5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21" name="Straight Connector 84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85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íS1îḑé"/>
            <p:cNvGrpSpPr/>
            <p:nvPr/>
          </p:nvGrpSpPr>
          <p:grpSpPr>
            <a:xfrm>
              <a:off x="1307468" y="1697288"/>
              <a:ext cx="2713719" cy="3463424"/>
              <a:chOff x="1307468" y="1697288"/>
              <a:chExt cx="2713719" cy="3463424"/>
            </a:xfrm>
          </p:grpSpPr>
          <p:grpSp>
            <p:nvGrpSpPr>
              <p:cNvPr id="7" name="iṧḷîďé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1" name="ïsḻïḍe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îṡlid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9" name="iṩlïḋ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2" name="îS1ïḋe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îśľîḍ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7" name="ïSļíḓ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3" name="iṧľîḋé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îş1íḓ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5" name="ïSļîḓ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5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grpSp>
            <p:nvGrpSpPr>
              <p:cNvPr id="8" name="íSlíḑè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9" name="Straight Connector 98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9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3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活动执行流程</a:t>
            </a:r>
          </a:p>
        </p:txBody>
      </p:sp>
    </p:spTree>
    <p:extLst>
      <p:ext uri="{BB962C8B-B14F-4D97-AF65-F5344CB8AC3E}">
        <p14:creationId xmlns:p14="http://schemas.microsoft.com/office/powerpoint/2010/main" val="35991353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aa650ac-f9ef-434a-8392-a53f66e61c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60617" y="1942481"/>
            <a:ext cx="8870765" cy="3046064"/>
            <a:chOff x="497321" y="1754536"/>
            <a:chExt cx="10881343" cy="3736461"/>
          </a:xfrm>
        </p:grpSpPr>
        <p:sp>
          <p:nvSpPr>
            <p:cNvPr id="4" name="ïṣľiḍè"/>
            <p:cNvSpPr>
              <a:spLocks/>
            </p:cNvSpPr>
            <p:nvPr/>
          </p:nvSpPr>
          <p:spPr bwMode="auto">
            <a:xfrm rot="3221378">
              <a:off x="5197034" y="2176318"/>
              <a:ext cx="2051598" cy="1208033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îṧlîḋé"/>
            <p:cNvSpPr>
              <a:spLocks/>
            </p:cNvSpPr>
            <p:nvPr/>
          </p:nvSpPr>
          <p:spPr bwMode="auto">
            <a:xfrm rot="8621378">
              <a:off x="5912123" y="3147508"/>
              <a:ext cx="2051597" cy="1208033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şľídè"/>
            <p:cNvSpPr>
              <a:spLocks/>
            </p:cNvSpPr>
            <p:nvPr/>
          </p:nvSpPr>
          <p:spPr bwMode="auto">
            <a:xfrm rot="3221378">
              <a:off x="4942791" y="3861181"/>
              <a:ext cx="2051598" cy="1208033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íṩḷiḑê"/>
            <p:cNvSpPr>
              <a:spLocks/>
            </p:cNvSpPr>
            <p:nvPr/>
          </p:nvSpPr>
          <p:spPr bwMode="auto">
            <a:xfrm rot="8621378">
              <a:off x="4227631" y="2888684"/>
              <a:ext cx="2051597" cy="1208033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ṥļiḋê"/>
            <p:cNvSpPr txBox="1"/>
            <p:nvPr/>
          </p:nvSpPr>
          <p:spPr>
            <a:xfrm rot="3141781">
              <a:off x="5705484" y="2649529"/>
              <a:ext cx="1031051" cy="26161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íŝļîďê"/>
            <p:cNvSpPr txBox="1"/>
            <p:nvPr/>
          </p:nvSpPr>
          <p:spPr>
            <a:xfrm rot="19519074">
              <a:off x="6414580" y="3629832"/>
              <a:ext cx="1031051" cy="26161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îṩļîdè"/>
            <p:cNvSpPr txBox="1"/>
            <p:nvPr/>
          </p:nvSpPr>
          <p:spPr>
            <a:xfrm rot="3141781">
              <a:off x="5448028" y="4334389"/>
              <a:ext cx="1031051" cy="26161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ïṡļïḑè"/>
            <p:cNvSpPr txBox="1"/>
            <p:nvPr/>
          </p:nvSpPr>
          <p:spPr>
            <a:xfrm rot="19519074">
              <a:off x="4737011" y="3369119"/>
              <a:ext cx="1031051" cy="26161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3872365" y="2898116"/>
              <a:ext cx="1442281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6243045" y="2101617"/>
              <a:ext cx="1293115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ş1ïḓe"/>
            <p:cNvSpPr>
              <a:spLocks noChangeAspect="1"/>
            </p:cNvSpPr>
            <p:nvPr/>
          </p:nvSpPr>
          <p:spPr bwMode="auto">
            <a:xfrm>
              <a:off x="7615140" y="1895881"/>
              <a:ext cx="460993" cy="4114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5"/>
                  </a:cubicBezTo>
                  <a:cubicBezTo>
                    <a:pt x="21470" y="796"/>
                    <a:pt x="21599" y="1175"/>
                    <a:pt x="21599" y="1615"/>
                  </a:cubicBezTo>
                  <a:lnTo>
                    <a:pt x="21599" y="19984"/>
                  </a:lnTo>
                  <a:cubicBezTo>
                    <a:pt x="21599" y="20419"/>
                    <a:pt x="21470" y="20803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70" y="21599"/>
                  </a:lnTo>
                  <a:cubicBezTo>
                    <a:pt x="1003" y="21599"/>
                    <a:pt x="683" y="21441"/>
                    <a:pt x="411" y="21121"/>
                  </a:cubicBezTo>
                  <a:cubicBezTo>
                    <a:pt x="137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5"/>
                    <a:pt x="137" y="796"/>
                    <a:pt x="411" y="475"/>
                  </a:cubicBezTo>
                  <a:cubicBezTo>
                    <a:pt x="683" y="158"/>
                    <a:pt x="1003" y="0"/>
                    <a:pt x="1370" y="0"/>
                  </a:cubicBezTo>
                  <a:lnTo>
                    <a:pt x="20263" y="0"/>
                  </a:lnTo>
                  <a:close/>
                  <a:moveTo>
                    <a:pt x="19805" y="2162"/>
                  </a:moveTo>
                  <a:lnTo>
                    <a:pt x="1804" y="2162"/>
                  </a:lnTo>
                  <a:lnTo>
                    <a:pt x="1804" y="19432"/>
                  </a:lnTo>
                  <a:lnTo>
                    <a:pt x="19805" y="19432"/>
                  </a:lnTo>
                  <a:lnTo>
                    <a:pt x="19805" y="2162"/>
                  </a:lnTo>
                  <a:close/>
                  <a:moveTo>
                    <a:pt x="5978" y="17886"/>
                  </a:moveTo>
                  <a:lnTo>
                    <a:pt x="3598" y="17886"/>
                  </a:lnTo>
                  <a:lnTo>
                    <a:pt x="3598" y="12784"/>
                  </a:lnTo>
                  <a:lnTo>
                    <a:pt x="5978" y="12784"/>
                  </a:lnTo>
                  <a:lnTo>
                    <a:pt x="5978" y="17886"/>
                  </a:lnTo>
                  <a:close/>
                  <a:moveTo>
                    <a:pt x="9961" y="17886"/>
                  </a:moveTo>
                  <a:lnTo>
                    <a:pt x="7606" y="17886"/>
                  </a:lnTo>
                  <a:lnTo>
                    <a:pt x="7606" y="6973"/>
                  </a:lnTo>
                  <a:lnTo>
                    <a:pt x="9961" y="6973"/>
                  </a:lnTo>
                  <a:lnTo>
                    <a:pt x="9961" y="17886"/>
                  </a:lnTo>
                  <a:close/>
                  <a:moveTo>
                    <a:pt x="14018" y="17886"/>
                  </a:moveTo>
                  <a:lnTo>
                    <a:pt x="11638" y="17886"/>
                  </a:lnTo>
                  <a:lnTo>
                    <a:pt x="11638" y="9561"/>
                  </a:lnTo>
                  <a:lnTo>
                    <a:pt x="14018" y="9561"/>
                  </a:lnTo>
                  <a:lnTo>
                    <a:pt x="14018" y="17886"/>
                  </a:lnTo>
                  <a:close/>
                  <a:moveTo>
                    <a:pt x="18001" y="17886"/>
                  </a:moveTo>
                  <a:lnTo>
                    <a:pt x="15621" y="17886"/>
                  </a:lnTo>
                  <a:lnTo>
                    <a:pt x="15621" y="4920"/>
                  </a:lnTo>
                  <a:lnTo>
                    <a:pt x="18001" y="4920"/>
                  </a:lnTo>
                  <a:lnTo>
                    <a:pt x="18001" y="178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š1îďê"/>
            <p:cNvSpPr>
              <a:spLocks noChangeAspect="1"/>
            </p:cNvSpPr>
            <p:nvPr/>
          </p:nvSpPr>
          <p:spPr bwMode="auto">
            <a:xfrm>
              <a:off x="8029354" y="3980349"/>
              <a:ext cx="576418" cy="510541"/>
            </a:xfrm>
            <a:custGeom>
              <a:avLst/>
              <a:gdLst>
                <a:gd name="T0" fmla="*/ 451 w 461"/>
                <a:gd name="T1" fmla="*/ 213 h 409"/>
                <a:gd name="T2" fmla="*/ 451 w 461"/>
                <a:gd name="T3" fmla="*/ 213 h 409"/>
                <a:gd name="T4" fmla="*/ 247 w 461"/>
                <a:gd name="T5" fmla="*/ 17 h 409"/>
                <a:gd name="T6" fmla="*/ 212 w 461"/>
                <a:gd name="T7" fmla="*/ 17 h 409"/>
                <a:gd name="T8" fmla="*/ 9 w 461"/>
                <a:gd name="T9" fmla="*/ 213 h 409"/>
                <a:gd name="T10" fmla="*/ 18 w 461"/>
                <a:gd name="T11" fmla="*/ 230 h 409"/>
                <a:gd name="T12" fmla="*/ 62 w 461"/>
                <a:gd name="T13" fmla="*/ 230 h 409"/>
                <a:gd name="T14" fmla="*/ 62 w 461"/>
                <a:gd name="T15" fmla="*/ 390 h 409"/>
                <a:gd name="T16" fmla="*/ 79 w 461"/>
                <a:gd name="T17" fmla="*/ 408 h 409"/>
                <a:gd name="T18" fmla="*/ 177 w 461"/>
                <a:gd name="T19" fmla="*/ 408 h 409"/>
                <a:gd name="T20" fmla="*/ 177 w 461"/>
                <a:gd name="T21" fmla="*/ 248 h 409"/>
                <a:gd name="T22" fmla="*/ 283 w 461"/>
                <a:gd name="T23" fmla="*/ 248 h 409"/>
                <a:gd name="T24" fmla="*/ 283 w 461"/>
                <a:gd name="T25" fmla="*/ 408 h 409"/>
                <a:gd name="T26" fmla="*/ 381 w 461"/>
                <a:gd name="T27" fmla="*/ 408 h 409"/>
                <a:gd name="T28" fmla="*/ 398 w 461"/>
                <a:gd name="T29" fmla="*/ 390 h 409"/>
                <a:gd name="T30" fmla="*/ 398 w 461"/>
                <a:gd name="T31" fmla="*/ 230 h 409"/>
                <a:gd name="T32" fmla="*/ 443 w 461"/>
                <a:gd name="T33" fmla="*/ 230 h 409"/>
                <a:gd name="T34" fmla="*/ 451 w 461"/>
                <a:gd name="T35" fmla="*/ 21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ṣļíḋé"/>
            <p:cNvSpPr>
              <a:spLocks noChangeAspect="1"/>
            </p:cNvSpPr>
            <p:nvPr/>
          </p:nvSpPr>
          <p:spPr bwMode="auto">
            <a:xfrm>
              <a:off x="3270213" y="2660015"/>
              <a:ext cx="474631" cy="474755"/>
            </a:xfrm>
            <a:custGeom>
              <a:avLst/>
              <a:gdLst>
                <a:gd name="T0" fmla="*/ 2374 w 2594"/>
                <a:gd name="T1" fmla="*/ 0 h 2594"/>
                <a:gd name="T2" fmla="*/ 2374 w 2594"/>
                <a:gd name="T3" fmla="*/ 0 h 2594"/>
                <a:gd name="T4" fmla="*/ 219 w 2594"/>
                <a:gd name="T5" fmla="*/ 0 h 2594"/>
                <a:gd name="T6" fmla="*/ 0 w 2594"/>
                <a:gd name="T7" fmla="*/ 219 h 2594"/>
                <a:gd name="T8" fmla="*/ 0 w 2594"/>
                <a:gd name="T9" fmla="*/ 2374 h 2594"/>
                <a:gd name="T10" fmla="*/ 219 w 2594"/>
                <a:gd name="T11" fmla="*/ 2593 h 2594"/>
                <a:gd name="T12" fmla="*/ 2374 w 2594"/>
                <a:gd name="T13" fmla="*/ 2593 h 2594"/>
                <a:gd name="T14" fmla="*/ 2593 w 2594"/>
                <a:gd name="T15" fmla="*/ 2374 h 2594"/>
                <a:gd name="T16" fmla="*/ 2593 w 2594"/>
                <a:gd name="T17" fmla="*/ 219 h 2594"/>
                <a:gd name="T18" fmla="*/ 2374 w 2594"/>
                <a:gd name="T19" fmla="*/ 0 h 2594"/>
                <a:gd name="T20" fmla="*/ 2249 w 2594"/>
                <a:gd name="T21" fmla="*/ 250 h 2594"/>
                <a:gd name="T22" fmla="*/ 2249 w 2594"/>
                <a:gd name="T23" fmla="*/ 250 h 2594"/>
                <a:gd name="T24" fmla="*/ 2343 w 2594"/>
                <a:gd name="T25" fmla="*/ 313 h 2594"/>
                <a:gd name="T26" fmla="*/ 2249 w 2594"/>
                <a:gd name="T27" fmla="*/ 407 h 2594"/>
                <a:gd name="T28" fmla="*/ 2156 w 2594"/>
                <a:gd name="T29" fmla="*/ 313 h 2594"/>
                <a:gd name="T30" fmla="*/ 2249 w 2594"/>
                <a:gd name="T31" fmla="*/ 250 h 2594"/>
                <a:gd name="T32" fmla="*/ 1937 w 2594"/>
                <a:gd name="T33" fmla="*/ 250 h 2594"/>
                <a:gd name="T34" fmla="*/ 1937 w 2594"/>
                <a:gd name="T35" fmla="*/ 250 h 2594"/>
                <a:gd name="T36" fmla="*/ 2031 w 2594"/>
                <a:gd name="T37" fmla="*/ 313 h 2594"/>
                <a:gd name="T38" fmla="*/ 1937 w 2594"/>
                <a:gd name="T39" fmla="*/ 407 h 2594"/>
                <a:gd name="T40" fmla="*/ 1843 w 2594"/>
                <a:gd name="T41" fmla="*/ 313 h 2594"/>
                <a:gd name="T42" fmla="*/ 1937 w 2594"/>
                <a:gd name="T43" fmla="*/ 250 h 2594"/>
                <a:gd name="T44" fmla="*/ 2343 w 2594"/>
                <a:gd name="T45" fmla="*/ 2343 h 2594"/>
                <a:gd name="T46" fmla="*/ 2343 w 2594"/>
                <a:gd name="T47" fmla="*/ 2343 h 2594"/>
                <a:gd name="T48" fmla="*/ 250 w 2594"/>
                <a:gd name="T49" fmla="*/ 2343 h 2594"/>
                <a:gd name="T50" fmla="*/ 250 w 2594"/>
                <a:gd name="T51" fmla="*/ 625 h 2594"/>
                <a:gd name="T52" fmla="*/ 2343 w 2594"/>
                <a:gd name="T53" fmla="*/ 625 h 2594"/>
                <a:gd name="T54" fmla="*/ 2343 w 2594"/>
                <a:gd name="T55" fmla="*/ 2343 h 2594"/>
                <a:gd name="T56" fmla="*/ 594 w 2594"/>
                <a:gd name="T57" fmla="*/ 2093 h 2594"/>
                <a:gd name="T58" fmla="*/ 594 w 2594"/>
                <a:gd name="T59" fmla="*/ 2093 h 2594"/>
                <a:gd name="T60" fmla="*/ 1999 w 2594"/>
                <a:gd name="T61" fmla="*/ 2093 h 2594"/>
                <a:gd name="T62" fmla="*/ 2031 w 2594"/>
                <a:gd name="T63" fmla="*/ 2062 h 2594"/>
                <a:gd name="T64" fmla="*/ 2031 w 2594"/>
                <a:gd name="T65" fmla="*/ 2031 h 2594"/>
                <a:gd name="T66" fmla="*/ 1343 w 2594"/>
                <a:gd name="T67" fmla="*/ 844 h 2594"/>
                <a:gd name="T68" fmla="*/ 1312 w 2594"/>
                <a:gd name="T69" fmla="*/ 813 h 2594"/>
                <a:gd name="T70" fmla="*/ 1250 w 2594"/>
                <a:gd name="T71" fmla="*/ 844 h 2594"/>
                <a:gd name="T72" fmla="*/ 563 w 2594"/>
                <a:gd name="T73" fmla="*/ 2031 h 2594"/>
                <a:gd name="T74" fmla="*/ 563 w 2594"/>
                <a:gd name="T75" fmla="*/ 2093 h 2594"/>
                <a:gd name="T76" fmla="*/ 594 w 2594"/>
                <a:gd name="T77" fmla="*/ 2093 h 2594"/>
                <a:gd name="T78" fmla="*/ 1374 w 2594"/>
                <a:gd name="T79" fmla="*/ 1937 h 2594"/>
                <a:gd name="T80" fmla="*/ 1374 w 2594"/>
                <a:gd name="T81" fmla="*/ 1937 h 2594"/>
                <a:gd name="T82" fmla="*/ 1343 w 2594"/>
                <a:gd name="T83" fmla="*/ 1968 h 2594"/>
                <a:gd name="T84" fmla="*/ 1250 w 2594"/>
                <a:gd name="T85" fmla="*/ 1968 h 2594"/>
                <a:gd name="T86" fmla="*/ 1219 w 2594"/>
                <a:gd name="T87" fmla="*/ 1937 h 2594"/>
                <a:gd name="T88" fmla="*/ 1219 w 2594"/>
                <a:gd name="T89" fmla="*/ 1843 h 2594"/>
                <a:gd name="T90" fmla="*/ 1250 w 2594"/>
                <a:gd name="T91" fmla="*/ 1812 h 2594"/>
                <a:gd name="T92" fmla="*/ 1343 w 2594"/>
                <a:gd name="T93" fmla="*/ 1812 h 2594"/>
                <a:gd name="T94" fmla="*/ 1374 w 2594"/>
                <a:gd name="T95" fmla="*/ 1843 h 2594"/>
                <a:gd name="T96" fmla="*/ 1374 w 2594"/>
                <a:gd name="T97" fmla="*/ 1937 h 2594"/>
                <a:gd name="T98" fmla="*/ 1219 w 2594"/>
                <a:gd name="T99" fmla="*/ 1125 h 2594"/>
                <a:gd name="T100" fmla="*/ 1219 w 2594"/>
                <a:gd name="T101" fmla="*/ 1125 h 2594"/>
                <a:gd name="T102" fmla="*/ 1374 w 2594"/>
                <a:gd name="T103" fmla="*/ 1125 h 2594"/>
                <a:gd name="T104" fmla="*/ 1406 w 2594"/>
                <a:gd name="T105" fmla="*/ 1157 h 2594"/>
                <a:gd name="T106" fmla="*/ 1374 w 2594"/>
                <a:gd name="T107" fmla="*/ 1718 h 2594"/>
                <a:gd name="T108" fmla="*/ 1343 w 2594"/>
                <a:gd name="T109" fmla="*/ 1749 h 2594"/>
                <a:gd name="T110" fmla="*/ 1250 w 2594"/>
                <a:gd name="T111" fmla="*/ 1749 h 2594"/>
                <a:gd name="T112" fmla="*/ 1219 w 2594"/>
                <a:gd name="T113" fmla="*/ 1718 h 2594"/>
                <a:gd name="T114" fmla="*/ 1219 w 2594"/>
                <a:gd name="T115" fmla="*/ 1157 h 2594"/>
                <a:gd name="T116" fmla="*/ 1219 w 2594"/>
                <a:gd name="T117" fmla="*/ 1125 h 2594"/>
                <a:gd name="T118" fmla="*/ 1219 w 2594"/>
                <a:gd name="T119" fmla="*/ 1125 h 2594"/>
                <a:gd name="T120" fmla="*/ 1219 w 2594"/>
                <a:gd name="T121" fmla="*/ 1125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94" h="2594">
                  <a:moveTo>
                    <a:pt x="2374" y="0"/>
                  </a:moveTo>
                  <a:lnTo>
                    <a:pt x="2374" y="0"/>
                  </a:lnTo>
                  <a:cubicBezTo>
                    <a:pt x="219" y="0"/>
                    <a:pt x="219" y="0"/>
                    <a:pt x="219" y="0"/>
                  </a:cubicBezTo>
                  <a:cubicBezTo>
                    <a:pt x="94" y="0"/>
                    <a:pt x="0" y="94"/>
                    <a:pt x="0" y="219"/>
                  </a:cubicBezTo>
                  <a:cubicBezTo>
                    <a:pt x="0" y="2374"/>
                    <a:pt x="0" y="2374"/>
                    <a:pt x="0" y="2374"/>
                  </a:cubicBezTo>
                  <a:cubicBezTo>
                    <a:pt x="0" y="2499"/>
                    <a:pt x="94" y="2593"/>
                    <a:pt x="219" y="2593"/>
                  </a:cubicBezTo>
                  <a:cubicBezTo>
                    <a:pt x="2374" y="2593"/>
                    <a:pt x="2374" y="2593"/>
                    <a:pt x="2374" y="2593"/>
                  </a:cubicBezTo>
                  <a:cubicBezTo>
                    <a:pt x="2499" y="2593"/>
                    <a:pt x="2593" y="2499"/>
                    <a:pt x="2593" y="2374"/>
                  </a:cubicBezTo>
                  <a:cubicBezTo>
                    <a:pt x="2593" y="219"/>
                    <a:pt x="2593" y="219"/>
                    <a:pt x="2593" y="219"/>
                  </a:cubicBezTo>
                  <a:cubicBezTo>
                    <a:pt x="2593" y="94"/>
                    <a:pt x="2499" y="0"/>
                    <a:pt x="2374" y="0"/>
                  </a:cubicBezTo>
                  <a:close/>
                  <a:moveTo>
                    <a:pt x="2249" y="250"/>
                  </a:moveTo>
                  <a:lnTo>
                    <a:pt x="2249" y="250"/>
                  </a:lnTo>
                  <a:cubicBezTo>
                    <a:pt x="2312" y="250"/>
                    <a:pt x="2343" y="282"/>
                    <a:pt x="2343" y="313"/>
                  </a:cubicBezTo>
                  <a:cubicBezTo>
                    <a:pt x="2343" y="375"/>
                    <a:pt x="2312" y="407"/>
                    <a:pt x="2249" y="407"/>
                  </a:cubicBezTo>
                  <a:cubicBezTo>
                    <a:pt x="2187" y="407"/>
                    <a:pt x="2156" y="375"/>
                    <a:pt x="2156" y="313"/>
                  </a:cubicBezTo>
                  <a:cubicBezTo>
                    <a:pt x="2156" y="282"/>
                    <a:pt x="2187" y="250"/>
                    <a:pt x="2249" y="250"/>
                  </a:cubicBezTo>
                  <a:close/>
                  <a:moveTo>
                    <a:pt x="1937" y="250"/>
                  </a:moveTo>
                  <a:lnTo>
                    <a:pt x="1937" y="250"/>
                  </a:lnTo>
                  <a:cubicBezTo>
                    <a:pt x="1999" y="250"/>
                    <a:pt x="2031" y="282"/>
                    <a:pt x="2031" y="313"/>
                  </a:cubicBezTo>
                  <a:cubicBezTo>
                    <a:pt x="2031" y="375"/>
                    <a:pt x="1999" y="407"/>
                    <a:pt x="1937" y="407"/>
                  </a:cubicBezTo>
                  <a:cubicBezTo>
                    <a:pt x="1906" y="407"/>
                    <a:pt x="1843" y="375"/>
                    <a:pt x="1843" y="313"/>
                  </a:cubicBezTo>
                  <a:cubicBezTo>
                    <a:pt x="1843" y="282"/>
                    <a:pt x="1906" y="250"/>
                    <a:pt x="1937" y="250"/>
                  </a:cubicBezTo>
                  <a:close/>
                  <a:moveTo>
                    <a:pt x="2343" y="2343"/>
                  </a:moveTo>
                  <a:lnTo>
                    <a:pt x="2343" y="2343"/>
                  </a:lnTo>
                  <a:cubicBezTo>
                    <a:pt x="250" y="2343"/>
                    <a:pt x="250" y="2343"/>
                    <a:pt x="250" y="2343"/>
                  </a:cubicBezTo>
                  <a:cubicBezTo>
                    <a:pt x="250" y="625"/>
                    <a:pt x="250" y="625"/>
                    <a:pt x="250" y="625"/>
                  </a:cubicBezTo>
                  <a:cubicBezTo>
                    <a:pt x="2343" y="625"/>
                    <a:pt x="2343" y="625"/>
                    <a:pt x="2343" y="625"/>
                  </a:cubicBezTo>
                  <a:lnTo>
                    <a:pt x="2343" y="2343"/>
                  </a:lnTo>
                  <a:close/>
                  <a:moveTo>
                    <a:pt x="594" y="2093"/>
                  </a:moveTo>
                  <a:lnTo>
                    <a:pt x="594" y="2093"/>
                  </a:lnTo>
                  <a:cubicBezTo>
                    <a:pt x="1999" y="2093"/>
                    <a:pt x="1999" y="2093"/>
                    <a:pt x="1999" y="2093"/>
                  </a:cubicBezTo>
                  <a:cubicBezTo>
                    <a:pt x="2031" y="2093"/>
                    <a:pt x="2031" y="2093"/>
                    <a:pt x="2031" y="2062"/>
                  </a:cubicBezTo>
                  <a:lnTo>
                    <a:pt x="2031" y="2031"/>
                  </a:lnTo>
                  <a:cubicBezTo>
                    <a:pt x="1343" y="844"/>
                    <a:pt x="1343" y="844"/>
                    <a:pt x="1343" y="844"/>
                  </a:cubicBezTo>
                  <a:cubicBezTo>
                    <a:pt x="1343" y="813"/>
                    <a:pt x="1312" y="813"/>
                    <a:pt x="1312" y="813"/>
                  </a:cubicBezTo>
                  <a:cubicBezTo>
                    <a:pt x="1281" y="813"/>
                    <a:pt x="1281" y="813"/>
                    <a:pt x="1250" y="844"/>
                  </a:cubicBezTo>
                  <a:cubicBezTo>
                    <a:pt x="563" y="2031"/>
                    <a:pt x="563" y="2031"/>
                    <a:pt x="563" y="2031"/>
                  </a:cubicBezTo>
                  <a:cubicBezTo>
                    <a:pt x="563" y="2062"/>
                    <a:pt x="563" y="2062"/>
                    <a:pt x="563" y="2093"/>
                  </a:cubicBezTo>
                  <a:lnTo>
                    <a:pt x="594" y="2093"/>
                  </a:lnTo>
                  <a:close/>
                  <a:moveTo>
                    <a:pt x="1374" y="1937"/>
                  </a:moveTo>
                  <a:lnTo>
                    <a:pt x="1374" y="1937"/>
                  </a:lnTo>
                  <a:cubicBezTo>
                    <a:pt x="1374" y="1968"/>
                    <a:pt x="1374" y="1968"/>
                    <a:pt x="1343" y="1968"/>
                  </a:cubicBezTo>
                  <a:cubicBezTo>
                    <a:pt x="1250" y="1968"/>
                    <a:pt x="1250" y="1968"/>
                    <a:pt x="1250" y="1968"/>
                  </a:cubicBezTo>
                  <a:cubicBezTo>
                    <a:pt x="1219" y="1968"/>
                    <a:pt x="1219" y="1968"/>
                    <a:pt x="1219" y="1937"/>
                  </a:cubicBezTo>
                  <a:cubicBezTo>
                    <a:pt x="1219" y="1843"/>
                    <a:pt x="1219" y="1843"/>
                    <a:pt x="1219" y="1843"/>
                  </a:cubicBezTo>
                  <a:cubicBezTo>
                    <a:pt x="1219" y="1812"/>
                    <a:pt x="1219" y="1812"/>
                    <a:pt x="1250" y="1812"/>
                  </a:cubicBezTo>
                  <a:cubicBezTo>
                    <a:pt x="1343" y="1812"/>
                    <a:pt x="1343" y="1812"/>
                    <a:pt x="1343" y="1812"/>
                  </a:cubicBezTo>
                  <a:cubicBezTo>
                    <a:pt x="1374" y="1812"/>
                    <a:pt x="1374" y="1812"/>
                    <a:pt x="1374" y="1843"/>
                  </a:cubicBezTo>
                  <a:lnTo>
                    <a:pt x="1374" y="1937"/>
                  </a:lnTo>
                  <a:close/>
                  <a:moveTo>
                    <a:pt x="1219" y="1125"/>
                  </a:moveTo>
                  <a:lnTo>
                    <a:pt x="1219" y="1125"/>
                  </a:lnTo>
                  <a:cubicBezTo>
                    <a:pt x="1374" y="1125"/>
                    <a:pt x="1374" y="1125"/>
                    <a:pt x="1374" y="1125"/>
                  </a:cubicBezTo>
                  <a:lnTo>
                    <a:pt x="1406" y="1157"/>
                  </a:lnTo>
                  <a:cubicBezTo>
                    <a:pt x="1374" y="1718"/>
                    <a:pt x="1374" y="1718"/>
                    <a:pt x="1374" y="1718"/>
                  </a:cubicBezTo>
                  <a:cubicBezTo>
                    <a:pt x="1374" y="1749"/>
                    <a:pt x="1374" y="1749"/>
                    <a:pt x="1343" y="1749"/>
                  </a:cubicBezTo>
                  <a:cubicBezTo>
                    <a:pt x="1250" y="1749"/>
                    <a:pt x="1250" y="1749"/>
                    <a:pt x="1250" y="1749"/>
                  </a:cubicBezTo>
                  <a:cubicBezTo>
                    <a:pt x="1219" y="1749"/>
                    <a:pt x="1219" y="1749"/>
                    <a:pt x="1219" y="1718"/>
                  </a:cubicBezTo>
                  <a:cubicBezTo>
                    <a:pt x="1219" y="1157"/>
                    <a:pt x="1219" y="1157"/>
                    <a:pt x="1219" y="1157"/>
                  </a:cubicBezTo>
                  <a:lnTo>
                    <a:pt x="1219" y="1125"/>
                  </a:lnTo>
                  <a:close/>
                  <a:moveTo>
                    <a:pt x="1219" y="1125"/>
                  </a:moveTo>
                  <a:lnTo>
                    <a:pt x="1219" y="11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iṥ1îḓé"/>
            <p:cNvSpPr>
              <a:spLocks noChangeAspect="1"/>
            </p:cNvSpPr>
            <p:nvPr/>
          </p:nvSpPr>
          <p:spPr bwMode="auto">
            <a:xfrm>
              <a:off x="3696718" y="4912827"/>
              <a:ext cx="536036" cy="453171"/>
            </a:xfrm>
            <a:custGeom>
              <a:avLst/>
              <a:gdLst>
                <a:gd name="connsiteX0" fmla="*/ 358785 w 512434"/>
                <a:gd name="connsiteY0" fmla="*/ 409158 h 453171"/>
                <a:gd name="connsiteX1" fmla="*/ 345300 w 512434"/>
                <a:gd name="connsiteY1" fmla="*/ 425866 h 453171"/>
                <a:gd name="connsiteX2" fmla="*/ 358785 w 512434"/>
                <a:gd name="connsiteY2" fmla="*/ 439722 h 453171"/>
                <a:gd name="connsiteX3" fmla="*/ 372270 w 512434"/>
                <a:gd name="connsiteY3" fmla="*/ 425866 h 453171"/>
                <a:gd name="connsiteX4" fmla="*/ 358785 w 512434"/>
                <a:gd name="connsiteY4" fmla="*/ 409158 h 453171"/>
                <a:gd name="connsiteX5" fmla="*/ 151153 w 512434"/>
                <a:gd name="connsiteY5" fmla="*/ 300585 h 453171"/>
                <a:gd name="connsiteX6" fmla="*/ 195731 w 512434"/>
                <a:gd name="connsiteY6" fmla="*/ 300585 h 453171"/>
                <a:gd name="connsiteX7" fmla="*/ 195731 w 512434"/>
                <a:gd name="connsiteY7" fmla="*/ 345175 h 453171"/>
                <a:gd name="connsiteX8" fmla="*/ 151153 w 512434"/>
                <a:gd name="connsiteY8" fmla="*/ 345175 h 453171"/>
                <a:gd name="connsiteX9" fmla="*/ 71978 w 512434"/>
                <a:gd name="connsiteY9" fmla="*/ 300585 h 453171"/>
                <a:gd name="connsiteX10" fmla="*/ 120152 w 512434"/>
                <a:gd name="connsiteY10" fmla="*/ 300585 h 453171"/>
                <a:gd name="connsiteX11" fmla="*/ 120152 w 512434"/>
                <a:gd name="connsiteY11" fmla="*/ 345175 h 453171"/>
                <a:gd name="connsiteX12" fmla="*/ 71978 w 512434"/>
                <a:gd name="connsiteY12" fmla="*/ 345175 h 453171"/>
                <a:gd name="connsiteX13" fmla="*/ 481786 w 512434"/>
                <a:gd name="connsiteY13" fmla="*/ 286492 h 453171"/>
                <a:gd name="connsiteX14" fmla="*/ 468300 w 512434"/>
                <a:gd name="connsiteY14" fmla="*/ 299940 h 453171"/>
                <a:gd name="connsiteX15" fmla="*/ 481786 w 512434"/>
                <a:gd name="connsiteY15" fmla="*/ 313389 h 453171"/>
                <a:gd name="connsiteX16" fmla="*/ 498948 w 512434"/>
                <a:gd name="connsiteY16" fmla="*/ 299940 h 453171"/>
                <a:gd name="connsiteX17" fmla="*/ 481786 w 512434"/>
                <a:gd name="connsiteY17" fmla="*/ 286492 h 453171"/>
                <a:gd name="connsiteX18" fmla="*/ 235785 w 512434"/>
                <a:gd name="connsiteY18" fmla="*/ 286492 h 453171"/>
                <a:gd name="connsiteX19" fmla="*/ 222300 w 512434"/>
                <a:gd name="connsiteY19" fmla="*/ 299940 h 453171"/>
                <a:gd name="connsiteX20" fmla="*/ 235785 w 512434"/>
                <a:gd name="connsiteY20" fmla="*/ 313389 h 453171"/>
                <a:gd name="connsiteX21" fmla="*/ 249270 w 512434"/>
                <a:gd name="connsiteY21" fmla="*/ 299940 h 453171"/>
                <a:gd name="connsiteX22" fmla="*/ 235785 w 512434"/>
                <a:gd name="connsiteY22" fmla="*/ 286492 h 453171"/>
                <a:gd name="connsiteX23" fmla="*/ 151153 w 512434"/>
                <a:gd name="connsiteY23" fmla="*/ 228588 h 453171"/>
                <a:gd name="connsiteX24" fmla="*/ 195731 w 512434"/>
                <a:gd name="connsiteY24" fmla="*/ 228588 h 453171"/>
                <a:gd name="connsiteX25" fmla="*/ 195731 w 512434"/>
                <a:gd name="connsiteY25" fmla="*/ 273178 h 453171"/>
                <a:gd name="connsiteX26" fmla="*/ 151153 w 512434"/>
                <a:gd name="connsiteY26" fmla="*/ 273178 h 453171"/>
                <a:gd name="connsiteX27" fmla="*/ 71978 w 512434"/>
                <a:gd name="connsiteY27" fmla="*/ 228588 h 453171"/>
                <a:gd name="connsiteX28" fmla="*/ 120152 w 512434"/>
                <a:gd name="connsiteY28" fmla="*/ 228588 h 453171"/>
                <a:gd name="connsiteX29" fmla="*/ 120152 w 512434"/>
                <a:gd name="connsiteY29" fmla="*/ 273178 h 453171"/>
                <a:gd name="connsiteX30" fmla="*/ 71978 w 512434"/>
                <a:gd name="connsiteY30" fmla="*/ 273178 h 453171"/>
                <a:gd name="connsiteX31" fmla="*/ 427028 w 512434"/>
                <a:gd name="connsiteY31" fmla="*/ 221695 h 453171"/>
                <a:gd name="connsiteX32" fmla="*/ 372270 w 512434"/>
                <a:gd name="connsiteY32" fmla="*/ 275896 h 453171"/>
                <a:gd name="connsiteX33" fmla="*/ 358785 w 512434"/>
                <a:gd name="connsiteY33" fmla="*/ 272636 h 453171"/>
                <a:gd name="connsiteX34" fmla="*/ 341622 w 512434"/>
                <a:gd name="connsiteY34" fmla="*/ 279564 h 453171"/>
                <a:gd name="connsiteX35" fmla="*/ 283596 w 512434"/>
                <a:gd name="connsiteY35" fmla="*/ 238404 h 453171"/>
                <a:gd name="connsiteX36" fmla="*/ 266433 w 512434"/>
                <a:gd name="connsiteY36" fmla="*/ 238404 h 453171"/>
                <a:gd name="connsiteX37" fmla="*/ 270111 w 512434"/>
                <a:gd name="connsiteY37" fmla="*/ 255520 h 453171"/>
                <a:gd name="connsiteX38" fmla="*/ 331406 w 512434"/>
                <a:gd name="connsiteY38" fmla="*/ 303200 h 453171"/>
                <a:gd name="connsiteX39" fmla="*/ 358785 w 512434"/>
                <a:gd name="connsiteY39" fmla="*/ 327245 h 453171"/>
                <a:gd name="connsiteX40" fmla="*/ 386164 w 512434"/>
                <a:gd name="connsiteY40" fmla="*/ 299940 h 453171"/>
                <a:gd name="connsiteX41" fmla="*/ 386164 w 512434"/>
                <a:gd name="connsiteY41" fmla="*/ 296680 h 453171"/>
                <a:gd name="connsiteX42" fmla="*/ 444191 w 512434"/>
                <a:gd name="connsiteY42" fmla="*/ 238404 h 453171"/>
                <a:gd name="connsiteX43" fmla="*/ 444191 w 512434"/>
                <a:gd name="connsiteY43" fmla="*/ 221695 h 453171"/>
                <a:gd name="connsiteX44" fmla="*/ 427028 w 512434"/>
                <a:gd name="connsiteY44" fmla="*/ 221695 h 453171"/>
                <a:gd name="connsiteX45" fmla="*/ 358785 w 512434"/>
                <a:gd name="connsiteY45" fmla="*/ 163826 h 453171"/>
                <a:gd name="connsiteX46" fmla="*/ 345300 w 512434"/>
                <a:gd name="connsiteY46" fmla="*/ 177274 h 453171"/>
                <a:gd name="connsiteX47" fmla="*/ 358785 w 512434"/>
                <a:gd name="connsiteY47" fmla="*/ 190723 h 453171"/>
                <a:gd name="connsiteX48" fmla="*/ 372270 w 512434"/>
                <a:gd name="connsiteY48" fmla="*/ 177274 h 453171"/>
                <a:gd name="connsiteX49" fmla="*/ 358785 w 512434"/>
                <a:gd name="connsiteY49" fmla="*/ 163826 h 453171"/>
                <a:gd name="connsiteX50" fmla="*/ 151153 w 512434"/>
                <a:gd name="connsiteY50" fmla="*/ 156592 h 453171"/>
                <a:gd name="connsiteX51" fmla="*/ 195731 w 512434"/>
                <a:gd name="connsiteY51" fmla="*/ 156592 h 453171"/>
                <a:gd name="connsiteX52" fmla="*/ 195731 w 512434"/>
                <a:gd name="connsiteY52" fmla="*/ 201182 h 453171"/>
                <a:gd name="connsiteX53" fmla="*/ 151153 w 512434"/>
                <a:gd name="connsiteY53" fmla="*/ 201182 h 453171"/>
                <a:gd name="connsiteX54" fmla="*/ 37595 w 512434"/>
                <a:gd name="connsiteY54" fmla="*/ 102289 h 453171"/>
                <a:gd name="connsiteX55" fmla="*/ 37595 w 512434"/>
                <a:gd name="connsiteY55" fmla="*/ 374925 h 453171"/>
                <a:gd name="connsiteX56" fmla="*/ 228838 w 512434"/>
                <a:gd name="connsiteY56" fmla="*/ 374925 h 453171"/>
                <a:gd name="connsiteX57" fmla="*/ 208406 w 512434"/>
                <a:gd name="connsiteY57" fmla="*/ 299940 h 453171"/>
                <a:gd name="connsiteX58" fmla="*/ 246001 w 512434"/>
                <a:gd name="connsiteY58" fmla="*/ 201318 h 453171"/>
                <a:gd name="connsiteX59" fmla="*/ 225569 w 512434"/>
                <a:gd name="connsiteY59" fmla="*/ 201318 h 453171"/>
                <a:gd name="connsiteX60" fmla="*/ 225569 w 512434"/>
                <a:gd name="connsiteY60" fmla="*/ 156898 h 453171"/>
                <a:gd name="connsiteX61" fmla="*/ 270111 w 512434"/>
                <a:gd name="connsiteY61" fmla="*/ 156898 h 453171"/>
                <a:gd name="connsiteX62" fmla="*/ 270111 w 512434"/>
                <a:gd name="connsiteY62" fmla="*/ 177274 h 453171"/>
                <a:gd name="connsiteX63" fmla="*/ 358785 w 512434"/>
                <a:gd name="connsiteY63" fmla="*/ 149970 h 453171"/>
                <a:gd name="connsiteX64" fmla="*/ 382895 w 512434"/>
                <a:gd name="connsiteY64" fmla="*/ 149970 h 453171"/>
                <a:gd name="connsiteX65" fmla="*/ 382895 w 512434"/>
                <a:gd name="connsiteY65" fmla="*/ 102289 h 453171"/>
                <a:gd name="connsiteX66" fmla="*/ 37595 w 512434"/>
                <a:gd name="connsiteY66" fmla="*/ 102289 h 453171"/>
                <a:gd name="connsiteX67" fmla="*/ 136894 w 512434"/>
                <a:gd name="connsiteY67" fmla="*/ 30564 h 453171"/>
                <a:gd name="connsiteX68" fmla="*/ 136894 w 512434"/>
                <a:gd name="connsiteY68" fmla="*/ 68057 h 453171"/>
                <a:gd name="connsiteX69" fmla="*/ 283596 w 512434"/>
                <a:gd name="connsiteY69" fmla="*/ 68057 h 453171"/>
                <a:gd name="connsiteX70" fmla="*/ 283596 w 512434"/>
                <a:gd name="connsiteY70" fmla="*/ 30564 h 453171"/>
                <a:gd name="connsiteX71" fmla="*/ 136894 w 512434"/>
                <a:gd name="connsiteY71" fmla="*/ 30564 h 453171"/>
                <a:gd name="connsiteX72" fmla="*/ 30648 w 512434"/>
                <a:gd name="connsiteY72" fmla="*/ 0 h 453171"/>
                <a:gd name="connsiteX73" fmla="*/ 389433 w 512434"/>
                <a:gd name="connsiteY73" fmla="*/ 0 h 453171"/>
                <a:gd name="connsiteX74" fmla="*/ 420490 w 512434"/>
                <a:gd name="connsiteY74" fmla="*/ 30564 h 453171"/>
                <a:gd name="connsiteX75" fmla="*/ 420490 w 512434"/>
                <a:gd name="connsiteY75" fmla="*/ 163826 h 453171"/>
                <a:gd name="connsiteX76" fmla="*/ 512434 w 512434"/>
                <a:gd name="connsiteY76" fmla="*/ 299940 h 453171"/>
                <a:gd name="connsiteX77" fmla="*/ 358785 w 512434"/>
                <a:gd name="connsiteY77" fmla="*/ 453171 h 453171"/>
                <a:gd name="connsiteX78" fmla="*/ 263164 w 512434"/>
                <a:gd name="connsiteY78" fmla="*/ 419346 h 453171"/>
                <a:gd name="connsiteX79" fmla="*/ 30648 w 512434"/>
                <a:gd name="connsiteY79" fmla="*/ 419346 h 453171"/>
                <a:gd name="connsiteX80" fmla="*/ 0 w 512434"/>
                <a:gd name="connsiteY80" fmla="*/ 388374 h 453171"/>
                <a:gd name="connsiteX81" fmla="*/ 0 w 512434"/>
                <a:gd name="connsiteY81" fmla="*/ 30564 h 453171"/>
                <a:gd name="connsiteX82" fmla="*/ 30648 w 512434"/>
                <a:gd name="connsiteY82" fmla="*/ 0 h 45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12434" h="453171">
                  <a:moveTo>
                    <a:pt x="358785" y="409158"/>
                  </a:moveTo>
                  <a:cubicBezTo>
                    <a:pt x="351838" y="409158"/>
                    <a:pt x="345300" y="415678"/>
                    <a:pt x="345300" y="425866"/>
                  </a:cubicBezTo>
                  <a:cubicBezTo>
                    <a:pt x="345300" y="432794"/>
                    <a:pt x="351838" y="439722"/>
                    <a:pt x="358785" y="439722"/>
                  </a:cubicBezTo>
                  <a:cubicBezTo>
                    <a:pt x="365732" y="439722"/>
                    <a:pt x="372270" y="432794"/>
                    <a:pt x="372270" y="425866"/>
                  </a:cubicBezTo>
                  <a:cubicBezTo>
                    <a:pt x="372270" y="415678"/>
                    <a:pt x="365732" y="409158"/>
                    <a:pt x="358785" y="409158"/>
                  </a:cubicBezTo>
                  <a:close/>
                  <a:moveTo>
                    <a:pt x="151153" y="300585"/>
                  </a:moveTo>
                  <a:lnTo>
                    <a:pt x="195731" y="300585"/>
                  </a:lnTo>
                  <a:lnTo>
                    <a:pt x="195731" y="345175"/>
                  </a:lnTo>
                  <a:lnTo>
                    <a:pt x="151153" y="345175"/>
                  </a:lnTo>
                  <a:close/>
                  <a:moveTo>
                    <a:pt x="71978" y="300585"/>
                  </a:moveTo>
                  <a:lnTo>
                    <a:pt x="120152" y="300585"/>
                  </a:lnTo>
                  <a:lnTo>
                    <a:pt x="120152" y="345175"/>
                  </a:lnTo>
                  <a:lnTo>
                    <a:pt x="71978" y="345175"/>
                  </a:lnTo>
                  <a:close/>
                  <a:moveTo>
                    <a:pt x="481786" y="286492"/>
                  </a:moveTo>
                  <a:cubicBezTo>
                    <a:pt x="474839" y="286492"/>
                    <a:pt x="468300" y="293012"/>
                    <a:pt x="468300" y="299940"/>
                  </a:cubicBezTo>
                  <a:cubicBezTo>
                    <a:pt x="468300" y="310128"/>
                    <a:pt x="474839" y="313389"/>
                    <a:pt x="481786" y="313389"/>
                  </a:cubicBezTo>
                  <a:cubicBezTo>
                    <a:pt x="492002" y="313389"/>
                    <a:pt x="498948" y="310128"/>
                    <a:pt x="498948" y="299940"/>
                  </a:cubicBezTo>
                  <a:cubicBezTo>
                    <a:pt x="498948" y="293012"/>
                    <a:pt x="492002" y="286492"/>
                    <a:pt x="481786" y="286492"/>
                  </a:cubicBezTo>
                  <a:close/>
                  <a:moveTo>
                    <a:pt x="235785" y="286492"/>
                  </a:moveTo>
                  <a:cubicBezTo>
                    <a:pt x="228838" y="286492"/>
                    <a:pt x="222300" y="293012"/>
                    <a:pt x="222300" y="299940"/>
                  </a:cubicBezTo>
                  <a:cubicBezTo>
                    <a:pt x="222300" y="310128"/>
                    <a:pt x="228838" y="313389"/>
                    <a:pt x="235785" y="313389"/>
                  </a:cubicBezTo>
                  <a:cubicBezTo>
                    <a:pt x="242732" y="313389"/>
                    <a:pt x="249270" y="310128"/>
                    <a:pt x="249270" y="299940"/>
                  </a:cubicBezTo>
                  <a:cubicBezTo>
                    <a:pt x="249270" y="293012"/>
                    <a:pt x="242732" y="286492"/>
                    <a:pt x="235785" y="286492"/>
                  </a:cubicBezTo>
                  <a:close/>
                  <a:moveTo>
                    <a:pt x="151153" y="228588"/>
                  </a:moveTo>
                  <a:lnTo>
                    <a:pt x="195731" y="228588"/>
                  </a:lnTo>
                  <a:lnTo>
                    <a:pt x="195731" y="273178"/>
                  </a:lnTo>
                  <a:lnTo>
                    <a:pt x="151153" y="273178"/>
                  </a:lnTo>
                  <a:close/>
                  <a:moveTo>
                    <a:pt x="71978" y="228588"/>
                  </a:moveTo>
                  <a:lnTo>
                    <a:pt x="120152" y="228588"/>
                  </a:lnTo>
                  <a:lnTo>
                    <a:pt x="120152" y="273178"/>
                  </a:lnTo>
                  <a:lnTo>
                    <a:pt x="71978" y="273178"/>
                  </a:lnTo>
                  <a:close/>
                  <a:moveTo>
                    <a:pt x="427028" y="221695"/>
                  </a:moveTo>
                  <a:cubicBezTo>
                    <a:pt x="427028" y="221695"/>
                    <a:pt x="427028" y="221695"/>
                    <a:pt x="372270" y="275896"/>
                  </a:cubicBezTo>
                  <a:cubicBezTo>
                    <a:pt x="369001" y="275896"/>
                    <a:pt x="365732" y="272636"/>
                    <a:pt x="358785" y="272636"/>
                  </a:cubicBezTo>
                  <a:cubicBezTo>
                    <a:pt x="351838" y="272636"/>
                    <a:pt x="345300" y="275896"/>
                    <a:pt x="341622" y="279564"/>
                  </a:cubicBezTo>
                  <a:cubicBezTo>
                    <a:pt x="341622" y="279564"/>
                    <a:pt x="341622" y="279564"/>
                    <a:pt x="283596" y="238404"/>
                  </a:cubicBezTo>
                  <a:cubicBezTo>
                    <a:pt x="280327" y="231883"/>
                    <a:pt x="270111" y="235143"/>
                    <a:pt x="266433" y="238404"/>
                  </a:cubicBezTo>
                  <a:cubicBezTo>
                    <a:pt x="263164" y="242071"/>
                    <a:pt x="266433" y="252260"/>
                    <a:pt x="270111" y="255520"/>
                  </a:cubicBezTo>
                  <a:cubicBezTo>
                    <a:pt x="270111" y="255520"/>
                    <a:pt x="270111" y="255520"/>
                    <a:pt x="331406" y="303200"/>
                  </a:cubicBezTo>
                  <a:cubicBezTo>
                    <a:pt x="331406" y="317056"/>
                    <a:pt x="345300" y="327245"/>
                    <a:pt x="358785" y="327245"/>
                  </a:cubicBezTo>
                  <a:cubicBezTo>
                    <a:pt x="375948" y="327245"/>
                    <a:pt x="386164" y="317056"/>
                    <a:pt x="386164" y="299940"/>
                  </a:cubicBezTo>
                  <a:lnTo>
                    <a:pt x="386164" y="296680"/>
                  </a:lnTo>
                  <a:cubicBezTo>
                    <a:pt x="386164" y="296680"/>
                    <a:pt x="386164" y="296680"/>
                    <a:pt x="444191" y="238404"/>
                  </a:cubicBezTo>
                  <a:cubicBezTo>
                    <a:pt x="447869" y="231883"/>
                    <a:pt x="451138" y="224955"/>
                    <a:pt x="444191" y="221695"/>
                  </a:cubicBezTo>
                  <a:cubicBezTo>
                    <a:pt x="440922" y="218027"/>
                    <a:pt x="433975" y="218027"/>
                    <a:pt x="427028" y="221695"/>
                  </a:cubicBezTo>
                  <a:close/>
                  <a:moveTo>
                    <a:pt x="358785" y="163826"/>
                  </a:moveTo>
                  <a:cubicBezTo>
                    <a:pt x="351838" y="163826"/>
                    <a:pt x="345300" y="170346"/>
                    <a:pt x="345300" y="177274"/>
                  </a:cubicBezTo>
                  <a:cubicBezTo>
                    <a:pt x="345300" y="184202"/>
                    <a:pt x="351838" y="190723"/>
                    <a:pt x="358785" y="190723"/>
                  </a:cubicBezTo>
                  <a:cubicBezTo>
                    <a:pt x="365732" y="190723"/>
                    <a:pt x="372270" y="184202"/>
                    <a:pt x="372270" y="177274"/>
                  </a:cubicBezTo>
                  <a:cubicBezTo>
                    <a:pt x="372270" y="170346"/>
                    <a:pt x="365732" y="163826"/>
                    <a:pt x="358785" y="163826"/>
                  </a:cubicBezTo>
                  <a:close/>
                  <a:moveTo>
                    <a:pt x="151153" y="156592"/>
                  </a:moveTo>
                  <a:lnTo>
                    <a:pt x="195731" y="156592"/>
                  </a:lnTo>
                  <a:lnTo>
                    <a:pt x="195731" y="201182"/>
                  </a:lnTo>
                  <a:lnTo>
                    <a:pt x="151153" y="201182"/>
                  </a:lnTo>
                  <a:close/>
                  <a:moveTo>
                    <a:pt x="37595" y="102289"/>
                  </a:moveTo>
                  <a:lnTo>
                    <a:pt x="37595" y="374925"/>
                  </a:lnTo>
                  <a:cubicBezTo>
                    <a:pt x="37595" y="374925"/>
                    <a:pt x="37595" y="374925"/>
                    <a:pt x="228838" y="374925"/>
                  </a:cubicBezTo>
                  <a:cubicBezTo>
                    <a:pt x="215353" y="354549"/>
                    <a:pt x="208406" y="327245"/>
                    <a:pt x="208406" y="299940"/>
                  </a:cubicBezTo>
                  <a:cubicBezTo>
                    <a:pt x="208406" y="262448"/>
                    <a:pt x="222300" y="228215"/>
                    <a:pt x="246001" y="201318"/>
                  </a:cubicBezTo>
                  <a:cubicBezTo>
                    <a:pt x="246001" y="201318"/>
                    <a:pt x="246001" y="201318"/>
                    <a:pt x="225569" y="201318"/>
                  </a:cubicBezTo>
                  <a:cubicBezTo>
                    <a:pt x="225569" y="201318"/>
                    <a:pt x="225569" y="201318"/>
                    <a:pt x="225569" y="156898"/>
                  </a:cubicBezTo>
                  <a:cubicBezTo>
                    <a:pt x="225569" y="156898"/>
                    <a:pt x="225569" y="156898"/>
                    <a:pt x="270111" y="156898"/>
                  </a:cubicBezTo>
                  <a:cubicBezTo>
                    <a:pt x="270111" y="156898"/>
                    <a:pt x="270111" y="156898"/>
                    <a:pt x="270111" y="177274"/>
                  </a:cubicBezTo>
                  <a:cubicBezTo>
                    <a:pt x="293812" y="160158"/>
                    <a:pt x="324868" y="149970"/>
                    <a:pt x="358785" y="149970"/>
                  </a:cubicBezTo>
                  <a:cubicBezTo>
                    <a:pt x="365732" y="149970"/>
                    <a:pt x="375948" y="149970"/>
                    <a:pt x="382895" y="149970"/>
                  </a:cubicBezTo>
                  <a:cubicBezTo>
                    <a:pt x="382895" y="149970"/>
                    <a:pt x="382895" y="149970"/>
                    <a:pt x="382895" y="102289"/>
                  </a:cubicBezTo>
                  <a:cubicBezTo>
                    <a:pt x="382895" y="102289"/>
                    <a:pt x="382895" y="102289"/>
                    <a:pt x="37595" y="102289"/>
                  </a:cubicBezTo>
                  <a:close/>
                  <a:moveTo>
                    <a:pt x="136894" y="30564"/>
                  </a:moveTo>
                  <a:lnTo>
                    <a:pt x="136894" y="68057"/>
                  </a:lnTo>
                  <a:cubicBezTo>
                    <a:pt x="136894" y="68057"/>
                    <a:pt x="136894" y="68057"/>
                    <a:pt x="283596" y="68057"/>
                  </a:cubicBezTo>
                  <a:cubicBezTo>
                    <a:pt x="283596" y="68057"/>
                    <a:pt x="283596" y="68057"/>
                    <a:pt x="283596" y="30564"/>
                  </a:cubicBezTo>
                  <a:cubicBezTo>
                    <a:pt x="283596" y="30564"/>
                    <a:pt x="283596" y="30564"/>
                    <a:pt x="136894" y="30564"/>
                  </a:cubicBezTo>
                  <a:close/>
                  <a:moveTo>
                    <a:pt x="30648" y="0"/>
                  </a:moveTo>
                  <a:cubicBezTo>
                    <a:pt x="30648" y="0"/>
                    <a:pt x="30648" y="0"/>
                    <a:pt x="389433" y="0"/>
                  </a:cubicBezTo>
                  <a:cubicBezTo>
                    <a:pt x="406596" y="0"/>
                    <a:pt x="420490" y="13856"/>
                    <a:pt x="420490" y="30564"/>
                  </a:cubicBezTo>
                  <a:cubicBezTo>
                    <a:pt x="420490" y="30564"/>
                    <a:pt x="420490" y="30564"/>
                    <a:pt x="420490" y="163826"/>
                  </a:cubicBezTo>
                  <a:cubicBezTo>
                    <a:pt x="474839" y="187463"/>
                    <a:pt x="512434" y="238404"/>
                    <a:pt x="512434" y="299940"/>
                  </a:cubicBezTo>
                  <a:cubicBezTo>
                    <a:pt x="512434" y="385113"/>
                    <a:pt x="444191" y="453171"/>
                    <a:pt x="358785" y="453171"/>
                  </a:cubicBezTo>
                  <a:cubicBezTo>
                    <a:pt x="324868" y="453171"/>
                    <a:pt x="290543" y="439722"/>
                    <a:pt x="263164" y="419346"/>
                  </a:cubicBezTo>
                  <a:cubicBezTo>
                    <a:pt x="263164" y="419346"/>
                    <a:pt x="263164" y="419346"/>
                    <a:pt x="30648" y="419346"/>
                  </a:cubicBezTo>
                  <a:cubicBezTo>
                    <a:pt x="13894" y="419346"/>
                    <a:pt x="0" y="405490"/>
                    <a:pt x="0" y="388374"/>
                  </a:cubicBezTo>
                  <a:cubicBezTo>
                    <a:pt x="0" y="388374"/>
                    <a:pt x="0" y="388374"/>
                    <a:pt x="0" y="30564"/>
                  </a:cubicBezTo>
                  <a:cubicBezTo>
                    <a:pt x="0" y="13856"/>
                    <a:pt x="13894" y="0"/>
                    <a:pt x="306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ṧľíḋe"/>
            <p:cNvSpPr txBox="1">
              <a:spLocks/>
            </p:cNvSpPr>
            <p:nvPr/>
          </p:nvSpPr>
          <p:spPr>
            <a:xfrm>
              <a:off x="947428" y="4862413"/>
              <a:ext cx="2772892" cy="553998"/>
            </a:xfrm>
            <a:prstGeom prst="rect">
              <a:avLst/>
            </a:prstGeom>
          </p:spPr>
          <p:txBody>
            <a:bodyPr vert="horz" wrap="square" lIns="45720" tIns="0" rIns="216000" bIns="0" anchor="ctr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cxnSp>
          <p:nvCxnSpPr>
            <p:cNvPr id="19" name="Straight Connector 21"/>
            <p:cNvCxnSpPr/>
            <p:nvPr/>
          </p:nvCxnSpPr>
          <p:spPr>
            <a:xfrm>
              <a:off x="6939037" y="4219890"/>
              <a:ext cx="1023404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2"/>
            <p:cNvCxnSpPr/>
            <p:nvPr/>
          </p:nvCxnSpPr>
          <p:spPr>
            <a:xfrm>
              <a:off x="4354845" y="5113041"/>
              <a:ext cx="1547643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śḻíḓè"/>
            <p:cNvSpPr txBox="1">
              <a:spLocks/>
            </p:cNvSpPr>
            <p:nvPr/>
          </p:nvSpPr>
          <p:spPr>
            <a:xfrm>
              <a:off x="497321" y="2620393"/>
              <a:ext cx="2772892" cy="553998"/>
            </a:xfrm>
            <a:prstGeom prst="rect">
              <a:avLst/>
            </a:prstGeom>
          </p:spPr>
          <p:txBody>
            <a:bodyPr vert="horz" wrap="square" lIns="45720" tIns="0" rIns="216000" bIns="0" anchor="ctr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2" name="ïṥḻídê"/>
            <p:cNvSpPr txBox="1">
              <a:spLocks/>
            </p:cNvSpPr>
            <p:nvPr/>
          </p:nvSpPr>
          <p:spPr>
            <a:xfrm>
              <a:off x="8605772" y="3958620"/>
              <a:ext cx="2772892" cy="553998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 fontScale="85000" lnSpcReduction="1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3" name="ïsľîḓè"/>
            <p:cNvSpPr txBox="1">
              <a:spLocks/>
            </p:cNvSpPr>
            <p:nvPr/>
          </p:nvSpPr>
          <p:spPr>
            <a:xfrm>
              <a:off x="8076133" y="1824618"/>
              <a:ext cx="2772892" cy="553998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 fontScale="85000" lnSpcReduction="1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5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活动执行流程</a:t>
            </a:r>
          </a:p>
        </p:txBody>
      </p:sp>
    </p:spTree>
    <p:extLst>
      <p:ext uri="{BB962C8B-B14F-4D97-AF65-F5344CB8AC3E}">
        <p14:creationId xmlns:p14="http://schemas.microsoft.com/office/powerpoint/2010/main" val="308410923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d744bb5-d440-41bf-83ab-28e90db7e3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5747" y="1790700"/>
            <a:ext cx="9065652" cy="3916954"/>
            <a:chOff x="334963" y="927443"/>
            <a:chExt cx="11605902" cy="5014508"/>
          </a:xfrm>
        </p:grpSpPr>
        <p:grpSp>
          <p:nvGrpSpPr>
            <p:cNvPr id="4" name="í$ḷîḓé"/>
            <p:cNvGrpSpPr/>
            <p:nvPr/>
          </p:nvGrpSpPr>
          <p:grpSpPr>
            <a:xfrm>
              <a:off x="334963" y="927443"/>
              <a:ext cx="3696321" cy="5014508"/>
              <a:chOff x="334963" y="927443"/>
              <a:chExt cx="3696321" cy="5014508"/>
            </a:xfrm>
          </p:grpSpPr>
          <p:sp>
            <p:nvSpPr>
              <p:cNvPr id="23" name="ïś1iḑe"/>
              <p:cNvSpPr/>
              <p:nvPr/>
            </p:nvSpPr>
            <p:spPr>
              <a:xfrm>
                <a:off x="334963" y="3429000"/>
                <a:ext cx="1336726" cy="251295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499399" y="4439254"/>
                <a:ext cx="100785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iṧlíďe"/>
              <p:cNvSpPr txBox="1"/>
              <p:nvPr/>
            </p:nvSpPr>
            <p:spPr>
              <a:xfrm>
                <a:off x="1993597" y="4536576"/>
                <a:ext cx="1816436" cy="6463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此部分内容作为文字排版占位显示（建议使用主题字体）。</a:t>
                </a:r>
              </a:p>
            </p:txBody>
          </p:sp>
          <p:sp>
            <p:nvSpPr>
              <p:cNvPr id="26" name="îsļïḍé"/>
              <p:cNvSpPr/>
              <p:nvPr/>
            </p:nvSpPr>
            <p:spPr>
              <a:xfrm>
                <a:off x="1993597" y="3946811"/>
                <a:ext cx="1816436" cy="49244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îŝľiḓé"/>
              <p:cNvSpPr txBox="1"/>
              <p:nvPr/>
            </p:nvSpPr>
            <p:spPr>
              <a:xfrm>
                <a:off x="499397" y="3691065"/>
                <a:ext cx="1007856" cy="666948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80%</a:t>
                </a:r>
              </a:p>
            </p:txBody>
          </p:sp>
          <p:sp>
            <p:nvSpPr>
              <p:cNvPr id="29" name="isḻïḑê"/>
              <p:cNvSpPr/>
              <p:nvPr/>
            </p:nvSpPr>
            <p:spPr>
              <a:xfrm>
                <a:off x="334963" y="927443"/>
                <a:ext cx="3696321" cy="2501557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i$ḷïde"/>
              <p:cNvSpPr/>
              <p:nvPr/>
            </p:nvSpPr>
            <p:spPr bwMode="auto">
              <a:xfrm>
                <a:off x="643285" y="4832254"/>
                <a:ext cx="720080" cy="716698"/>
              </a:xfrm>
              <a:custGeom>
                <a:avLst/>
                <a:gdLst>
                  <a:gd name="connsiteX0" fmla="*/ 211137 w 338138"/>
                  <a:gd name="connsiteY0" fmla="*/ 215900 h 336550"/>
                  <a:gd name="connsiteX1" fmla="*/ 211137 w 338138"/>
                  <a:gd name="connsiteY1" fmla="*/ 239713 h 336550"/>
                  <a:gd name="connsiteX2" fmla="*/ 231775 w 338138"/>
                  <a:gd name="connsiteY2" fmla="*/ 239713 h 336550"/>
                  <a:gd name="connsiteX3" fmla="*/ 231775 w 338138"/>
                  <a:gd name="connsiteY3" fmla="*/ 215900 h 336550"/>
                  <a:gd name="connsiteX4" fmla="*/ 177800 w 338138"/>
                  <a:gd name="connsiteY4" fmla="*/ 215900 h 336550"/>
                  <a:gd name="connsiteX5" fmla="*/ 177800 w 338138"/>
                  <a:gd name="connsiteY5" fmla="*/ 239713 h 336550"/>
                  <a:gd name="connsiteX6" fmla="*/ 200025 w 338138"/>
                  <a:gd name="connsiteY6" fmla="*/ 239713 h 336550"/>
                  <a:gd name="connsiteX7" fmla="*/ 200025 w 338138"/>
                  <a:gd name="connsiteY7" fmla="*/ 215900 h 336550"/>
                  <a:gd name="connsiteX8" fmla="*/ 146050 w 338138"/>
                  <a:gd name="connsiteY8" fmla="*/ 215900 h 336550"/>
                  <a:gd name="connsiteX9" fmla="*/ 146050 w 338138"/>
                  <a:gd name="connsiteY9" fmla="*/ 239713 h 336550"/>
                  <a:gd name="connsiteX10" fmla="*/ 165100 w 338138"/>
                  <a:gd name="connsiteY10" fmla="*/ 239713 h 336550"/>
                  <a:gd name="connsiteX11" fmla="*/ 165100 w 338138"/>
                  <a:gd name="connsiteY11" fmla="*/ 215900 h 336550"/>
                  <a:gd name="connsiteX12" fmla="*/ 111125 w 338138"/>
                  <a:gd name="connsiteY12" fmla="*/ 215900 h 336550"/>
                  <a:gd name="connsiteX13" fmla="*/ 111125 w 338138"/>
                  <a:gd name="connsiteY13" fmla="*/ 239713 h 336550"/>
                  <a:gd name="connsiteX14" fmla="*/ 131763 w 338138"/>
                  <a:gd name="connsiteY14" fmla="*/ 239713 h 336550"/>
                  <a:gd name="connsiteX15" fmla="*/ 131763 w 338138"/>
                  <a:gd name="connsiteY15" fmla="*/ 215900 h 336550"/>
                  <a:gd name="connsiteX16" fmla="*/ 211137 w 338138"/>
                  <a:gd name="connsiteY16" fmla="*/ 180975 h 336550"/>
                  <a:gd name="connsiteX17" fmla="*/ 211137 w 338138"/>
                  <a:gd name="connsiteY17" fmla="*/ 204788 h 336550"/>
                  <a:gd name="connsiteX18" fmla="*/ 231775 w 338138"/>
                  <a:gd name="connsiteY18" fmla="*/ 204788 h 336550"/>
                  <a:gd name="connsiteX19" fmla="*/ 231775 w 338138"/>
                  <a:gd name="connsiteY19" fmla="*/ 180975 h 336550"/>
                  <a:gd name="connsiteX20" fmla="*/ 177800 w 338138"/>
                  <a:gd name="connsiteY20" fmla="*/ 180975 h 336550"/>
                  <a:gd name="connsiteX21" fmla="*/ 177800 w 338138"/>
                  <a:gd name="connsiteY21" fmla="*/ 204788 h 336550"/>
                  <a:gd name="connsiteX22" fmla="*/ 200025 w 338138"/>
                  <a:gd name="connsiteY22" fmla="*/ 204788 h 336550"/>
                  <a:gd name="connsiteX23" fmla="*/ 200025 w 338138"/>
                  <a:gd name="connsiteY23" fmla="*/ 180975 h 336550"/>
                  <a:gd name="connsiteX24" fmla="*/ 146050 w 338138"/>
                  <a:gd name="connsiteY24" fmla="*/ 180975 h 336550"/>
                  <a:gd name="connsiteX25" fmla="*/ 146050 w 338138"/>
                  <a:gd name="connsiteY25" fmla="*/ 204788 h 336550"/>
                  <a:gd name="connsiteX26" fmla="*/ 165100 w 338138"/>
                  <a:gd name="connsiteY26" fmla="*/ 204788 h 336550"/>
                  <a:gd name="connsiteX27" fmla="*/ 165100 w 338138"/>
                  <a:gd name="connsiteY27" fmla="*/ 180975 h 336550"/>
                  <a:gd name="connsiteX28" fmla="*/ 111125 w 338138"/>
                  <a:gd name="connsiteY28" fmla="*/ 180975 h 336550"/>
                  <a:gd name="connsiteX29" fmla="*/ 111125 w 338138"/>
                  <a:gd name="connsiteY29" fmla="*/ 204788 h 336550"/>
                  <a:gd name="connsiteX30" fmla="*/ 131763 w 338138"/>
                  <a:gd name="connsiteY30" fmla="*/ 204788 h 336550"/>
                  <a:gd name="connsiteX31" fmla="*/ 131763 w 338138"/>
                  <a:gd name="connsiteY31" fmla="*/ 180975 h 336550"/>
                  <a:gd name="connsiteX32" fmla="*/ 102213 w 338138"/>
                  <a:gd name="connsiteY32" fmla="*/ 142875 h 336550"/>
                  <a:gd name="connsiteX33" fmla="*/ 235925 w 338138"/>
                  <a:gd name="connsiteY33" fmla="*/ 142875 h 336550"/>
                  <a:gd name="connsiteX34" fmla="*/ 250344 w 338138"/>
                  <a:gd name="connsiteY34" fmla="*/ 153479 h 336550"/>
                  <a:gd name="connsiteX35" fmla="*/ 254277 w 338138"/>
                  <a:gd name="connsiteY35" fmla="*/ 165409 h 336550"/>
                  <a:gd name="connsiteX36" fmla="*/ 246412 w 338138"/>
                  <a:gd name="connsiteY36" fmla="*/ 174687 h 336550"/>
                  <a:gd name="connsiteX37" fmla="*/ 243790 w 338138"/>
                  <a:gd name="connsiteY37" fmla="*/ 174687 h 336550"/>
                  <a:gd name="connsiteX38" fmla="*/ 243790 w 338138"/>
                  <a:gd name="connsiteY38" fmla="*/ 252891 h 336550"/>
                  <a:gd name="connsiteX39" fmla="*/ 222816 w 338138"/>
                  <a:gd name="connsiteY39" fmla="*/ 258192 h 336550"/>
                  <a:gd name="connsiteX40" fmla="*/ 211018 w 338138"/>
                  <a:gd name="connsiteY40" fmla="*/ 251565 h 336550"/>
                  <a:gd name="connsiteX41" fmla="*/ 197909 w 338138"/>
                  <a:gd name="connsiteY41" fmla="*/ 266145 h 336550"/>
                  <a:gd name="connsiteX42" fmla="*/ 182178 w 338138"/>
                  <a:gd name="connsiteY42" fmla="*/ 271447 h 336550"/>
                  <a:gd name="connsiteX43" fmla="*/ 182178 w 338138"/>
                  <a:gd name="connsiteY43" fmla="*/ 266145 h 336550"/>
                  <a:gd name="connsiteX44" fmla="*/ 169069 w 338138"/>
                  <a:gd name="connsiteY44" fmla="*/ 251565 h 336550"/>
                  <a:gd name="connsiteX45" fmla="*/ 155960 w 338138"/>
                  <a:gd name="connsiteY45" fmla="*/ 266145 h 336550"/>
                  <a:gd name="connsiteX46" fmla="*/ 155960 w 338138"/>
                  <a:gd name="connsiteY46" fmla="*/ 279400 h 336550"/>
                  <a:gd name="connsiteX47" fmla="*/ 140229 w 338138"/>
                  <a:gd name="connsiteY47" fmla="*/ 274098 h 336550"/>
                  <a:gd name="connsiteX48" fmla="*/ 140229 w 338138"/>
                  <a:gd name="connsiteY48" fmla="*/ 266145 h 336550"/>
                  <a:gd name="connsiteX49" fmla="*/ 127120 w 338138"/>
                  <a:gd name="connsiteY49" fmla="*/ 251565 h 336550"/>
                  <a:gd name="connsiteX50" fmla="*/ 114011 w 338138"/>
                  <a:gd name="connsiteY50" fmla="*/ 266145 h 336550"/>
                  <a:gd name="connsiteX51" fmla="*/ 95659 w 338138"/>
                  <a:gd name="connsiteY51" fmla="*/ 262169 h 336550"/>
                  <a:gd name="connsiteX52" fmla="*/ 95659 w 338138"/>
                  <a:gd name="connsiteY52" fmla="*/ 174687 h 336550"/>
                  <a:gd name="connsiteX53" fmla="*/ 91726 w 338138"/>
                  <a:gd name="connsiteY53" fmla="*/ 174687 h 336550"/>
                  <a:gd name="connsiteX54" fmla="*/ 83861 w 338138"/>
                  <a:gd name="connsiteY54" fmla="*/ 165409 h 336550"/>
                  <a:gd name="connsiteX55" fmla="*/ 87794 w 338138"/>
                  <a:gd name="connsiteY55" fmla="*/ 153479 h 336550"/>
                  <a:gd name="connsiteX56" fmla="*/ 102213 w 338138"/>
                  <a:gd name="connsiteY56" fmla="*/ 142875 h 336550"/>
                  <a:gd name="connsiteX57" fmla="*/ 101723 w 338138"/>
                  <a:gd name="connsiteY57" fmla="*/ 136525 h 336550"/>
                  <a:gd name="connsiteX58" fmla="*/ 77954 w 338138"/>
                  <a:gd name="connsiteY58" fmla="*/ 153665 h 336550"/>
                  <a:gd name="connsiteX59" fmla="*/ 72672 w 338138"/>
                  <a:gd name="connsiteY59" fmla="*/ 165531 h 336550"/>
                  <a:gd name="connsiteX60" fmla="*/ 75313 w 338138"/>
                  <a:gd name="connsiteY60" fmla="*/ 182670 h 336550"/>
                  <a:gd name="connsiteX61" fmla="*/ 84557 w 338138"/>
                  <a:gd name="connsiteY61" fmla="*/ 189263 h 336550"/>
                  <a:gd name="connsiteX62" fmla="*/ 84557 w 338138"/>
                  <a:gd name="connsiteY62" fmla="*/ 209039 h 336550"/>
                  <a:gd name="connsiteX63" fmla="*/ 23813 w 338138"/>
                  <a:gd name="connsiteY63" fmla="*/ 209039 h 336550"/>
                  <a:gd name="connsiteX64" fmla="*/ 55505 w 338138"/>
                  <a:gd name="connsiteY64" fmla="*/ 267050 h 336550"/>
                  <a:gd name="connsiteX65" fmla="*/ 157185 w 338138"/>
                  <a:gd name="connsiteY65" fmla="*/ 292100 h 336550"/>
                  <a:gd name="connsiteX66" fmla="*/ 291877 w 338138"/>
                  <a:gd name="connsiteY66" fmla="*/ 255184 h 336550"/>
                  <a:gd name="connsiteX67" fmla="*/ 314326 w 338138"/>
                  <a:gd name="connsiteY67" fmla="*/ 209039 h 336550"/>
                  <a:gd name="connsiteX68" fmla="*/ 256223 w 338138"/>
                  <a:gd name="connsiteY68" fmla="*/ 209039 h 336550"/>
                  <a:gd name="connsiteX69" fmla="*/ 256223 w 338138"/>
                  <a:gd name="connsiteY69" fmla="*/ 187944 h 336550"/>
                  <a:gd name="connsiteX70" fmla="*/ 262826 w 338138"/>
                  <a:gd name="connsiteY70" fmla="*/ 182670 h 336550"/>
                  <a:gd name="connsiteX71" fmla="*/ 265467 w 338138"/>
                  <a:gd name="connsiteY71" fmla="*/ 165531 h 336550"/>
                  <a:gd name="connsiteX72" fmla="*/ 261505 w 338138"/>
                  <a:gd name="connsiteY72" fmla="*/ 153665 h 336550"/>
                  <a:gd name="connsiteX73" fmla="*/ 236416 w 338138"/>
                  <a:gd name="connsiteY73" fmla="*/ 136525 h 336550"/>
                  <a:gd name="connsiteX74" fmla="*/ 101723 w 338138"/>
                  <a:gd name="connsiteY74" fmla="*/ 136525 h 336550"/>
                  <a:gd name="connsiteX75" fmla="*/ 232093 w 338138"/>
                  <a:gd name="connsiteY75" fmla="*/ 44186 h 336550"/>
                  <a:gd name="connsiteX76" fmla="*/ 234633 w 338138"/>
                  <a:gd name="connsiteY76" fmla="*/ 44186 h 336550"/>
                  <a:gd name="connsiteX77" fmla="*/ 237173 w 338138"/>
                  <a:gd name="connsiteY77" fmla="*/ 50801 h 336550"/>
                  <a:gd name="connsiteX78" fmla="*/ 243523 w 338138"/>
                  <a:gd name="connsiteY78" fmla="*/ 50801 h 336550"/>
                  <a:gd name="connsiteX79" fmla="*/ 244793 w 338138"/>
                  <a:gd name="connsiteY79" fmla="*/ 53447 h 336550"/>
                  <a:gd name="connsiteX80" fmla="*/ 238443 w 338138"/>
                  <a:gd name="connsiteY80" fmla="*/ 57416 h 336550"/>
                  <a:gd name="connsiteX81" fmla="*/ 240983 w 338138"/>
                  <a:gd name="connsiteY81" fmla="*/ 64030 h 336550"/>
                  <a:gd name="connsiteX82" fmla="*/ 238443 w 338138"/>
                  <a:gd name="connsiteY82" fmla="*/ 65353 h 336550"/>
                  <a:gd name="connsiteX83" fmla="*/ 233363 w 338138"/>
                  <a:gd name="connsiteY83" fmla="*/ 61384 h 336550"/>
                  <a:gd name="connsiteX84" fmla="*/ 228283 w 338138"/>
                  <a:gd name="connsiteY84" fmla="*/ 65353 h 336550"/>
                  <a:gd name="connsiteX85" fmla="*/ 225743 w 338138"/>
                  <a:gd name="connsiteY85" fmla="*/ 64030 h 336550"/>
                  <a:gd name="connsiteX86" fmla="*/ 228283 w 338138"/>
                  <a:gd name="connsiteY86" fmla="*/ 57416 h 336550"/>
                  <a:gd name="connsiteX87" fmla="*/ 223203 w 338138"/>
                  <a:gd name="connsiteY87" fmla="*/ 53447 h 336550"/>
                  <a:gd name="connsiteX88" fmla="*/ 223203 w 338138"/>
                  <a:gd name="connsiteY88" fmla="*/ 50801 h 336550"/>
                  <a:gd name="connsiteX89" fmla="*/ 230823 w 338138"/>
                  <a:gd name="connsiteY89" fmla="*/ 50801 h 336550"/>
                  <a:gd name="connsiteX90" fmla="*/ 232093 w 338138"/>
                  <a:gd name="connsiteY90" fmla="*/ 44186 h 336550"/>
                  <a:gd name="connsiteX91" fmla="*/ 97870 w 338138"/>
                  <a:gd name="connsiteY91" fmla="*/ 44186 h 336550"/>
                  <a:gd name="connsiteX92" fmla="*/ 100568 w 338138"/>
                  <a:gd name="connsiteY92" fmla="*/ 44186 h 336550"/>
                  <a:gd name="connsiteX93" fmla="*/ 103267 w 338138"/>
                  <a:gd name="connsiteY93" fmla="*/ 50801 h 336550"/>
                  <a:gd name="connsiteX94" fmla="*/ 110014 w 338138"/>
                  <a:gd name="connsiteY94" fmla="*/ 50801 h 336550"/>
                  <a:gd name="connsiteX95" fmla="*/ 111364 w 338138"/>
                  <a:gd name="connsiteY95" fmla="*/ 53447 h 336550"/>
                  <a:gd name="connsiteX96" fmla="*/ 105966 w 338138"/>
                  <a:gd name="connsiteY96" fmla="*/ 57416 h 336550"/>
                  <a:gd name="connsiteX97" fmla="*/ 107315 w 338138"/>
                  <a:gd name="connsiteY97" fmla="*/ 64030 h 336550"/>
                  <a:gd name="connsiteX98" fmla="*/ 104617 w 338138"/>
                  <a:gd name="connsiteY98" fmla="*/ 65353 h 336550"/>
                  <a:gd name="connsiteX99" fmla="*/ 99219 w 338138"/>
                  <a:gd name="connsiteY99" fmla="*/ 61384 h 336550"/>
                  <a:gd name="connsiteX100" fmla="*/ 93821 w 338138"/>
                  <a:gd name="connsiteY100" fmla="*/ 65353 h 336550"/>
                  <a:gd name="connsiteX101" fmla="*/ 91123 w 338138"/>
                  <a:gd name="connsiteY101" fmla="*/ 64030 h 336550"/>
                  <a:gd name="connsiteX102" fmla="*/ 93821 w 338138"/>
                  <a:gd name="connsiteY102" fmla="*/ 57416 h 336550"/>
                  <a:gd name="connsiteX103" fmla="*/ 88424 w 338138"/>
                  <a:gd name="connsiteY103" fmla="*/ 53447 h 336550"/>
                  <a:gd name="connsiteX104" fmla="*/ 89773 w 338138"/>
                  <a:gd name="connsiteY104" fmla="*/ 50801 h 336550"/>
                  <a:gd name="connsiteX105" fmla="*/ 96520 w 338138"/>
                  <a:gd name="connsiteY105" fmla="*/ 50801 h 336550"/>
                  <a:gd name="connsiteX106" fmla="*/ 97870 w 338138"/>
                  <a:gd name="connsiteY106" fmla="*/ 44186 h 336550"/>
                  <a:gd name="connsiteX107" fmla="*/ 166391 w 338138"/>
                  <a:gd name="connsiteY107" fmla="*/ 23284 h 336550"/>
                  <a:gd name="connsiteX108" fmla="*/ 171748 w 338138"/>
                  <a:gd name="connsiteY108" fmla="*/ 23284 h 336550"/>
                  <a:gd name="connsiteX109" fmla="*/ 174427 w 338138"/>
                  <a:gd name="connsiteY109" fmla="*/ 33867 h 336550"/>
                  <a:gd name="connsiteX110" fmla="*/ 186483 w 338138"/>
                  <a:gd name="connsiteY110" fmla="*/ 33867 h 336550"/>
                  <a:gd name="connsiteX111" fmla="*/ 187822 w 338138"/>
                  <a:gd name="connsiteY111" fmla="*/ 37836 h 336550"/>
                  <a:gd name="connsiteX112" fmla="*/ 178446 w 338138"/>
                  <a:gd name="connsiteY112" fmla="*/ 44451 h 336550"/>
                  <a:gd name="connsiteX113" fmla="*/ 181125 w 338138"/>
                  <a:gd name="connsiteY113" fmla="*/ 55035 h 336550"/>
                  <a:gd name="connsiteX114" fmla="*/ 178446 w 338138"/>
                  <a:gd name="connsiteY114" fmla="*/ 57680 h 336550"/>
                  <a:gd name="connsiteX115" fmla="*/ 169069 w 338138"/>
                  <a:gd name="connsiteY115" fmla="*/ 51066 h 336550"/>
                  <a:gd name="connsiteX116" fmla="*/ 159693 w 338138"/>
                  <a:gd name="connsiteY116" fmla="*/ 57680 h 336550"/>
                  <a:gd name="connsiteX117" fmla="*/ 157014 w 338138"/>
                  <a:gd name="connsiteY117" fmla="*/ 55035 h 336550"/>
                  <a:gd name="connsiteX118" fmla="*/ 159693 w 338138"/>
                  <a:gd name="connsiteY118" fmla="*/ 44451 h 336550"/>
                  <a:gd name="connsiteX119" fmla="*/ 150317 w 338138"/>
                  <a:gd name="connsiteY119" fmla="*/ 37836 h 336550"/>
                  <a:gd name="connsiteX120" fmla="*/ 151656 w 338138"/>
                  <a:gd name="connsiteY120" fmla="*/ 33867 h 336550"/>
                  <a:gd name="connsiteX121" fmla="*/ 163712 w 338138"/>
                  <a:gd name="connsiteY121" fmla="*/ 33867 h 336550"/>
                  <a:gd name="connsiteX122" fmla="*/ 166391 w 338138"/>
                  <a:gd name="connsiteY122" fmla="*/ 23284 h 336550"/>
                  <a:gd name="connsiteX123" fmla="*/ 169069 w 338138"/>
                  <a:gd name="connsiteY123" fmla="*/ 17463 h 336550"/>
                  <a:gd name="connsiteX124" fmla="*/ 19050 w 338138"/>
                  <a:gd name="connsiteY124" fmla="*/ 167634 h 336550"/>
                  <a:gd name="connsiteX125" fmla="*/ 22998 w 338138"/>
                  <a:gd name="connsiteY125" fmla="*/ 203201 h 336550"/>
                  <a:gd name="connsiteX126" fmla="*/ 169069 w 338138"/>
                  <a:gd name="connsiteY126" fmla="*/ 62251 h 336550"/>
                  <a:gd name="connsiteX127" fmla="*/ 315140 w 338138"/>
                  <a:gd name="connsiteY127" fmla="*/ 203201 h 336550"/>
                  <a:gd name="connsiteX128" fmla="*/ 319088 w 338138"/>
                  <a:gd name="connsiteY128" fmla="*/ 167634 h 336550"/>
                  <a:gd name="connsiteX129" fmla="*/ 169069 w 338138"/>
                  <a:gd name="connsiteY129" fmla="*/ 17463 h 336550"/>
                  <a:gd name="connsiteX130" fmla="*/ 169069 w 338138"/>
                  <a:gd name="connsiteY130" fmla="*/ 0 h 336550"/>
                  <a:gd name="connsiteX131" fmla="*/ 338138 w 338138"/>
                  <a:gd name="connsiteY131" fmla="*/ 168275 h 336550"/>
                  <a:gd name="connsiteX132" fmla="*/ 169069 w 338138"/>
                  <a:gd name="connsiteY132" fmla="*/ 336550 h 336550"/>
                  <a:gd name="connsiteX133" fmla="*/ 0 w 338138"/>
                  <a:gd name="connsiteY133" fmla="*/ 168275 h 336550"/>
                  <a:gd name="connsiteX134" fmla="*/ 169069 w 338138"/>
                  <a:gd name="connsiteY134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338138" h="336550">
                    <a:moveTo>
                      <a:pt x="211137" y="215900"/>
                    </a:moveTo>
                    <a:lnTo>
                      <a:pt x="211137" y="239713"/>
                    </a:lnTo>
                    <a:lnTo>
                      <a:pt x="231775" y="239713"/>
                    </a:lnTo>
                    <a:lnTo>
                      <a:pt x="231775" y="215900"/>
                    </a:lnTo>
                    <a:close/>
                    <a:moveTo>
                      <a:pt x="177800" y="215900"/>
                    </a:moveTo>
                    <a:lnTo>
                      <a:pt x="177800" y="239713"/>
                    </a:lnTo>
                    <a:lnTo>
                      <a:pt x="200025" y="239713"/>
                    </a:lnTo>
                    <a:lnTo>
                      <a:pt x="200025" y="215900"/>
                    </a:lnTo>
                    <a:close/>
                    <a:moveTo>
                      <a:pt x="146050" y="215900"/>
                    </a:moveTo>
                    <a:lnTo>
                      <a:pt x="146050" y="239713"/>
                    </a:lnTo>
                    <a:lnTo>
                      <a:pt x="165100" y="239713"/>
                    </a:lnTo>
                    <a:lnTo>
                      <a:pt x="165100" y="215900"/>
                    </a:lnTo>
                    <a:close/>
                    <a:moveTo>
                      <a:pt x="111125" y="215900"/>
                    </a:moveTo>
                    <a:lnTo>
                      <a:pt x="111125" y="239713"/>
                    </a:lnTo>
                    <a:lnTo>
                      <a:pt x="131763" y="239713"/>
                    </a:lnTo>
                    <a:lnTo>
                      <a:pt x="131763" y="215900"/>
                    </a:lnTo>
                    <a:close/>
                    <a:moveTo>
                      <a:pt x="211137" y="180975"/>
                    </a:moveTo>
                    <a:lnTo>
                      <a:pt x="211137" y="204788"/>
                    </a:lnTo>
                    <a:lnTo>
                      <a:pt x="231775" y="204788"/>
                    </a:lnTo>
                    <a:lnTo>
                      <a:pt x="231775" y="180975"/>
                    </a:lnTo>
                    <a:close/>
                    <a:moveTo>
                      <a:pt x="177800" y="180975"/>
                    </a:moveTo>
                    <a:lnTo>
                      <a:pt x="177800" y="204788"/>
                    </a:lnTo>
                    <a:lnTo>
                      <a:pt x="200025" y="204788"/>
                    </a:lnTo>
                    <a:lnTo>
                      <a:pt x="200025" y="180975"/>
                    </a:lnTo>
                    <a:close/>
                    <a:moveTo>
                      <a:pt x="146050" y="180975"/>
                    </a:moveTo>
                    <a:lnTo>
                      <a:pt x="146050" y="204788"/>
                    </a:lnTo>
                    <a:lnTo>
                      <a:pt x="165100" y="204788"/>
                    </a:lnTo>
                    <a:lnTo>
                      <a:pt x="165100" y="180975"/>
                    </a:lnTo>
                    <a:close/>
                    <a:moveTo>
                      <a:pt x="111125" y="180975"/>
                    </a:moveTo>
                    <a:lnTo>
                      <a:pt x="111125" y="204788"/>
                    </a:lnTo>
                    <a:lnTo>
                      <a:pt x="131763" y="204788"/>
                    </a:lnTo>
                    <a:lnTo>
                      <a:pt x="131763" y="180975"/>
                    </a:lnTo>
                    <a:close/>
                    <a:moveTo>
                      <a:pt x="102213" y="142875"/>
                    </a:moveTo>
                    <a:cubicBezTo>
                      <a:pt x="102213" y="142875"/>
                      <a:pt x="102213" y="142875"/>
                      <a:pt x="235925" y="142875"/>
                    </a:cubicBezTo>
                    <a:cubicBezTo>
                      <a:pt x="242479" y="142875"/>
                      <a:pt x="247723" y="146852"/>
                      <a:pt x="250344" y="153479"/>
                    </a:cubicBezTo>
                    <a:lnTo>
                      <a:pt x="254277" y="165409"/>
                    </a:lnTo>
                    <a:cubicBezTo>
                      <a:pt x="255588" y="170710"/>
                      <a:pt x="252966" y="174687"/>
                      <a:pt x="246412" y="174687"/>
                    </a:cubicBezTo>
                    <a:cubicBezTo>
                      <a:pt x="246412" y="174687"/>
                      <a:pt x="246412" y="174687"/>
                      <a:pt x="243790" y="174687"/>
                    </a:cubicBezTo>
                    <a:cubicBezTo>
                      <a:pt x="243790" y="174687"/>
                      <a:pt x="243790" y="174687"/>
                      <a:pt x="243790" y="252891"/>
                    </a:cubicBezTo>
                    <a:cubicBezTo>
                      <a:pt x="237236" y="254216"/>
                      <a:pt x="229370" y="256867"/>
                      <a:pt x="222816" y="258192"/>
                    </a:cubicBezTo>
                    <a:cubicBezTo>
                      <a:pt x="220194" y="254216"/>
                      <a:pt x="216261" y="251565"/>
                      <a:pt x="211018" y="251565"/>
                    </a:cubicBezTo>
                    <a:cubicBezTo>
                      <a:pt x="204463" y="251565"/>
                      <a:pt x="197909" y="258192"/>
                      <a:pt x="197909" y="266145"/>
                    </a:cubicBezTo>
                    <a:cubicBezTo>
                      <a:pt x="192665" y="267471"/>
                      <a:pt x="187421" y="268796"/>
                      <a:pt x="182178" y="271447"/>
                    </a:cubicBezTo>
                    <a:cubicBezTo>
                      <a:pt x="182178" y="271447"/>
                      <a:pt x="182178" y="271447"/>
                      <a:pt x="182178" y="266145"/>
                    </a:cubicBezTo>
                    <a:cubicBezTo>
                      <a:pt x="182178" y="258192"/>
                      <a:pt x="176934" y="251565"/>
                      <a:pt x="169069" y="251565"/>
                    </a:cubicBezTo>
                    <a:cubicBezTo>
                      <a:pt x="161204" y="251565"/>
                      <a:pt x="155960" y="258192"/>
                      <a:pt x="155960" y="266145"/>
                    </a:cubicBezTo>
                    <a:cubicBezTo>
                      <a:pt x="155960" y="266145"/>
                      <a:pt x="155960" y="266145"/>
                      <a:pt x="155960" y="279400"/>
                    </a:cubicBezTo>
                    <a:cubicBezTo>
                      <a:pt x="150716" y="278075"/>
                      <a:pt x="145473" y="276749"/>
                      <a:pt x="140229" y="274098"/>
                    </a:cubicBezTo>
                    <a:cubicBezTo>
                      <a:pt x="140229" y="274098"/>
                      <a:pt x="140229" y="274098"/>
                      <a:pt x="140229" y="266145"/>
                    </a:cubicBezTo>
                    <a:cubicBezTo>
                      <a:pt x="140229" y="258192"/>
                      <a:pt x="133675" y="251565"/>
                      <a:pt x="127120" y="251565"/>
                    </a:cubicBezTo>
                    <a:cubicBezTo>
                      <a:pt x="119255" y="251565"/>
                      <a:pt x="114011" y="258192"/>
                      <a:pt x="114011" y="266145"/>
                    </a:cubicBezTo>
                    <a:cubicBezTo>
                      <a:pt x="107457" y="264820"/>
                      <a:pt x="102213" y="263494"/>
                      <a:pt x="95659" y="262169"/>
                    </a:cubicBezTo>
                    <a:cubicBezTo>
                      <a:pt x="95659" y="262169"/>
                      <a:pt x="95659" y="262169"/>
                      <a:pt x="95659" y="174687"/>
                    </a:cubicBezTo>
                    <a:cubicBezTo>
                      <a:pt x="95659" y="174687"/>
                      <a:pt x="95659" y="174687"/>
                      <a:pt x="91726" y="174687"/>
                    </a:cubicBezTo>
                    <a:cubicBezTo>
                      <a:pt x="85172" y="174687"/>
                      <a:pt x="82550" y="170710"/>
                      <a:pt x="83861" y="165409"/>
                    </a:cubicBezTo>
                    <a:cubicBezTo>
                      <a:pt x="83861" y="165409"/>
                      <a:pt x="83861" y="165409"/>
                      <a:pt x="87794" y="153479"/>
                    </a:cubicBezTo>
                    <a:cubicBezTo>
                      <a:pt x="90415" y="146852"/>
                      <a:pt x="95659" y="142875"/>
                      <a:pt x="102213" y="142875"/>
                    </a:cubicBezTo>
                    <a:close/>
                    <a:moveTo>
                      <a:pt x="101723" y="136525"/>
                    </a:moveTo>
                    <a:cubicBezTo>
                      <a:pt x="91159" y="136525"/>
                      <a:pt x="80595" y="143117"/>
                      <a:pt x="77954" y="153665"/>
                    </a:cubicBezTo>
                    <a:cubicBezTo>
                      <a:pt x="77954" y="153665"/>
                      <a:pt x="77954" y="153665"/>
                      <a:pt x="72672" y="165531"/>
                    </a:cubicBezTo>
                    <a:cubicBezTo>
                      <a:pt x="71351" y="172123"/>
                      <a:pt x="72672" y="177397"/>
                      <a:pt x="75313" y="182670"/>
                    </a:cubicBezTo>
                    <a:cubicBezTo>
                      <a:pt x="77954" y="185307"/>
                      <a:pt x="80595" y="187944"/>
                      <a:pt x="84557" y="189263"/>
                    </a:cubicBezTo>
                    <a:cubicBezTo>
                      <a:pt x="84557" y="189263"/>
                      <a:pt x="84557" y="189263"/>
                      <a:pt x="84557" y="209039"/>
                    </a:cubicBezTo>
                    <a:cubicBezTo>
                      <a:pt x="84557" y="209039"/>
                      <a:pt x="84557" y="209039"/>
                      <a:pt x="23813" y="209039"/>
                    </a:cubicBezTo>
                    <a:cubicBezTo>
                      <a:pt x="30416" y="230134"/>
                      <a:pt x="40980" y="249910"/>
                      <a:pt x="55505" y="267050"/>
                    </a:cubicBezTo>
                    <a:cubicBezTo>
                      <a:pt x="92480" y="269687"/>
                      <a:pt x="130775" y="282871"/>
                      <a:pt x="157185" y="292100"/>
                    </a:cubicBezTo>
                    <a:cubicBezTo>
                      <a:pt x="190198" y="280234"/>
                      <a:pt x="241698" y="261776"/>
                      <a:pt x="291877" y="255184"/>
                    </a:cubicBezTo>
                    <a:cubicBezTo>
                      <a:pt x="302441" y="242000"/>
                      <a:pt x="309044" y="226179"/>
                      <a:pt x="314326" y="209039"/>
                    </a:cubicBezTo>
                    <a:cubicBezTo>
                      <a:pt x="314326" y="209039"/>
                      <a:pt x="314326" y="209039"/>
                      <a:pt x="256223" y="209039"/>
                    </a:cubicBezTo>
                    <a:cubicBezTo>
                      <a:pt x="256223" y="209039"/>
                      <a:pt x="256223" y="209039"/>
                      <a:pt x="256223" y="187944"/>
                    </a:cubicBezTo>
                    <a:cubicBezTo>
                      <a:pt x="258864" y="186626"/>
                      <a:pt x="260185" y="185307"/>
                      <a:pt x="262826" y="182670"/>
                    </a:cubicBezTo>
                    <a:cubicBezTo>
                      <a:pt x="265467" y="177397"/>
                      <a:pt x="266788" y="172123"/>
                      <a:pt x="265467" y="165531"/>
                    </a:cubicBezTo>
                    <a:cubicBezTo>
                      <a:pt x="265467" y="165531"/>
                      <a:pt x="265467" y="165531"/>
                      <a:pt x="261505" y="153665"/>
                    </a:cubicBezTo>
                    <a:cubicBezTo>
                      <a:pt x="257544" y="143117"/>
                      <a:pt x="246980" y="136525"/>
                      <a:pt x="236416" y="136525"/>
                    </a:cubicBezTo>
                    <a:cubicBezTo>
                      <a:pt x="236416" y="136525"/>
                      <a:pt x="236416" y="136525"/>
                      <a:pt x="101723" y="136525"/>
                    </a:cubicBezTo>
                    <a:close/>
                    <a:moveTo>
                      <a:pt x="232093" y="44186"/>
                    </a:moveTo>
                    <a:cubicBezTo>
                      <a:pt x="233363" y="42863"/>
                      <a:pt x="234633" y="42863"/>
                      <a:pt x="234633" y="44186"/>
                    </a:cubicBezTo>
                    <a:cubicBezTo>
                      <a:pt x="234633" y="44186"/>
                      <a:pt x="234633" y="44186"/>
                      <a:pt x="237173" y="50801"/>
                    </a:cubicBezTo>
                    <a:lnTo>
                      <a:pt x="243523" y="50801"/>
                    </a:lnTo>
                    <a:cubicBezTo>
                      <a:pt x="246063" y="50801"/>
                      <a:pt x="246063" y="52124"/>
                      <a:pt x="244793" y="53447"/>
                    </a:cubicBezTo>
                    <a:cubicBezTo>
                      <a:pt x="244793" y="53447"/>
                      <a:pt x="244793" y="53447"/>
                      <a:pt x="238443" y="57416"/>
                    </a:cubicBezTo>
                    <a:cubicBezTo>
                      <a:pt x="238443" y="57416"/>
                      <a:pt x="238443" y="57416"/>
                      <a:pt x="240983" y="64030"/>
                    </a:cubicBezTo>
                    <a:cubicBezTo>
                      <a:pt x="242253" y="66676"/>
                      <a:pt x="240983" y="66676"/>
                      <a:pt x="238443" y="65353"/>
                    </a:cubicBezTo>
                    <a:cubicBezTo>
                      <a:pt x="238443" y="65353"/>
                      <a:pt x="238443" y="65353"/>
                      <a:pt x="233363" y="61384"/>
                    </a:cubicBezTo>
                    <a:cubicBezTo>
                      <a:pt x="233363" y="61384"/>
                      <a:pt x="233363" y="61384"/>
                      <a:pt x="228283" y="65353"/>
                    </a:cubicBezTo>
                    <a:cubicBezTo>
                      <a:pt x="227013" y="66676"/>
                      <a:pt x="225743" y="66676"/>
                      <a:pt x="225743" y="64030"/>
                    </a:cubicBezTo>
                    <a:cubicBezTo>
                      <a:pt x="225743" y="64030"/>
                      <a:pt x="225743" y="64030"/>
                      <a:pt x="228283" y="57416"/>
                    </a:cubicBezTo>
                    <a:cubicBezTo>
                      <a:pt x="228283" y="57416"/>
                      <a:pt x="228283" y="57416"/>
                      <a:pt x="223203" y="53447"/>
                    </a:cubicBezTo>
                    <a:cubicBezTo>
                      <a:pt x="220663" y="52124"/>
                      <a:pt x="221933" y="50801"/>
                      <a:pt x="223203" y="50801"/>
                    </a:cubicBezTo>
                    <a:cubicBezTo>
                      <a:pt x="223203" y="50801"/>
                      <a:pt x="223203" y="50801"/>
                      <a:pt x="230823" y="50801"/>
                    </a:cubicBezTo>
                    <a:cubicBezTo>
                      <a:pt x="230823" y="50801"/>
                      <a:pt x="230823" y="50801"/>
                      <a:pt x="232093" y="44186"/>
                    </a:cubicBezTo>
                    <a:close/>
                    <a:moveTo>
                      <a:pt x="97870" y="44186"/>
                    </a:moveTo>
                    <a:cubicBezTo>
                      <a:pt x="99219" y="42863"/>
                      <a:pt x="100568" y="42863"/>
                      <a:pt x="100568" y="44186"/>
                    </a:cubicBezTo>
                    <a:cubicBezTo>
                      <a:pt x="100568" y="44186"/>
                      <a:pt x="100568" y="44186"/>
                      <a:pt x="103267" y="50801"/>
                    </a:cubicBezTo>
                    <a:lnTo>
                      <a:pt x="110014" y="50801"/>
                    </a:lnTo>
                    <a:cubicBezTo>
                      <a:pt x="112713" y="50801"/>
                      <a:pt x="112713" y="52124"/>
                      <a:pt x="111364" y="53447"/>
                    </a:cubicBezTo>
                    <a:cubicBezTo>
                      <a:pt x="111364" y="53447"/>
                      <a:pt x="111364" y="53447"/>
                      <a:pt x="105966" y="57416"/>
                    </a:cubicBezTo>
                    <a:cubicBezTo>
                      <a:pt x="105966" y="57416"/>
                      <a:pt x="105966" y="57416"/>
                      <a:pt x="107315" y="64030"/>
                    </a:cubicBezTo>
                    <a:cubicBezTo>
                      <a:pt x="108665" y="66676"/>
                      <a:pt x="107315" y="66676"/>
                      <a:pt x="104617" y="65353"/>
                    </a:cubicBezTo>
                    <a:cubicBezTo>
                      <a:pt x="104617" y="65353"/>
                      <a:pt x="104617" y="65353"/>
                      <a:pt x="99219" y="61384"/>
                    </a:cubicBezTo>
                    <a:cubicBezTo>
                      <a:pt x="99219" y="61384"/>
                      <a:pt x="99219" y="61384"/>
                      <a:pt x="93821" y="65353"/>
                    </a:cubicBezTo>
                    <a:cubicBezTo>
                      <a:pt x="92472" y="66676"/>
                      <a:pt x="91123" y="66676"/>
                      <a:pt x="91123" y="64030"/>
                    </a:cubicBezTo>
                    <a:cubicBezTo>
                      <a:pt x="91123" y="64030"/>
                      <a:pt x="91123" y="64030"/>
                      <a:pt x="93821" y="57416"/>
                    </a:cubicBezTo>
                    <a:cubicBezTo>
                      <a:pt x="93821" y="57416"/>
                      <a:pt x="93821" y="57416"/>
                      <a:pt x="88424" y="53447"/>
                    </a:cubicBezTo>
                    <a:cubicBezTo>
                      <a:pt x="85725" y="52124"/>
                      <a:pt x="87074" y="50801"/>
                      <a:pt x="89773" y="50801"/>
                    </a:cubicBezTo>
                    <a:cubicBezTo>
                      <a:pt x="89773" y="50801"/>
                      <a:pt x="89773" y="50801"/>
                      <a:pt x="96520" y="50801"/>
                    </a:cubicBezTo>
                    <a:cubicBezTo>
                      <a:pt x="96520" y="50801"/>
                      <a:pt x="96520" y="50801"/>
                      <a:pt x="97870" y="44186"/>
                    </a:cubicBezTo>
                    <a:close/>
                    <a:moveTo>
                      <a:pt x="166391" y="23284"/>
                    </a:moveTo>
                    <a:cubicBezTo>
                      <a:pt x="167730" y="20638"/>
                      <a:pt x="170409" y="20638"/>
                      <a:pt x="171748" y="23284"/>
                    </a:cubicBezTo>
                    <a:cubicBezTo>
                      <a:pt x="171748" y="23284"/>
                      <a:pt x="171748" y="23284"/>
                      <a:pt x="174427" y="33867"/>
                    </a:cubicBezTo>
                    <a:cubicBezTo>
                      <a:pt x="174427" y="33867"/>
                      <a:pt x="174427" y="33867"/>
                      <a:pt x="186483" y="33867"/>
                    </a:cubicBezTo>
                    <a:cubicBezTo>
                      <a:pt x="189161" y="33867"/>
                      <a:pt x="190501" y="36513"/>
                      <a:pt x="187822" y="37836"/>
                    </a:cubicBezTo>
                    <a:cubicBezTo>
                      <a:pt x="187822" y="37836"/>
                      <a:pt x="187822" y="37836"/>
                      <a:pt x="178446" y="44451"/>
                    </a:cubicBezTo>
                    <a:cubicBezTo>
                      <a:pt x="178446" y="44451"/>
                      <a:pt x="178446" y="44451"/>
                      <a:pt x="181125" y="55035"/>
                    </a:cubicBezTo>
                    <a:cubicBezTo>
                      <a:pt x="182464" y="59003"/>
                      <a:pt x="181125" y="60326"/>
                      <a:pt x="178446" y="57680"/>
                    </a:cubicBezTo>
                    <a:cubicBezTo>
                      <a:pt x="178446" y="57680"/>
                      <a:pt x="178446" y="57680"/>
                      <a:pt x="169069" y="51066"/>
                    </a:cubicBezTo>
                    <a:cubicBezTo>
                      <a:pt x="169069" y="51066"/>
                      <a:pt x="169069" y="51066"/>
                      <a:pt x="159693" y="57680"/>
                    </a:cubicBezTo>
                    <a:cubicBezTo>
                      <a:pt x="157014" y="60326"/>
                      <a:pt x="155675" y="59003"/>
                      <a:pt x="157014" y="55035"/>
                    </a:cubicBezTo>
                    <a:cubicBezTo>
                      <a:pt x="157014" y="55035"/>
                      <a:pt x="157014" y="55035"/>
                      <a:pt x="159693" y="44451"/>
                    </a:cubicBezTo>
                    <a:cubicBezTo>
                      <a:pt x="159693" y="44451"/>
                      <a:pt x="159693" y="44451"/>
                      <a:pt x="150317" y="37836"/>
                    </a:cubicBezTo>
                    <a:cubicBezTo>
                      <a:pt x="147638" y="36513"/>
                      <a:pt x="148977" y="33867"/>
                      <a:pt x="151656" y="33867"/>
                    </a:cubicBezTo>
                    <a:cubicBezTo>
                      <a:pt x="151656" y="33867"/>
                      <a:pt x="151656" y="33867"/>
                      <a:pt x="163712" y="33867"/>
                    </a:cubicBezTo>
                    <a:cubicBezTo>
                      <a:pt x="163712" y="33867"/>
                      <a:pt x="163712" y="33867"/>
                      <a:pt x="166391" y="23284"/>
                    </a:cubicBezTo>
                    <a:close/>
                    <a:moveTo>
                      <a:pt x="169069" y="17463"/>
                    </a:moveTo>
                    <a:cubicBezTo>
                      <a:pt x="86164" y="17463"/>
                      <a:pt x="19050" y="84645"/>
                      <a:pt x="19050" y="167634"/>
                    </a:cubicBezTo>
                    <a:cubicBezTo>
                      <a:pt x="19050" y="179490"/>
                      <a:pt x="20366" y="192663"/>
                      <a:pt x="22998" y="203201"/>
                    </a:cubicBezTo>
                    <a:cubicBezTo>
                      <a:pt x="25630" y="125481"/>
                      <a:pt x="90112" y="62251"/>
                      <a:pt x="169069" y="62251"/>
                    </a:cubicBezTo>
                    <a:cubicBezTo>
                      <a:pt x="248026" y="62251"/>
                      <a:pt x="312508" y="125481"/>
                      <a:pt x="315140" y="203201"/>
                    </a:cubicBezTo>
                    <a:cubicBezTo>
                      <a:pt x="317772" y="192663"/>
                      <a:pt x="319088" y="179490"/>
                      <a:pt x="319088" y="167634"/>
                    </a:cubicBezTo>
                    <a:cubicBezTo>
                      <a:pt x="319088" y="84645"/>
                      <a:pt x="251974" y="17463"/>
                      <a:pt x="169069" y="17463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iṡlïde"/>
            <p:cNvGrpSpPr/>
            <p:nvPr/>
          </p:nvGrpSpPr>
          <p:grpSpPr>
            <a:xfrm>
              <a:off x="4289754" y="927443"/>
              <a:ext cx="3696321" cy="5014508"/>
              <a:chOff x="4247840" y="927443"/>
              <a:chExt cx="3696321" cy="5014508"/>
            </a:xfrm>
          </p:grpSpPr>
          <p:sp>
            <p:nvSpPr>
              <p:cNvPr id="15" name="iṡļïḓê"/>
              <p:cNvSpPr/>
              <p:nvPr/>
            </p:nvSpPr>
            <p:spPr>
              <a:xfrm>
                <a:off x="4247840" y="3429000"/>
                <a:ext cx="1336726" cy="251295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4412276" y="4439254"/>
                <a:ext cx="100785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íšḷïḓe"/>
              <p:cNvSpPr txBox="1"/>
              <p:nvPr/>
            </p:nvSpPr>
            <p:spPr>
              <a:xfrm>
                <a:off x="5906474" y="4536576"/>
                <a:ext cx="1816436" cy="6463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此部分内容作为文字排版占位显示（建议使用主题字体）。</a:t>
                </a:r>
              </a:p>
            </p:txBody>
          </p:sp>
          <p:sp>
            <p:nvSpPr>
              <p:cNvPr id="18" name="îṥḷíḋê"/>
              <p:cNvSpPr/>
              <p:nvPr/>
            </p:nvSpPr>
            <p:spPr>
              <a:xfrm>
                <a:off x="5906474" y="3946811"/>
                <a:ext cx="1816436" cy="49244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iŝļîḓe"/>
              <p:cNvSpPr txBox="1"/>
              <p:nvPr/>
            </p:nvSpPr>
            <p:spPr>
              <a:xfrm>
                <a:off x="4412273" y="3691065"/>
                <a:ext cx="1007856" cy="666948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80%</a:t>
                </a:r>
              </a:p>
            </p:txBody>
          </p:sp>
          <p:sp>
            <p:nvSpPr>
              <p:cNvPr id="21" name="ïSľïḋe"/>
              <p:cNvSpPr/>
              <p:nvPr/>
            </p:nvSpPr>
            <p:spPr>
              <a:xfrm>
                <a:off x="4247840" y="927443"/>
                <a:ext cx="3696321" cy="2501557"/>
              </a:xfrm>
              <a:prstGeom prst="rect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išḻíḓê"/>
              <p:cNvSpPr/>
              <p:nvPr/>
            </p:nvSpPr>
            <p:spPr bwMode="auto">
              <a:xfrm>
                <a:off x="4556161" y="4881500"/>
                <a:ext cx="720080" cy="618206"/>
              </a:xfrm>
              <a:custGeom>
                <a:avLst/>
                <a:gdLst>
                  <a:gd name="connsiteX0" fmla="*/ 87746 w 334301"/>
                  <a:gd name="connsiteY0" fmla="*/ 204456 h 287006"/>
                  <a:gd name="connsiteX1" fmla="*/ 68263 w 334301"/>
                  <a:gd name="connsiteY1" fmla="*/ 222977 h 287006"/>
                  <a:gd name="connsiteX2" fmla="*/ 70861 w 334301"/>
                  <a:gd name="connsiteY2" fmla="*/ 263988 h 287006"/>
                  <a:gd name="connsiteX3" fmla="*/ 112425 w 334301"/>
                  <a:gd name="connsiteY3" fmla="*/ 275894 h 287006"/>
                  <a:gd name="connsiteX4" fmla="*/ 117620 w 334301"/>
                  <a:gd name="connsiteY4" fmla="*/ 275894 h 287006"/>
                  <a:gd name="connsiteX5" fmla="*/ 139701 w 334301"/>
                  <a:gd name="connsiteY5" fmla="*/ 237529 h 287006"/>
                  <a:gd name="connsiteX6" fmla="*/ 130609 w 334301"/>
                  <a:gd name="connsiteY6" fmla="*/ 213716 h 287006"/>
                  <a:gd name="connsiteX7" fmla="*/ 87746 w 334301"/>
                  <a:gd name="connsiteY7" fmla="*/ 204456 h 287006"/>
                  <a:gd name="connsiteX8" fmla="*/ 195878 w 334301"/>
                  <a:gd name="connsiteY8" fmla="*/ 166356 h 287006"/>
                  <a:gd name="connsiteX9" fmla="*/ 163923 w 334301"/>
                  <a:gd name="connsiteY9" fmla="*/ 170297 h 287006"/>
                  <a:gd name="connsiteX10" fmla="*/ 141288 w 334301"/>
                  <a:gd name="connsiteY10" fmla="*/ 208397 h 287006"/>
                  <a:gd name="connsiteX11" fmla="*/ 150608 w 334301"/>
                  <a:gd name="connsiteY11" fmla="*/ 230732 h 287006"/>
                  <a:gd name="connsiteX12" fmla="*/ 197209 w 334301"/>
                  <a:gd name="connsiteY12" fmla="*/ 242556 h 287006"/>
                  <a:gd name="connsiteX13" fmla="*/ 223838 w 334301"/>
                  <a:gd name="connsiteY13" fmla="*/ 199201 h 287006"/>
                  <a:gd name="connsiteX14" fmla="*/ 195878 w 334301"/>
                  <a:gd name="connsiteY14" fmla="*/ 166356 h 287006"/>
                  <a:gd name="connsiteX15" fmla="*/ 50770 w 334301"/>
                  <a:gd name="connsiteY15" fmla="*/ 142544 h 287006"/>
                  <a:gd name="connsiteX16" fmla="*/ 14013 w 334301"/>
                  <a:gd name="connsiteY16" fmla="*/ 158130 h 287006"/>
                  <a:gd name="connsiteX17" fmla="*/ 12700 w 334301"/>
                  <a:gd name="connsiteY17" fmla="*/ 172418 h 287006"/>
                  <a:gd name="connsiteX18" fmla="*/ 12700 w 334301"/>
                  <a:gd name="connsiteY18" fmla="*/ 176315 h 287006"/>
                  <a:gd name="connsiteX19" fmla="*/ 19264 w 334301"/>
                  <a:gd name="connsiteY19" fmla="*/ 203591 h 287006"/>
                  <a:gd name="connsiteX20" fmla="*/ 59959 w 334301"/>
                  <a:gd name="connsiteY20" fmla="*/ 213982 h 287006"/>
                  <a:gd name="connsiteX21" fmla="*/ 80963 w 334301"/>
                  <a:gd name="connsiteY21" fmla="*/ 195798 h 287006"/>
                  <a:gd name="connsiteX22" fmla="*/ 75712 w 334301"/>
                  <a:gd name="connsiteY22" fmla="*/ 154234 h 287006"/>
                  <a:gd name="connsiteX23" fmla="*/ 50770 w 334301"/>
                  <a:gd name="connsiteY23" fmla="*/ 142544 h 287006"/>
                  <a:gd name="connsiteX24" fmla="*/ 179091 w 334301"/>
                  <a:gd name="connsiteY24" fmla="*/ 80631 h 287006"/>
                  <a:gd name="connsiteX25" fmla="*/ 135707 w 334301"/>
                  <a:gd name="connsiteY25" fmla="*/ 98782 h 287006"/>
                  <a:gd name="connsiteX26" fmla="*/ 131763 w 334301"/>
                  <a:gd name="connsiteY26" fmla="*/ 126007 h 287006"/>
                  <a:gd name="connsiteX27" fmla="*/ 160685 w 334301"/>
                  <a:gd name="connsiteY27" fmla="*/ 158419 h 287006"/>
                  <a:gd name="connsiteX28" fmla="*/ 193552 w 334301"/>
                  <a:gd name="connsiteY28" fmla="*/ 155826 h 287006"/>
                  <a:gd name="connsiteX29" fmla="*/ 215901 w 334301"/>
                  <a:gd name="connsiteY29" fmla="*/ 119525 h 287006"/>
                  <a:gd name="connsiteX30" fmla="*/ 196181 w 334301"/>
                  <a:gd name="connsiteY30" fmla="*/ 93596 h 287006"/>
                  <a:gd name="connsiteX31" fmla="*/ 190923 w 334301"/>
                  <a:gd name="connsiteY31" fmla="*/ 88410 h 287006"/>
                  <a:gd name="connsiteX32" fmla="*/ 180405 w 334301"/>
                  <a:gd name="connsiteY32" fmla="*/ 80631 h 287006"/>
                  <a:gd name="connsiteX33" fmla="*/ 179091 w 334301"/>
                  <a:gd name="connsiteY33" fmla="*/ 80631 h 287006"/>
                  <a:gd name="connsiteX34" fmla="*/ 97849 w 334301"/>
                  <a:gd name="connsiteY34" fmla="*/ 63169 h 287006"/>
                  <a:gd name="connsiteX35" fmla="*/ 64078 w 334301"/>
                  <a:gd name="connsiteY35" fmla="*/ 77483 h 287006"/>
                  <a:gd name="connsiteX36" fmla="*/ 52388 w 334301"/>
                  <a:gd name="connsiteY36" fmla="*/ 85290 h 287006"/>
                  <a:gd name="connsiteX37" fmla="*/ 56285 w 334301"/>
                  <a:gd name="connsiteY37" fmla="*/ 130833 h 287006"/>
                  <a:gd name="connsiteX38" fmla="*/ 80963 w 334301"/>
                  <a:gd name="connsiteY38" fmla="*/ 142544 h 287006"/>
                  <a:gd name="connsiteX39" fmla="*/ 119929 w 334301"/>
                  <a:gd name="connsiteY39" fmla="*/ 124327 h 287006"/>
                  <a:gd name="connsiteX40" fmla="*/ 123826 w 334301"/>
                  <a:gd name="connsiteY40" fmla="*/ 94399 h 287006"/>
                  <a:gd name="connsiteX41" fmla="*/ 97849 w 334301"/>
                  <a:gd name="connsiteY41" fmla="*/ 63169 h 287006"/>
                  <a:gd name="connsiteX42" fmla="*/ 111082 w 334301"/>
                  <a:gd name="connsiteY42" fmla="*/ 50032 h 287006"/>
                  <a:gd name="connsiteX43" fmla="*/ 121843 w 334301"/>
                  <a:gd name="connsiteY43" fmla="*/ 50197 h 287006"/>
                  <a:gd name="connsiteX44" fmla="*/ 128465 w 334301"/>
                  <a:gd name="connsiteY44" fmla="*/ 50197 h 287006"/>
                  <a:gd name="connsiteX45" fmla="*/ 136411 w 334301"/>
                  <a:gd name="connsiteY45" fmla="*/ 51512 h 287006"/>
                  <a:gd name="connsiteX46" fmla="*/ 169521 w 334301"/>
                  <a:gd name="connsiteY46" fmla="*/ 60721 h 287006"/>
                  <a:gd name="connsiteX47" fmla="*/ 181440 w 334301"/>
                  <a:gd name="connsiteY47" fmla="*/ 65984 h 287006"/>
                  <a:gd name="connsiteX48" fmla="*/ 198657 w 334301"/>
                  <a:gd name="connsiteY48" fmla="*/ 79140 h 287006"/>
                  <a:gd name="connsiteX49" fmla="*/ 205279 w 334301"/>
                  <a:gd name="connsiteY49" fmla="*/ 84402 h 287006"/>
                  <a:gd name="connsiteX50" fmla="*/ 227794 w 334301"/>
                  <a:gd name="connsiteY50" fmla="*/ 118608 h 287006"/>
                  <a:gd name="connsiteX51" fmla="*/ 239713 w 334301"/>
                  <a:gd name="connsiteY51" fmla="*/ 158076 h 287006"/>
                  <a:gd name="connsiteX52" fmla="*/ 239713 w 334301"/>
                  <a:gd name="connsiteY52" fmla="*/ 160708 h 287006"/>
                  <a:gd name="connsiteX53" fmla="*/ 238389 w 334301"/>
                  <a:gd name="connsiteY53" fmla="*/ 188335 h 287006"/>
                  <a:gd name="connsiteX54" fmla="*/ 235740 w 334301"/>
                  <a:gd name="connsiteY54" fmla="*/ 201492 h 287006"/>
                  <a:gd name="connsiteX55" fmla="*/ 234416 w 334301"/>
                  <a:gd name="connsiteY55" fmla="*/ 201492 h 287006"/>
                  <a:gd name="connsiteX56" fmla="*/ 234416 w 334301"/>
                  <a:gd name="connsiteY56" fmla="*/ 200176 h 287006"/>
                  <a:gd name="connsiteX57" fmla="*/ 203955 w 334301"/>
                  <a:gd name="connsiteY57" fmla="*/ 252800 h 287006"/>
                  <a:gd name="connsiteX58" fmla="*/ 201306 w 334301"/>
                  <a:gd name="connsiteY58" fmla="*/ 255431 h 287006"/>
                  <a:gd name="connsiteX59" fmla="*/ 201306 w 334301"/>
                  <a:gd name="connsiteY59" fmla="*/ 256747 h 287006"/>
                  <a:gd name="connsiteX60" fmla="*/ 169521 w 334301"/>
                  <a:gd name="connsiteY60" fmla="*/ 277797 h 287006"/>
                  <a:gd name="connsiteX61" fmla="*/ 168196 w 334301"/>
                  <a:gd name="connsiteY61" fmla="*/ 277797 h 287006"/>
                  <a:gd name="connsiteX62" fmla="*/ 162899 w 334301"/>
                  <a:gd name="connsiteY62" fmla="*/ 280428 h 287006"/>
                  <a:gd name="connsiteX63" fmla="*/ 124492 w 334301"/>
                  <a:gd name="connsiteY63" fmla="*/ 287006 h 287006"/>
                  <a:gd name="connsiteX64" fmla="*/ 119194 w 334301"/>
                  <a:gd name="connsiteY64" fmla="*/ 287006 h 287006"/>
                  <a:gd name="connsiteX65" fmla="*/ 111248 w 334301"/>
                  <a:gd name="connsiteY65" fmla="*/ 287006 h 287006"/>
                  <a:gd name="connsiteX66" fmla="*/ 62246 w 334301"/>
                  <a:gd name="connsiteY66" fmla="*/ 272534 h 287006"/>
                  <a:gd name="connsiteX67" fmla="*/ 60922 w 334301"/>
                  <a:gd name="connsiteY67" fmla="*/ 272534 h 287006"/>
                  <a:gd name="connsiteX68" fmla="*/ 35758 w 334301"/>
                  <a:gd name="connsiteY68" fmla="*/ 252800 h 287006"/>
                  <a:gd name="connsiteX69" fmla="*/ 31785 w 334301"/>
                  <a:gd name="connsiteY69" fmla="*/ 248853 h 287006"/>
                  <a:gd name="connsiteX70" fmla="*/ 30461 w 334301"/>
                  <a:gd name="connsiteY70" fmla="*/ 247538 h 287006"/>
                  <a:gd name="connsiteX71" fmla="*/ 11919 w 334301"/>
                  <a:gd name="connsiteY71" fmla="*/ 219910 h 287006"/>
                  <a:gd name="connsiteX72" fmla="*/ 7946 w 334301"/>
                  <a:gd name="connsiteY72" fmla="*/ 212016 h 287006"/>
                  <a:gd name="connsiteX73" fmla="*/ 0 w 334301"/>
                  <a:gd name="connsiteY73" fmla="*/ 177811 h 287006"/>
                  <a:gd name="connsiteX74" fmla="*/ 0 w 334301"/>
                  <a:gd name="connsiteY74" fmla="*/ 173864 h 287006"/>
                  <a:gd name="connsiteX75" fmla="*/ 0 w 334301"/>
                  <a:gd name="connsiteY75" fmla="*/ 152814 h 287006"/>
                  <a:gd name="connsiteX76" fmla="*/ 11919 w 334301"/>
                  <a:gd name="connsiteY76" fmla="*/ 117293 h 287006"/>
                  <a:gd name="connsiteX77" fmla="*/ 34434 w 334301"/>
                  <a:gd name="connsiteY77" fmla="*/ 87034 h 287006"/>
                  <a:gd name="connsiteX78" fmla="*/ 35758 w 334301"/>
                  <a:gd name="connsiteY78" fmla="*/ 84402 h 287006"/>
                  <a:gd name="connsiteX79" fmla="*/ 39731 w 334301"/>
                  <a:gd name="connsiteY79" fmla="*/ 81771 h 287006"/>
                  <a:gd name="connsiteX80" fmla="*/ 39731 w 334301"/>
                  <a:gd name="connsiteY80" fmla="*/ 80456 h 287006"/>
                  <a:gd name="connsiteX81" fmla="*/ 39731 w 334301"/>
                  <a:gd name="connsiteY81" fmla="*/ 79140 h 287006"/>
                  <a:gd name="connsiteX82" fmla="*/ 56948 w 334301"/>
                  <a:gd name="connsiteY82" fmla="*/ 67300 h 287006"/>
                  <a:gd name="connsiteX83" fmla="*/ 99329 w 334301"/>
                  <a:gd name="connsiteY83" fmla="*/ 52828 h 287006"/>
                  <a:gd name="connsiteX84" fmla="*/ 111082 w 334301"/>
                  <a:gd name="connsiteY84" fmla="*/ 50032 h 287006"/>
                  <a:gd name="connsiteX85" fmla="*/ 241761 w 334301"/>
                  <a:gd name="connsiteY85" fmla="*/ 29217 h 287006"/>
                  <a:gd name="connsiteX86" fmla="*/ 251082 w 334301"/>
                  <a:gd name="connsiteY86" fmla="*/ 29217 h 287006"/>
                  <a:gd name="connsiteX87" fmla="*/ 251082 w 334301"/>
                  <a:gd name="connsiteY87" fmla="*/ 36898 h 287006"/>
                  <a:gd name="connsiteX88" fmla="*/ 220458 w 334301"/>
                  <a:gd name="connsiteY88" fmla="*/ 65064 h 287006"/>
                  <a:gd name="connsiteX89" fmla="*/ 216464 w 334301"/>
                  <a:gd name="connsiteY89" fmla="*/ 66344 h 287006"/>
                  <a:gd name="connsiteX90" fmla="*/ 212469 w 334301"/>
                  <a:gd name="connsiteY90" fmla="*/ 65064 h 287006"/>
                  <a:gd name="connsiteX91" fmla="*/ 212469 w 334301"/>
                  <a:gd name="connsiteY91" fmla="*/ 57382 h 287006"/>
                  <a:gd name="connsiteX92" fmla="*/ 241761 w 334301"/>
                  <a:gd name="connsiteY92" fmla="*/ 29217 h 287006"/>
                  <a:gd name="connsiteX93" fmla="*/ 324380 w 334301"/>
                  <a:gd name="connsiteY93" fmla="*/ 3902 h 287006"/>
                  <a:gd name="connsiteX94" fmla="*/ 332317 w 334301"/>
                  <a:gd name="connsiteY94" fmla="*/ 3902 h 287006"/>
                  <a:gd name="connsiteX95" fmla="*/ 332317 w 334301"/>
                  <a:gd name="connsiteY95" fmla="*/ 11839 h 287006"/>
                  <a:gd name="connsiteX96" fmla="*/ 248973 w 334301"/>
                  <a:gd name="connsiteY96" fmla="*/ 95183 h 287006"/>
                  <a:gd name="connsiteX97" fmla="*/ 245005 w 334301"/>
                  <a:gd name="connsiteY97" fmla="*/ 96506 h 287006"/>
                  <a:gd name="connsiteX98" fmla="*/ 241036 w 334301"/>
                  <a:gd name="connsiteY98" fmla="*/ 95183 h 287006"/>
                  <a:gd name="connsiteX99" fmla="*/ 241036 w 334301"/>
                  <a:gd name="connsiteY99" fmla="*/ 87246 h 287006"/>
                  <a:gd name="connsiteX100" fmla="*/ 324380 w 334301"/>
                  <a:gd name="connsiteY100" fmla="*/ 3902 h 287006"/>
                  <a:gd name="connsiteX101" fmla="*/ 210080 w 334301"/>
                  <a:gd name="connsiteY101" fmla="*/ 2297 h 287006"/>
                  <a:gd name="connsiteX102" fmla="*/ 218017 w 334301"/>
                  <a:gd name="connsiteY102" fmla="*/ 2297 h 287006"/>
                  <a:gd name="connsiteX103" fmla="*/ 218017 w 334301"/>
                  <a:gd name="connsiteY103" fmla="*/ 10179 h 287006"/>
                  <a:gd name="connsiteX104" fmla="*/ 191558 w 334301"/>
                  <a:gd name="connsiteY104" fmla="*/ 36455 h 287006"/>
                  <a:gd name="connsiteX105" fmla="*/ 187590 w 334301"/>
                  <a:gd name="connsiteY105" fmla="*/ 37769 h 287006"/>
                  <a:gd name="connsiteX106" fmla="*/ 183621 w 334301"/>
                  <a:gd name="connsiteY106" fmla="*/ 36455 h 287006"/>
                  <a:gd name="connsiteX107" fmla="*/ 183621 w 334301"/>
                  <a:gd name="connsiteY107" fmla="*/ 28572 h 287006"/>
                  <a:gd name="connsiteX108" fmla="*/ 210080 w 334301"/>
                  <a:gd name="connsiteY108" fmla="*/ 2297 h 287006"/>
                  <a:gd name="connsiteX109" fmla="*/ 269040 w 334301"/>
                  <a:gd name="connsiteY109" fmla="*/ 992 h 287006"/>
                  <a:gd name="connsiteX110" fmla="*/ 276560 w 334301"/>
                  <a:gd name="connsiteY110" fmla="*/ 992 h 287006"/>
                  <a:gd name="connsiteX111" fmla="*/ 276560 w 334301"/>
                  <a:gd name="connsiteY111" fmla="*/ 10253 h 287006"/>
                  <a:gd name="connsiteX112" fmla="*/ 264027 w 334301"/>
                  <a:gd name="connsiteY112" fmla="*/ 22159 h 287006"/>
                  <a:gd name="connsiteX113" fmla="*/ 260267 w 334301"/>
                  <a:gd name="connsiteY113" fmla="*/ 23482 h 287006"/>
                  <a:gd name="connsiteX114" fmla="*/ 256507 w 334301"/>
                  <a:gd name="connsiteY114" fmla="*/ 22159 h 287006"/>
                  <a:gd name="connsiteX115" fmla="*/ 256507 w 334301"/>
                  <a:gd name="connsiteY115" fmla="*/ 14221 h 287006"/>
                  <a:gd name="connsiteX116" fmla="*/ 269040 w 334301"/>
                  <a:gd name="connsiteY116" fmla="*/ 992 h 287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334301" h="287006">
                    <a:moveTo>
                      <a:pt x="87746" y="204456"/>
                    </a:moveTo>
                    <a:cubicBezTo>
                      <a:pt x="87746" y="204456"/>
                      <a:pt x="87746" y="204456"/>
                      <a:pt x="68263" y="222977"/>
                    </a:cubicBezTo>
                    <a:cubicBezTo>
                      <a:pt x="68263" y="222977"/>
                      <a:pt x="68263" y="222977"/>
                      <a:pt x="70861" y="263988"/>
                    </a:cubicBezTo>
                    <a:cubicBezTo>
                      <a:pt x="83849" y="270602"/>
                      <a:pt x="96838" y="274571"/>
                      <a:pt x="112425" y="275894"/>
                    </a:cubicBezTo>
                    <a:cubicBezTo>
                      <a:pt x="113724" y="275894"/>
                      <a:pt x="115022" y="275894"/>
                      <a:pt x="117620" y="275894"/>
                    </a:cubicBezTo>
                    <a:cubicBezTo>
                      <a:pt x="117620" y="275894"/>
                      <a:pt x="117620" y="275894"/>
                      <a:pt x="139701" y="237529"/>
                    </a:cubicBezTo>
                    <a:cubicBezTo>
                      <a:pt x="139701" y="237529"/>
                      <a:pt x="139701" y="237529"/>
                      <a:pt x="130609" y="213716"/>
                    </a:cubicBezTo>
                    <a:cubicBezTo>
                      <a:pt x="130609" y="213716"/>
                      <a:pt x="130609" y="213716"/>
                      <a:pt x="87746" y="204456"/>
                    </a:cubicBezTo>
                    <a:close/>
                    <a:moveTo>
                      <a:pt x="195878" y="166356"/>
                    </a:moveTo>
                    <a:cubicBezTo>
                      <a:pt x="195878" y="166356"/>
                      <a:pt x="195878" y="166356"/>
                      <a:pt x="163923" y="170297"/>
                    </a:cubicBezTo>
                    <a:cubicBezTo>
                      <a:pt x="163923" y="170297"/>
                      <a:pt x="163923" y="170297"/>
                      <a:pt x="141288" y="208397"/>
                    </a:cubicBezTo>
                    <a:cubicBezTo>
                      <a:pt x="141288" y="208397"/>
                      <a:pt x="141288" y="208397"/>
                      <a:pt x="150608" y="230732"/>
                    </a:cubicBezTo>
                    <a:cubicBezTo>
                      <a:pt x="150608" y="230732"/>
                      <a:pt x="150608" y="230732"/>
                      <a:pt x="197209" y="242556"/>
                    </a:cubicBezTo>
                    <a:cubicBezTo>
                      <a:pt x="209192" y="230732"/>
                      <a:pt x="218512" y="214966"/>
                      <a:pt x="223838" y="199201"/>
                    </a:cubicBezTo>
                    <a:cubicBezTo>
                      <a:pt x="223838" y="199201"/>
                      <a:pt x="223838" y="199201"/>
                      <a:pt x="195878" y="166356"/>
                    </a:cubicBezTo>
                    <a:close/>
                    <a:moveTo>
                      <a:pt x="50770" y="142544"/>
                    </a:moveTo>
                    <a:cubicBezTo>
                      <a:pt x="50770" y="142544"/>
                      <a:pt x="50770" y="142544"/>
                      <a:pt x="14013" y="158130"/>
                    </a:cubicBezTo>
                    <a:cubicBezTo>
                      <a:pt x="12700" y="162027"/>
                      <a:pt x="12700" y="167223"/>
                      <a:pt x="12700" y="172418"/>
                    </a:cubicBezTo>
                    <a:cubicBezTo>
                      <a:pt x="12700" y="172418"/>
                      <a:pt x="12700" y="172418"/>
                      <a:pt x="12700" y="176315"/>
                    </a:cubicBezTo>
                    <a:cubicBezTo>
                      <a:pt x="14013" y="185407"/>
                      <a:pt x="15325" y="195798"/>
                      <a:pt x="19264" y="203591"/>
                    </a:cubicBezTo>
                    <a:cubicBezTo>
                      <a:pt x="19264" y="203591"/>
                      <a:pt x="19264" y="203591"/>
                      <a:pt x="59959" y="213982"/>
                    </a:cubicBezTo>
                    <a:lnTo>
                      <a:pt x="80963" y="195798"/>
                    </a:lnTo>
                    <a:cubicBezTo>
                      <a:pt x="80963" y="195798"/>
                      <a:pt x="80963" y="195798"/>
                      <a:pt x="75712" y="154234"/>
                    </a:cubicBezTo>
                    <a:cubicBezTo>
                      <a:pt x="75712" y="154234"/>
                      <a:pt x="75712" y="154234"/>
                      <a:pt x="50770" y="142544"/>
                    </a:cubicBezTo>
                    <a:close/>
                    <a:moveTo>
                      <a:pt x="179091" y="80631"/>
                    </a:moveTo>
                    <a:cubicBezTo>
                      <a:pt x="179091" y="80631"/>
                      <a:pt x="179091" y="80631"/>
                      <a:pt x="135707" y="98782"/>
                    </a:cubicBezTo>
                    <a:cubicBezTo>
                      <a:pt x="135707" y="98782"/>
                      <a:pt x="135707" y="98782"/>
                      <a:pt x="131763" y="126007"/>
                    </a:cubicBezTo>
                    <a:cubicBezTo>
                      <a:pt x="131763" y="126007"/>
                      <a:pt x="131763" y="126007"/>
                      <a:pt x="160685" y="158419"/>
                    </a:cubicBezTo>
                    <a:cubicBezTo>
                      <a:pt x="160685" y="158419"/>
                      <a:pt x="160685" y="158419"/>
                      <a:pt x="193552" y="155826"/>
                    </a:cubicBezTo>
                    <a:cubicBezTo>
                      <a:pt x="193552" y="155826"/>
                      <a:pt x="193552" y="155826"/>
                      <a:pt x="215901" y="119525"/>
                    </a:cubicBezTo>
                    <a:cubicBezTo>
                      <a:pt x="210642" y="110450"/>
                      <a:pt x="204069" y="101374"/>
                      <a:pt x="196181" y="93596"/>
                    </a:cubicBezTo>
                    <a:cubicBezTo>
                      <a:pt x="193552" y="91003"/>
                      <a:pt x="192237" y="89706"/>
                      <a:pt x="190923" y="88410"/>
                    </a:cubicBezTo>
                    <a:cubicBezTo>
                      <a:pt x="186979" y="85817"/>
                      <a:pt x="183035" y="83224"/>
                      <a:pt x="180405" y="80631"/>
                    </a:cubicBezTo>
                    <a:cubicBezTo>
                      <a:pt x="180405" y="80631"/>
                      <a:pt x="179091" y="80631"/>
                      <a:pt x="179091" y="80631"/>
                    </a:cubicBezTo>
                    <a:close/>
                    <a:moveTo>
                      <a:pt x="97849" y="63169"/>
                    </a:moveTo>
                    <a:cubicBezTo>
                      <a:pt x="86159" y="65771"/>
                      <a:pt x="74469" y="70976"/>
                      <a:pt x="64078" y="77483"/>
                    </a:cubicBezTo>
                    <a:cubicBezTo>
                      <a:pt x="60181" y="80085"/>
                      <a:pt x="56285" y="82687"/>
                      <a:pt x="52388" y="85290"/>
                    </a:cubicBezTo>
                    <a:cubicBezTo>
                      <a:pt x="52388" y="85290"/>
                      <a:pt x="52388" y="85290"/>
                      <a:pt x="56285" y="130833"/>
                    </a:cubicBezTo>
                    <a:cubicBezTo>
                      <a:pt x="56285" y="130833"/>
                      <a:pt x="56285" y="130833"/>
                      <a:pt x="80963" y="142544"/>
                    </a:cubicBezTo>
                    <a:cubicBezTo>
                      <a:pt x="80963" y="142544"/>
                      <a:pt x="80963" y="142544"/>
                      <a:pt x="119929" y="124327"/>
                    </a:cubicBezTo>
                    <a:cubicBezTo>
                      <a:pt x="119929" y="124327"/>
                      <a:pt x="119929" y="124327"/>
                      <a:pt x="123826" y="94399"/>
                    </a:cubicBezTo>
                    <a:cubicBezTo>
                      <a:pt x="123826" y="94399"/>
                      <a:pt x="123826" y="94399"/>
                      <a:pt x="97849" y="63169"/>
                    </a:cubicBezTo>
                    <a:close/>
                    <a:moveTo>
                      <a:pt x="111082" y="50032"/>
                    </a:moveTo>
                    <a:cubicBezTo>
                      <a:pt x="114890" y="49868"/>
                      <a:pt x="118532" y="50197"/>
                      <a:pt x="121843" y="50197"/>
                    </a:cubicBezTo>
                    <a:cubicBezTo>
                      <a:pt x="124492" y="50197"/>
                      <a:pt x="127141" y="50197"/>
                      <a:pt x="128465" y="50197"/>
                    </a:cubicBezTo>
                    <a:cubicBezTo>
                      <a:pt x="131114" y="50197"/>
                      <a:pt x="133762" y="51512"/>
                      <a:pt x="136411" y="51512"/>
                    </a:cubicBezTo>
                    <a:cubicBezTo>
                      <a:pt x="148331" y="52828"/>
                      <a:pt x="160250" y="55459"/>
                      <a:pt x="169521" y="60721"/>
                    </a:cubicBezTo>
                    <a:cubicBezTo>
                      <a:pt x="173494" y="62037"/>
                      <a:pt x="177467" y="64668"/>
                      <a:pt x="181440" y="65984"/>
                    </a:cubicBezTo>
                    <a:cubicBezTo>
                      <a:pt x="188062" y="69931"/>
                      <a:pt x="193360" y="75193"/>
                      <a:pt x="198657" y="79140"/>
                    </a:cubicBezTo>
                    <a:cubicBezTo>
                      <a:pt x="201306" y="81771"/>
                      <a:pt x="202630" y="83087"/>
                      <a:pt x="205279" y="84402"/>
                    </a:cubicBezTo>
                    <a:cubicBezTo>
                      <a:pt x="214550" y="94927"/>
                      <a:pt x="222496" y="105452"/>
                      <a:pt x="227794" y="118608"/>
                    </a:cubicBezTo>
                    <a:cubicBezTo>
                      <a:pt x="234416" y="130449"/>
                      <a:pt x="238389" y="143605"/>
                      <a:pt x="239713" y="158076"/>
                    </a:cubicBezTo>
                    <a:cubicBezTo>
                      <a:pt x="239713" y="158076"/>
                      <a:pt x="239713" y="159392"/>
                      <a:pt x="239713" y="160708"/>
                    </a:cubicBezTo>
                    <a:cubicBezTo>
                      <a:pt x="239713" y="169917"/>
                      <a:pt x="239713" y="179126"/>
                      <a:pt x="238389" y="188335"/>
                    </a:cubicBezTo>
                    <a:cubicBezTo>
                      <a:pt x="237064" y="192282"/>
                      <a:pt x="235740" y="197545"/>
                      <a:pt x="235740" y="201492"/>
                    </a:cubicBezTo>
                    <a:cubicBezTo>
                      <a:pt x="235740" y="201492"/>
                      <a:pt x="235740" y="201492"/>
                      <a:pt x="234416" y="201492"/>
                    </a:cubicBezTo>
                    <a:cubicBezTo>
                      <a:pt x="234416" y="201492"/>
                      <a:pt x="234416" y="201492"/>
                      <a:pt x="234416" y="200176"/>
                    </a:cubicBezTo>
                    <a:cubicBezTo>
                      <a:pt x="230442" y="219910"/>
                      <a:pt x="218523" y="238329"/>
                      <a:pt x="203955" y="252800"/>
                    </a:cubicBezTo>
                    <a:cubicBezTo>
                      <a:pt x="203955" y="254116"/>
                      <a:pt x="202630" y="255431"/>
                      <a:pt x="201306" y="255431"/>
                    </a:cubicBezTo>
                    <a:cubicBezTo>
                      <a:pt x="201306" y="256747"/>
                      <a:pt x="201306" y="256747"/>
                      <a:pt x="201306" y="256747"/>
                    </a:cubicBezTo>
                    <a:cubicBezTo>
                      <a:pt x="192035" y="264641"/>
                      <a:pt x="180116" y="272534"/>
                      <a:pt x="169521" y="277797"/>
                    </a:cubicBezTo>
                    <a:cubicBezTo>
                      <a:pt x="169521" y="277797"/>
                      <a:pt x="168196" y="277797"/>
                      <a:pt x="168196" y="277797"/>
                    </a:cubicBezTo>
                    <a:cubicBezTo>
                      <a:pt x="166872" y="277797"/>
                      <a:pt x="164223" y="279112"/>
                      <a:pt x="162899" y="280428"/>
                    </a:cubicBezTo>
                    <a:cubicBezTo>
                      <a:pt x="150979" y="284375"/>
                      <a:pt x="137736" y="287006"/>
                      <a:pt x="124492" y="287006"/>
                    </a:cubicBezTo>
                    <a:cubicBezTo>
                      <a:pt x="123167" y="287006"/>
                      <a:pt x="121843" y="287006"/>
                      <a:pt x="119194" y="287006"/>
                    </a:cubicBezTo>
                    <a:cubicBezTo>
                      <a:pt x="116546" y="287006"/>
                      <a:pt x="113897" y="287006"/>
                      <a:pt x="111248" y="287006"/>
                    </a:cubicBezTo>
                    <a:cubicBezTo>
                      <a:pt x="94031" y="285690"/>
                      <a:pt x="76814" y="280428"/>
                      <a:pt x="62246" y="272534"/>
                    </a:cubicBezTo>
                    <a:cubicBezTo>
                      <a:pt x="60922" y="272534"/>
                      <a:pt x="60922" y="272534"/>
                      <a:pt x="60922" y="272534"/>
                    </a:cubicBezTo>
                    <a:cubicBezTo>
                      <a:pt x="51651" y="267272"/>
                      <a:pt x="42380" y="260694"/>
                      <a:pt x="35758" y="252800"/>
                    </a:cubicBezTo>
                    <a:cubicBezTo>
                      <a:pt x="34434" y="251485"/>
                      <a:pt x="33109" y="250169"/>
                      <a:pt x="31785" y="248853"/>
                    </a:cubicBezTo>
                    <a:cubicBezTo>
                      <a:pt x="30461" y="247538"/>
                      <a:pt x="30461" y="247538"/>
                      <a:pt x="30461" y="247538"/>
                    </a:cubicBezTo>
                    <a:cubicBezTo>
                      <a:pt x="22514" y="238329"/>
                      <a:pt x="17217" y="229119"/>
                      <a:pt x="11919" y="219910"/>
                    </a:cubicBezTo>
                    <a:cubicBezTo>
                      <a:pt x="10595" y="217279"/>
                      <a:pt x="9271" y="214648"/>
                      <a:pt x="7946" y="212016"/>
                    </a:cubicBezTo>
                    <a:cubicBezTo>
                      <a:pt x="3973" y="200176"/>
                      <a:pt x="1324" y="189651"/>
                      <a:pt x="0" y="177811"/>
                    </a:cubicBezTo>
                    <a:cubicBezTo>
                      <a:pt x="0" y="177811"/>
                      <a:pt x="0" y="177811"/>
                      <a:pt x="0" y="173864"/>
                    </a:cubicBezTo>
                    <a:cubicBezTo>
                      <a:pt x="0" y="165970"/>
                      <a:pt x="0" y="159392"/>
                      <a:pt x="0" y="152814"/>
                    </a:cubicBezTo>
                    <a:cubicBezTo>
                      <a:pt x="3973" y="140974"/>
                      <a:pt x="6622" y="129133"/>
                      <a:pt x="11919" y="117293"/>
                    </a:cubicBezTo>
                    <a:cubicBezTo>
                      <a:pt x="17217" y="106768"/>
                      <a:pt x="25163" y="96243"/>
                      <a:pt x="34434" y="87034"/>
                    </a:cubicBezTo>
                    <a:cubicBezTo>
                      <a:pt x="34434" y="85718"/>
                      <a:pt x="35758" y="85718"/>
                      <a:pt x="35758" y="84402"/>
                    </a:cubicBezTo>
                    <a:cubicBezTo>
                      <a:pt x="37083" y="83087"/>
                      <a:pt x="38407" y="81771"/>
                      <a:pt x="39731" y="81771"/>
                    </a:cubicBezTo>
                    <a:cubicBezTo>
                      <a:pt x="39731" y="81771"/>
                      <a:pt x="39731" y="80456"/>
                      <a:pt x="39731" y="80456"/>
                    </a:cubicBezTo>
                    <a:cubicBezTo>
                      <a:pt x="39731" y="80456"/>
                      <a:pt x="39731" y="80456"/>
                      <a:pt x="39731" y="79140"/>
                    </a:cubicBezTo>
                    <a:cubicBezTo>
                      <a:pt x="45029" y="75193"/>
                      <a:pt x="50326" y="71246"/>
                      <a:pt x="56948" y="67300"/>
                    </a:cubicBezTo>
                    <a:cubicBezTo>
                      <a:pt x="70192" y="59406"/>
                      <a:pt x="84760" y="52828"/>
                      <a:pt x="99329" y="52828"/>
                    </a:cubicBezTo>
                    <a:cubicBezTo>
                      <a:pt x="103302" y="50854"/>
                      <a:pt x="107275" y="50197"/>
                      <a:pt x="111082" y="50032"/>
                    </a:cubicBezTo>
                    <a:close/>
                    <a:moveTo>
                      <a:pt x="241761" y="29217"/>
                    </a:moveTo>
                    <a:cubicBezTo>
                      <a:pt x="244424" y="26656"/>
                      <a:pt x="248419" y="26656"/>
                      <a:pt x="251082" y="29217"/>
                    </a:cubicBezTo>
                    <a:cubicBezTo>
                      <a:pt x="252413" y="30497"/>
                      <a:pt x="252413" y="34338"/>
                      <a:pt x="251082" y="36898"/>
                    </a:cubicBezTo>
                    <a:cubicBezTo>
                      <a:pt x="251082" y="36898"/>
                      <a:pt x="251082" y="36898"/>
                      <a:pt x="220458" y="65064"/>
                    </a:cubicBezTo>
                    <a:cubicBezTo>
                      <a:pt x="220458" y="66344"/>
                      <a:pt x="217795" y="66344"/>
                      <a:pt x="216464" y="66344"/>
                    </a:cubicBezTo>
                    <a:cubicBezTo>
                      <a:pt x="215132" y="66344"/>
                      <a:pt x="213801" y="66344"/>
                      <a:pt x="212469" y="65064"/>
                    </a:cubicBezTo>
                    <a:cubicBezTo>
                      <a:pt x="211138" y="62503"/>
                      <a:pt x="211138" y="59943"/>
                      <a:pt x="212469" y="57382"/>
                    </a:cubicBezTo>
                    <a:cubicBezTo>
                      <a:pt x="212469" y="57382"/>
                      <a:pt x="212469" y="57382"/>
                      <a:pt x="241761" y="29217"/>
                    </a:cubicBezTo>
                    <a:close/>
                    <a:moveTo>
                      <a:pt x="324380" y="3902"/>
                    </a:moveTo>
                    <a:cubicBezTo>
                      <a:pt x="327026" y="1256"/>
                      <a:pt x="330994" y="1256"/>
                      <a:pt x="332317" y="3902"/>
                    </a:cubicBezTo>
                    <a:cubicBezTo>
                      <a:pt x="334963" y="6548"/>
                      <a:pt x="334963" y="9194"/>
                      <a:pt x="332317" y="11839"/>
                    </a:cubicBezTo>
                    <a:cubicBezTo>
                      <a:pt x="332317" y="11839"/>
                      <a:pt x="332317" y="11839"/>
                      <a:pt x="248973" y="95183"/>
                    </a:cubicBezTo>
                    <a:cubicBezTo>
                      <a:pt x="248973" y="96506"/>
                      <a:pt x="246328" y="96506"/>
                      <a:pt x="245005" y="96506"/>
                    </a:cubicBezTo>
                    <a:cubicBezTo>
                      <a:pt x="243682" y="96506"/>
                      <a:pt x="242359" y="96506"/>
                      <a:pt x="241036" y="95183"/>
                    </a:cubicBezTo>
                    <a:cubicBezTo>
                      <a:pt x="239713" y="92537"/>
                      <a:pt x="239713" y="89891"/>
                      <a:pt x="241036" y="87246"/>
                    </a:cubicBezTo>
                    <a:cubicBezTo>
                      <a:pt x="241036" y="87246"/>
                      <a:pt x="241036" y="87246"/>
                      <a:pt x="324380" y="3902"/>
                    </a:cubicBezTo>
                    <a:close/>
                    <a:moveTo>
                      <a:pt x="210080" y="2297"/>
                    </a:moveTo>
                    <a:cubicBezTo>
                      <a:pt x="212725" y="-331"/>
                      <a:pt x="215371" y="-331"/>
                      <a:pt x="218017" y="2297"/>
                    </a:cubicBezTo>
                    <a:cubicBezTo>
                      <a:pt x="220663" y="4924"/>
                      <a:pt x="220663" y="8866"/>
                      <a:pt x="218017" y="10179"/>
                    </a:cubicBezTo>
                    <a:cubicBezTo>
                      <a:pt x="218017" y="10179"/>
                      <a:pt x="218017" y="10179"/>
                      <a:pt x="191558" y="36455"/>
                    </a:cubicBezTo>
                    <a:cubicBezTo>
                      <a:pt x="190236" y="37769"/>
                      <a:pt x="188913" y="37769"/>
                      <a:pt x="187590" y="37769"/>
                    </a:cubicBezTo>
                    <a:cubicBezTo>
                      <a:pt x="186267" y="37769"/>
                      <a:pt x="184944" y="37769"/>
                      <a:pt x="183621" y="36455"/>
                    </a:cubicBezTo>
                    <a:cubicBezTo>
                      <a:pt x="180975" y="33828"/>
                      <a:pt x="180975" y="31200"/>
                      <a:pt x="183621" y="28572"/>
                    </a:cubicBezTo>
                    <a:cubicBezTo>
                      <a:pt x="183621" y="28572"/>
                      <a:pt x="183621" y="28572"/>
                      <a:pt x="210080" y="2297"/>
                    </a:cubicBezTo>
                    <a:close/>
                    <a:moveTo>
                      <a:pt x="269040" y="992"/>
                    </a:moveTo>
                    <a:cubicBezTo>
                      <a:pt x="270293" y="-331"/>
                      <a:pt x="274053" y="-331"/>
                      <a:pt x="276560" y="992"/>
                    </a:cubicBezTo>
                    <a:cubicBezTo>
                      <a:pt x="277813" y="3638"/>
                      <a:pt x="277813" y="7607"/>
                      <a:pt x="276560" y="10253"/>
                    </a:cubicBezTo>
                    <a:cubicBezTo>
                      <a:pt x="276560" y="10253"/>
                      <a:pt x="276560" y="10253"/>
                      <a:pt x="264027" y="22159"/>
                    </a:cubicBezTo>
                    <a:cubicBezTo>
                      <a:pt x="262773" y="23482"/>
                      <a:pt x="261520" y="23482"/>
                      <a:pt x="260267" y="23482"/>
                    </a:cubicBezTo>
                    <a:cubicBezTo>
                      <a:pt x="259013" y="23482"/>
                      <a:pt x="257760" y="23482"/>
                      <a:pt x="256507" y="22159"/>
                    </a:cubicBezTo>
                    <a:cubicBezTo>
                      <a:pt x="254000" y="19513"/>
                      <a:pt x="254000" y="16867"/>
                      <a:pt x="256507" y="14221"/>
                    </a:cubicBezTo>
                    <a:cubicBezTo>
                      <a:pt x="256507" y="14221"/>
                      <a:pt x="256507" y="14221"/>
                      <a:pt x="269040" y="992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ïṡľîďé"/>
            <p:cNvGrpSpPr/>
            <p:nvPr/>
          </p:nvGrpSpPr>
          <p:grpSpPr>
            <a:xfrm>
              <a:off x="8244544" y="927443"/>
              <a:ext cx="3696321" cy="5014508"/>
              <a:chOff x="8244544" y="927443"/>
              <a:chExt cx="3696321" cy="5014508"/>
            </a:xfrm>
          </p:grpSpPr>
          <p:sp>
            <p:nvSpPr>
              <p:cNvPr id="7" name="ï$ľîḍê"/>
              <p:cNvSpPr/>
              <p:nvPr/>
            </p:nvSpPr>
            <p:spPr>
              <a:xfrm>
                <a:off x="8244544" y="3429000"/>
                <a:ext cx="1336726" cy="2512951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8408980" y="4439254"/>
                <a:ext cx="100785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iṧḻïḋê"/>
              <p:cNvSpPr txBox="1"/>
              <p:nvPr/>
            </p:nvSpPr>
            <p:spPr>
              <a:xfrm>
                <a:off x="9903178" y="4536576"/>
                <a:ext cx="1816436" cy="6463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此部分内容作为文字排版占位显示（建议使用主题字体）。</a:t>
                </a:r>
              </a:p>
            </p:txBody>
          </p:sp>
          <p:sp>
            <p:nvSpPr>
              <p:cNvPr id="10" name="iṩ1ïḓe"/>
              <p:cNvSpPr/>
              <p:nvPr/>
            </p:nvSpPr>
            <p:spPr>
              <a:xfrm>
                <a:off x="9903178" y="3946811"/>
                <a:ext cx="1816436" cy="49244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b="1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ïṧľídè"/>
              <p:cNvSpPr txBox="1"/>
              <p:nvPr/>
            </p:nvSpPr>
            <p:spPr>
              <a:xfrm>
                <a:off x="8408977" y="3691065"/>
                <a:ext cx="1007856" cy="666948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80%</a:t>
                </a:r>
              </a:p>
            </p:txBody>
          </p:sp>
          <p:sp>
            <p:nvSpPr>
              <p:cNvPr id="13" name="isľiḓe"/>
              <p:cNvSpPr/>
              <p:nvPr/>
            </p:nvSpPr>
            <p:spPr>
              <a:xfrm>
                <a:off x="8244544" y="927443"/>
                <a:ext cx="3696321" cy="2501557"/>
              </a:xfrm>
              <a:prstGeom prst="rect">
                <a:avLst/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íṡlîḍe"/>
              <p:cNvSpPr/>
              <p:nvPr/>
            </p:nvSpPr>
            <p:spPr bwMode="auto">
              <a:xfrm>
                <a:off x="8469037" y="4848821"/>
                <a:ext cx="720080" cy="683564"/>
              </a:xfrm>
              <a:custGeom>
                <a:avLst/>
                <a:gdLst>
                  <a:gd name="connsiteX0" fmla="*/ 253975 w 337805"/>
                  <a:gd name="connsiteY0" fmla="*/ 246062 h 320675"/>
                  <a:gd name="connsiteX1" fmla="*/ 259284 w 337805"/>
                  <a:gd name="connsiteY1" fmla="*/ 256410 h 320675"/>
                  <a:gd name="connsiteX2" fmla="*/ 261938 w 337805"/>
                  <a:gd name="connsiteY2" fmla="*/ 261584 h 320675"/>
                  <a:gd name="connsiteX3" fmla="*/ 260611 w 337805"/>
                  <a:gd name="connsiteY3" fmla="*/ 266759 h 320675"/>
                  <a:gd name="connsiteX4" fmla="*/ 190266 w 337805"/>
                  <a:gd name="connsiteY4" fmla="*/ 313325 h 320675"/>
                  <a:gd name="connsiteX5" fmla="*/ 183630 w 337805"/>
                  <a:gd name="connsiteY5" fmla="*/ 314619 h 320675"/>
                  <a:gd name="connsiteX6" fmla="*/ 180975 w 337805"/>
                  <a:gd name="connsiteY6" fmla="*/ 309445 h 320675"/>
                  <a:gd name="connsiteX7" fmla="*/ 253975 w 337805"/>
                  <a:gd name="connsiteY7" fmla="*/ 246062 h 320675"/>
                  <a:gd name="connsiteX8" fmla="*/ 305465 w 337805"/>
                  <a:gd name="connsiteY8" fmla="*/ 225425 h 320675"/>
                  <a:gd name="connsiteX9" fmla="*/ 308123 w 337805"/>
                  <a:gd name="connsiteY9" fmla="*/ 225425 h 320675"/>
                  <a:gd name="connsiteX10" fmla="*/ 309452 w 337805"/>
                  <a:gd name="connsiteY10" fmla="*/ 226754 h 320675"/>
                  <a:gd name="connsiteX11" fmla="*/ 314768 w 337805"/>
                  <a:gd name="connsiteY11" fmla="*/ 242703 h 320675"/>
                  <a:gd name="connsiteX12" fmla="*/ 330717 w 337805"/>
                  <a:gd name="connsiteY12" fmla="*/ 248019 h 320675"/>
                  <a:gd name="connsiteX13" fmla="*/ 333375 w 337805"/>
                  <a:gd name="connsiteY13" fmla="*/ 250678 h 320675"/>
                  <a:gd name="connsiteX14" fmla="*/ 332046 w 337805"/>
                  <a:gd name="connsiteY14" fmla="*/ 253336 h 320675"/>
                  <a:gd name="connsiteX15" fmla="*/ 317426 w 337805"/>
                  <a:gd name="connsiteY15" fmla="*/ 262639 h 320675"/>
                  <a:gd name="connsiteX16" fmla="*/ 317426 w 337805"/>
                  <a:gd name="connsiteY16" fmla="*/ 279917 h 320675"/>
                  <a:gd name="connsiteX17" fmla="*/ 316097 w 337805"/>
                  <a:gd name="connsiteY17" fmla="*/ 282575 h 320675"/>
                  <a:gd name="connsiteX18" fmla="*/ 314768 w 337805"/>
                  <a:gd name="connsiteY18" fmla="*/ 282575 h 320675"/>
                  <a:gd name="connsiteX19" fmla="*/ 313439 w 337805"/>
                  <a:gd name="connsiteY19" fmla="*/ 281246 h 320675"/>
                  <a:gd name="connsiteX20" fmla="*/ 300148 w 337805"/>
                  <a:gd name="connsiteY20" fmla="*/ 271943 h 320675"/>
                  <a:gd name="connsiteX21" fmla="*/ 284200 w 337805"/>
                  <a:gd name="connsiteY21" fmla="*/ 277259 h 320675"/>
                  <a:gd name="connsiteX22" fmla="*/ 282870 w 337805"/>
                  <a:gd name="connsiteY22" fmla="*/ 277259 h 320675"/>
                  <a:gd name="connsiteX23" fmla="*/ 281541 w 337805"/>
                  <a:gd name="connsiteY23" fmla="*/ 275930 h 320675"/>
                  <a:gd name="connsiteX24" fmla="*/ 280212 w 337805"/>
                  <a:gd name="connsiteY24" fmla="*/ 273272 h 320675"/>
                  <a:gd name="connsiteX25" fmla="*/ 286858 w 337805"/>
                  <a:gd name="connsiteY25" fmla="*/ 257323 h 320675"/>
                  <a:gd name="connsiteX26" fmla="*/ 276225 w 337805"/>
                  <a:gd name="connsiteY26" fmla="*/ 244032 h 320675"/>
                  <a:gd name="connsiteX27" fmla="*/ 276225 w 337805"/>
                  <a:gd name="connsiteY27" fmla="*/ 241374 h 320675"/>
                  <a:gd name="connsiteX28" fmla="*/ 278883 w 337805"/>
                  <a:gd name="connsiteY28" fmla="*/ 238716 h 320675"/>
                  <a:gd name="connsiteX29" fmla="*/ 294832 w 337805"/>
                  <a:gd name="connsiteY29" fmla="*/ 240045 h 320675"/>
                  <a:gd name="connsiteX30" fmla="*/ 305465 w 337805"/>
                  <a:gd name="connsiteY30" fmla="*/ 225425 h 320675"/>
                  <a:gd name="connsiteX31" fmla="*/ 88859 w 337805"/>
                  <a:gd name="connsiteY31" fmla="*/ 219075 h 320675"/>
                  <a:gd name="connsiteX32" fmla="*/ 123826 w 337805"/>
                  <a:gd name="connsiteY32" fmla="*/ 313563 h 320675"/>
                  <a:gd name="connsiteX33" fmla="*/ 121236 w 337805"/>
                  <a:gd name="connsiteY33" fmla="*/ 317500 h 320675"/>
                  <a:gd name="connsiteX34" fmla="*/ 117350 w 337805"/>
                  <a:gd name="connsiteY34" fmla="*/ 314876 h 320675"/>
                  <a:gd name="connsiteX35" fmla="*/ 74613 w 337805"/>
                  <a:gd name="connsiteY35" fmla="*/ 238760 h 320675"/>
                  <a:gd name="connsiteX36" fmla="*/ 74613 w 337805"/>
                  <a:gd name="connsiteY36" fmla="*/ 233511 h 320675"/>
                  <a:gd name="connsiteX37" fmla="*/ 75908 w 337805"/>
                  <a:gd name="connsiteY37" fmla="*/ 228262 h 320675"/>
                  <a:gd name="connsiteX38" fmla="*/ 79793 w 337805"/>
                  <a:gd name="connsiteY38" fmla="*/ 225637 h 320675"/>
                  <a:gd name="connsiteX39" fmla="*/ 88859 w 337805"/>
                  <a:gd name="connsiteY39" fmla="*/ 219075 h 320675"/>
                  <a:gd name="connsiteX40" fmla="*/ 48948 w 337805"/>
                  <a:gd name="connsiteY40" fmla="*/ 176212 h 320675"/>
                  <a:gd name="connsiteX41" fmla="*/ 50271 w 337805"/>
                  <a:gd name="connsiteY41" fmla="*/ 177511 h 320675"/>
                  <a:gd name="connsiteX42" fmla="*/ 51594 w 337805"/>
                  <a:gd name="connsiteY42" fmla="*/ 178810 h 320675"/>
                  <a:gd name="connsiteX43" fmla="*/ 54240 w 337805"/>
                  <a:gd name="connsiteY43" fmla="*/ 195695 h 320675"/>
                  <a:gd name="connsiteX44" fmla="*/ 70115 w 337805"/>
                  <a:gd name="connsiteY44" fmla="*/ 202190 h 320675"/>
                  <a:gd name="connsiteX45" fmla="*/ 71438 w 337805"/>
                  <a:gd name="connsiteY45" fmla="*/ 204787 h 320675"/>
                  <a:gd name="connsiteX46" fmla="*/ 70115 w 337805"/>
                  <a:gd name="connsiteY46" fmla="*/ 207385 h 320675"/>
                  <a:gd name="connsiteX47" fmla="*/ 54240 w 337805"/>
                  <a:gd name="connsiteY47" fmla="*/ 215178 h 320675"/>
                  <a:gd name="connsiteX48" fmla="*/ 52917 w 337805"/>
                  <a:gd name="connsiteY48" fmla="*/ 230765 h 320675"/>
                  <a:gd name="connsiteX49" fmla="*/ 51594 w 337805"/>
                  <a:gd name="connsiteY49" fmla="*/ 233362 h 320675"/>
                  <a:gd name="connsiteX50" fmla="*/ 50271 w 337805"/>
                  <a:gd name="connsiteY50" fmla="*/ 233362 h 320675"/>
                  <a:gd name="connsiteX51" fmla="*/ 47625 w 337805"/>
                  <a:gd name="connsiteY51" fmla="*/ 232063 h 320675"/>
                  <a:gd name="connsiteX52" fmla="*/ 35719 w 337805"/>
                  <a:gd name="connsiteY52" fmla="*/ 221672 h 320675"/>
                  <a:gd name="connsiteX53" fmla="*/ 19844 w 337805"/>
                  <a:gd name="connsiteY53" fmla="*/ 224270 h 320675"/>
                  <a:gd name="connsiteX54" fmla="*/ 18521 w 337805"/>
                  <a:gd name="connsiteY54" fmla="*/ 224270 h 320675"/>
                  <a:gd name="connsiteX55" fmla="*/ 17198 w 337805"/>
                  <a:gd name="connsiteY55" fmla="*/ 222971 h 320675"/>
                  <a:gd name="connsiteX56" fmla="*/ 17198 w 337805"/>
                  <a:gd name="connsiteY56" fmla="*/ 220374 h 320675"/>
                  <a:gd name="connsiteX57" fmla="*/ 23812 w 337805"/>
                  <a:gd name="connsiteY57" fmla="*/ 206086 h 320675"/>
                  <a:gd name="connsiteX58" fmla="*/ 15875 w 337805"/>
                  <a:gd name="connsiteY58" fmla="*/ 190500 h 320675"/>
                  <a:gd name="connsiteX59" fmla="*/ 15875 w 337805"/>
                  <a:gd name="connsiteY59" fmla="*/ 187902 h 320675"/>
                  <a:gd name="connsiteX60" fmla="*/ 18521 w 337805"/>
                  <a:gd name="connsiteY60" fmla="*/ 187902 h 320675"/>
                  <a:gd name="connsiteX61" fmla="*/ 35719 w 337805"/>
                  <a:gd name="connsiteY61" fmla="*/ 189201 h 320675"/>
                  <a:gd name="connsiteX62" fmla="*/ 47625 w 337805"/>
                  <a:gd name="connsiteY62" fmla="*/ 177511 h 320675"/>
                  <a:gd name="connsiteX63" fmla="*/ 48948 w 337805"/>
                  <a:gd name="connsiteY63" fmla="*/ 176212 h 320675"/>
                  <a:gd name="connsiteX64" fmla="*/ 242128 w 337805"/>
                  <a:gd name="connsiteY64" fmla="*/ 109537 h 320675"/>
                  <a:gd name="connsiteX65" fmla="*/ 252682 w 337805"/>
                  <a:gd name="connsiteY65" fmla="*/ 120094 h 320675"/>
                  <a:gd name="connsiteX66" fmla="*/ 250044 w 337805"/>
                  <a:gd name="connsiteY66" fmla="*/ 133290 h 320675"/>
                  <a:gd name="connsiteX67" fmla="*/ 254001 w 337805"/>
                  <a:gd name="connsiteY67" fmla="*/ 150445 h 320675"/>
                  <a:gd name="connsiteX68" fmla="*/ 168253 w 337805"/>
                  <a:gd name="connsiteY68" fmla="*/ 318036 h 320675"/>
                  <a:gd name="connsiteX69" fmla="*/ 164295 w 337805"/>
                  <a:gd name="connsiteY69" fmla="*/ 320675 h 320675"/>
                  <a:gd name="connsiteX70" fmla="*/ 161657 w 337805"/>
                  <a:gd name="connsiteY70" fmla="*/ 316716 h 320675"/>
                  <a:gd name="connsiteX71" fmla="*/ 242128 w 337805"/>
                  <a:gd name="connsiteY71" fmla="*/ 109537 h 320675"/>
                  <a:gd name="connsiteX72" fmla="*/ 111255 w 337805"/>
                  <a:gd name="connsiteY72" fmla="*/ 84137 h 320675"/>
                  <a:gd name="connsiteX73" fmla="*/ 143135 w 337805"/>
                  <a:gd name="connsiteY73" fmla="*/ 311679 h 320675"/>
                  <a:gd name="connsiteX74" fmla="*/ 141806 w 337805"/>
                  <a:gd name="connsiteY74" fmla="*/ 313002 h 320675"/>
                  <a:gd name="connsiteX75" fmla="*/ 139150 w 337805"/>
                  <a:gd name="connsiteY75" fmla="*/ 311679 h 320675"/>
                  <a:gd name="connsiteX76" fmla="*/ 79375 w 337805"/>
                  <a:gd name="connsiteY76" fmla="*/ 111919 h 320675"/>
                  <a:gd name="connsiteX77" fmla="*/ 79375 w 337805"/>
                  <a:gd name="connsiteY77" fmla="*/ 110596 h 320675"/>
                  <a:gd name="connsiteX78" fmla="*/ 87345 w 337805"/>
                  <a:gd name="connsiteY78" fmla="*/ 89429 h 320675"/>
                  <a:gd name="connsiteX79" fmla="*/ 109926 w 337805"/>
                  <a:gd name="connsiteY79" fmla="*/ 85460 h 320675"/>
                  <a:gd name="connsiteX80" fmla="*/ 111255 w 337805"/>
                  <a:gd name="connsiteY80" fmla="*/ 84137 h 320675"/>
                  <a:gd name="connsiteX81" fmla="*/ 296863 w 337805"/>
                  <a:gd name="connsiteY81" fmla="*/ 61912 h 320675"/>
                  <a:gd name="connsiteX82" fmla="*/ 299526 w 337805"/>
                  <a:gd name="connsiteY82" fmla="*/ 63231 h 320675"/>
                  <a:gd name="connsiteX83" fmla="*/ 310178 w 337805"/>
                  <a:gd name="connsiteY83" fmla="*/ 85644 h 320675"/>
                  <a:gd name="connsiteX84" fmla="*/ 335475 w 337805"/>
                  <a:gd name="connsiteY84" fmla="*/ 89600 h 320675"/>
                  <a:gd name="connsiteX85" fmla="*/ 336807 w 337805"/>
                  <a:gd name="connsiteY85" fmla="*/ 90918 h 320675"/>
                  <a:gd name="connsiteX86" fmla="*/ 336807 w 337805"/>
                  <a:gd name="connsiteY86" fmla="*/ 93555 h 320675"/>
                  <a:gd name="connsiteX87" fmla="*/ 318166 w 337805"/>
                  <a:gd name="connsiteY87" fmla="*/ 112013 h 320675"/>
                  <a:gd name="connsiteX88" fmla="*/ 323492 w 337805"/>
                  <a:gd name="connsiteY88" fmla="*/ 135745 h 320675"/>
                  <a:gd name="connsiteX89" fmla="*/ 322161 w 337805"/>
                  <a:gd name="connsiteY89" fmla="*/ 138382 h 320675"/>
                  <a:gd name="connsiteX90" fmla="*/ 320829 w 337805"/>
                  <a:gd name="connsiteY90" fmla="*/ 139700 h 320675"/>
                  <a:gd name="connsiteX91" fmla="*/ 319498 w 337805"/>
                  <a:gd name="connsiteY91" fmla="*/ 138382 h 320675"/>
                  <a:gd name="connsiteX92" fmla="*/ 296863 w 337805"/>
                  <a:gd name="connsiteY92" fmla="*/ 127834 h 320675"/>
                  <a:gd name="connsiteX93" fmla="*/ 274228 w 337805"/>
                  <a:gd name="connsiteY93" fmla="*/ 138382 h 320675"/>
                  <a:gd name="connsiteX94" fmla="*/ 272897 w 337805"/>
                  <a:gd name="connsiteY94" fmla="*/ 139700 h 320675"/>
                  <a:gd name="connsiteX95" fmla="*/ 271566 w 337805"/>
                  <a:gd name="connsiteY95" fmla="*/ 138382 h 320675"/>
                  <a:gd name="connsiteX96" fmla="*/ 270234 w 337805"/>
                  <a:gd name="connsiteY96" fmla="*/ 135745 h 320675"/>
                  <a:gd name="connsiteX97" fmla="*/ 275560 w 337805"/>
                  <a:gd name="connsiteY97" fmla="*/ 112013 h 320675"/>
                  <a:gd name="connsiteX98" fmla="*/ 256920 w 337805"/>
                  <a:gd name="connsiteY98" fmla="*/ 93555 h 320675"/>
                  <a:gd name="connsiteX99" fmla="*/ 256920 w 337805"/>
                  <a:gd name="connsiteY99" fmla="*/ 90918 h 320675"/>
                  <a:gd name="connsiteX100" fmla="*/ 258251 w 337805"/>
                  <a:gd name="connsiteY100" fmla="*/ 89600 h 320675"/>
                  <a:gd name="connsiteX101" fmla="*/ 283549 w 337805"/>
                  <a:gd name="connsiteY101" fmla="*/ 85644 h 320675"/>
                  <a:gd name="connsiteX102" fmla="*/ 294200 w 337805"/>
                  <a:gd name="connsiteY102" fmla="*/ 63231 h 320675"/>
                  <a:gd name="connsiteX103" fmla="*/ 296863 w 337805"/>
                  <a:gd name="connsiteY103" fmla="*/ 61912 h 320675"/>
                  <a:gd name="connsiteX104" fmla="*/ 162560 w 337805"/>
                  <a:gd name="connsiteY104" fmla="*/ 53975 h 320675"/>
                  <a:gd name="connsiteX105" fmla="*/ 173228 w 337805"/>
                  <a:gd name="connsiteY105" fmla="*/ 59279 h 320675"/>
                  <a:gd name="connsiteX106" fmla="*/ 178563 w 337805"/>
                  <a:gd name="connsiteY106" fmla="*/ 60605 h 320675"/>
                  <a:gd name="connsiteX107" fmla="*/ 181230 w 337805"/>
                  <a:gd name="connsiteY107" fmla="*/ 65910 h 320675"/>
                  <a:gd name="connsiteX108" fmla="*/ 182563 w 337805"/>
                  <a:gd name="connsiteY108" fmla="*/ 69888 h 320675"/>
                  <a:gd name="connsiteX109" fmla="*/ 159893 w 337805"/>
                  <a:gd name="connsiteY109" fmla="*/ 164036 h 320675"/>
                  <a:gd name="connsiteX110" fmla="*/ 154559 w 337805"/>
                  <a:gd name="connsiteY110" fmla="*/ 164036 h 320675"/>
                  <a:gd name="connsiteX111" fmla="*/ 162560 w 337805"/>
                  <a:gd name="connsiteY111" fmla="*/ 53975 h 320675"/>
                  <a:gd name="connsiteX112" fmla="*/ 189202 w 337805"/>
                  <a:gd name="connsiteY112" fmla="*/ 3175 h 320675"/>
                  <a:gd name="connsiteX113" fmla="*/ 190501 w 337805"/>
                  <a:gd name="connsiteY113" fmla="*/ 3175 h 320675"/>
                  <a:gd name="connsiteX114" fmla="*/ 191799 w 337805"/>
                  <a:gd name="connsiteY114" fmla="*/ 3175 h 320675"/>
                  <a:gd name="connsiteX115" fmla="*/ 206087 w 337805"/>
                  <a:gd name="connsiteY115" fmla="*/ 12479 h 320675"/>
                  <a:gd name="connsiteX116" fmla="*/ 221673 w 337805"/>
                  <a:gd name="connsiteY116" fmla="*/ 5833 h 320675"/>
                  <a:gd name="connsiteX117" fmla="*/ 222972 w 337805"/>
                  <a:gd name="connsiteY117" fmla="*/ 5833 h 320675"/>
                  <a:gd name="connsiteX118" fmla="*/ 224271 w 337805"/>
                  <a:gd name="connsiteY118" fmla="*/ 5833 h 320675"/>
                  <a:gd name="connsiteX119" fmla="*/ 225570 w 337805"/>
                  <a:gd name="connsiteY119" fmla="*/ 8492 h 320675"/>
                  <a:gd name="connsiteX120" fmla="*/ 221673 w 337805"/>
                  <a:gd name="connsiteY120" fmla="*/ 25769 h 320675"/>
                  <a:gd name="connsiteX121" fmla="*/ 232064 w 337805"/>
                  <a:gd name="connsiteY121" fmla="*/ 37731 h 320675"/>
                  <a:gd name="connsiteX122" fmla="*/ 233363 w 337805"/>
                  <a:gd name="connsiteY122" fmla="*/ 40389 h 320675"/>
                  <a:gd name="connsiteX123" fmla="*/ 230765 w 337805"/>
                  <a:gd name="connsiteY123" fmla="*/ 43047 h 320675"/>
                  <a:gd name="connsiteX124" fmla="*/ 213880 w 337805"/>
                  <a:gd name="connsiteY124" fmla="*/ 43047 h 320675"/>
                  <a:gd name="connsiteX125" fmla="*/ 206087 w 337805"/>
                  <a:gd name="connsiteY125" fmla="*/ 58996 h 320675"/>
                  <a:gd name="connsiteX126" fmla="*/ 203489 w 337805"/>
                  <a:gd name="connsiteY126" fmla="*/ 60325 h 320675"/>
                  <a:gd name="connsiteX127" fmla="*/ 200892 w 337805"/>
                  <a:gd name="connsiteY127" fmla="*/ 57667 h 320675"/>
                  <a:gd name="connsiteX128" fmla="*/ 194397 w 337805"/>
                  <a:gd name="connsiteY128" fmla="*/ 41718 h 320675"/>
                  <a:gd name="connsiteX129" fmla="*/ 178811 w 337805"/>
                  <a:gd name="connsiteY129" fmla="*/ 39060 h 320675"/>
                  <a:gd name="connsiteX130" fmla="*/ 176213 w 337805"/>
                  <a:gd name="connsiteY130" fmla="*/ 36402 h 320675"/>
                  <a:gd name="connsiteX131" fmla="*/ 177512 w 337805"/>
                  <a:gd name="connsiteY131" fmla="*/ 33744 h 320675"/>
                  <a:gd name="connsiteX132" fmla="*/ 190501 w 337805"/>
                  <a:gd name="connsiteY132" fmla="*/ 23111 h 320675"/>
                  <a:gd name="connsiteX133" fmla="*/ 187903 w 337805"/>
                  <a:gd name="connsiteY133" fmla="*/ 5833 h 320675"/>
                  <a:gd name="connsiteX134" fmla="*/ 189202 w 337805"/>
                  <a:gd name="connsiteY134" fmla="*/ 3175 h 320675"/>
                  <a:gd name="connsiteX135" fmla="*/ 81296 w 337805"/>
                  <a:gd name="connsiteY135" fmla="*/ 0 h 320675"/>
                  <a:gd name="connsiteX136" fmla="*/ 82628 w 337805"/>
                  <a:gd name="connsiteY136" fmla="*/ 1326 h 320675"/>
                  <a:gd name="connsiteX137" fmla="*/ 83961 w 337805"/>
                  <a:gd name="connsiteY137" fmla="*/ 2652 h 320675"/>
                  <a:gd name="connsiteX138" fmla="*/ 79963 w 337805"/>
                  <a:gd name="connsiteY138" fmla="*/ 37136 h 320675"/>
                  <a:gd name="connsiteX139" fmla="*/ 106617 w 337805"/>
                  <a:gd name="connsiteY139" fmla="*/ 59682 h 320675"/>
                  <a:gd name="connsiteX140" fmla="*/ 107950 w 337805"/>
                  <a:gd name="connsiteY140" fmla="*/ 62335 h 320675"/>
                  <a:gd name="connsiteX141" fmla="*/ 106617 w 337805"/>
                  <a:gd name="connsiteY141" fmla="*/ 63661 h 320675"/>
                  <a:gd name="connsiteX142" fmla="*/ 71967 w 337805"/>
                  <a:gd name="connsiteY142" fmla="*/ 71619 h 320675"/>
                  <a:gd name="connsiteX143" fmla="*/ 58639 w 337805"/>
                  <a:gd name="connsiteY143" fmla="*/ 103449 h 320675"/>
                  <a:gd name="connsiteX144" fmla="*/ 57307 w 337805"/>
                  <a:gd name="connsiteY144" fmla="*/ 104775 h 320675"/>
                  <a:gd name="connsiteX145" fmla="*/ 54641 w 337805"/>
                  <a:gd name="connsiteY145" fmla="*/ 103449 h 320675"/>
                  <a:gd name="connsiteX146" fmla="*/ 37316 w 337805"/>
                  <a:gd name="connsiteY146" fmla="*/ 74271 h 320675"/>
                  <a:gd name="connsiteX147" fmla="*/ 2665 w 337805"/>
                  <a:gd name="connsiteY147" fmla="*/ 71619 h 320675"/>
                  <a:gd name="connsiteX148" fmla="*/ 0 w 337805"/>
                  <a:gd name="connsiteY148" fmla="*/ 70292 h 320675"/>
                  <a:gd name="connsiteX149" fmla="*/ 0 w 337805"/>
                  <a:gd name="connsiteY149" fmla="*/ 67640 h 320675"/>
                  <a:gd name="connsiteX150" fmla="*/ 23989 w 337805"/>
                  <a:gd name="connsiteY150" fmla="*/ 41114 h 320675"/>
                  <a:gd name="connsiteX151" fmla="*/ 14660 w 337805"/>
                  <a:gd name="connsiteY151" fmla="*/ 7958 h 320675"/>
                  <a:gd name="connsiteX152" fmla="*/ 15992 w 337805"/>
                  <a:gd name="connsiteY152" fmla="*/ 5305 h 320675"/>
                  <a:gd name="connsiteX153" fmla="*/ 17325 w 337805"/>
                  <a:gd name="connsiteY153" fmla="*/ 5305 h 320675"/>
                  <a:gd name="connsiteX154" fmla="*/ 18658 w 337805"/>
                  <a:gd name="connsiteY154" fmla="*/ 5305 h 320675"/>
                  <a:gd name="connsiteX155" fmla="*/ 50643 w 337805"/>
                  <a:gd name="connsiteY155" fmla="*/ 18568 h 320675"/>
                  <a:gd name="connsiteX156" fmla="*/ 79963 w 337805"/>
                  <a:gd name="connsiteY156" fmla="*/ 1326 h 320675"/>
                  <a:gd name="connsiteX157" fmla="*/ 81296 w 337805"/>
                  <a:gd name="connsiteY157" fmla="*/ 0 h 320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337805" h="320675">
                    <a:moveTo>
                      <a:pt x="253975" y="246062"/>
                    </a:moveTo>
                    <a:cubicBezTo>
                      <a:pt x="253975" y="249943"/>
                      <a:pt x="256629" y="253823"/>
                      <a:pt x="259284" y="256410"/>
                    </a:cubicBezTo>
                    <a:cubicBezTo>
                      <a:pt x="259284" y="256410"/>
                      <a:pt x="259284" y="256410"/>
                      <a:pt x="261938" y="261584"/>
                    </a:cubicBezTo>
                    <a:lnTo>
                      <a:pt x="260611" y="266759"/>
                    </a:lnTo>
                    <a:cubicBezTo>
                      <a:pt x="226102" y="270639"/>
                      <a:pt x="203539" y="295216"/>
                      <a:pt x="190266" y="313325"/>
                    </a:cubicBezTo>
                    <a:cubicBezTo>
                      <a:pt x="188939" y="314619"/>
                      <a:pt x="186284" y="315912"/>
                      <a:pt x="183630" y="314619"/>
                    </a:cubicBezTo>
                    <a:cubicBezTo>
                      <a:pt x="182302" y="313325"/>
                      <a:pt x="180975" y="310738"/>
                      <a:pt x="180975" y="309445"/>
                    </a:cubicBezTo>
                    <a:cubicBezTo>
                      <a:pt x="192920" y="268052"/>
                      <a:pt x="230084" y="252530"/>
                      <a:pt x="253975" y="246062"/>
                    </a:cubicBezTo>
                    <a:close/>
                    <a:moveTo>
                      <a:pt x="305465" y="225425"/>
                    </a:moveTo>
                    <a:cubicBezTo>
                      <a:pt x="305465" y="225425"/>
                      <a:pt x="306794" y="225425"/>
                      <a:pt x="308123" y="225425"/>
                    </a:cubicBezTo>
                    <a:cubicBezTo>
                      <a:pt x="309452" y="225425"/>
                      <a:pt x="309452" y="225425"/>
                      <a:pt x="309452" y="226754"/>
                    </a:cubicBezTo>
                    <a:cubicBezTo>
                      <a:pt x="309452" y="226754"/>
                      <a:pt x="309452" y="226754"/>
                      <a:pt x="314768" y="242703"/>
                    </a:cubicBezTo>
                    <a:cubicBezTo>
                      <a:pt x="314768" y="242703"/>
                      <a:pt x="314768" y="242703"/>
                      <a:pt x="330717" y="248019"/>
                    </a:cubicBezTo>
                    <a:cubicBezTo>
                      <a:pt x="332046" y="249349"/>
                      <a:pt x="333375" y="249349"/>
                      <a:pt x="333375" y="250678"/>
                    </a:cubicBezTo>
                    <a:cubicBezTo>
                      <a:pt x="333375" y="252007"/>
                      <a:pt x="332046" y="252007"/>
                      <a:pt x="332046" y="253336"/>
                    </a:cubicBezTo>
                    <a:cubicBezTo>
                      <a:pt x="332046" y="253336"/>
                      <a:pt x="332046" y="253336"/>
                      <a:pt x="317426" y="262639"/>
                    </a:cubicBezTo>
                    <a:cubicBezTo>
                      <a:pt x="317426" y="262639"/>
                      <a:pt x="317426" y="262639"/>
                      <a:pt x="317426" y="279917"/>
                    </a:cubicBezTo>
                    <a:cubicBezTo>
                      <a:pt x="317426" y="281246"/>
                      <a:pt x="317426" y="281246"/>
                      <a:pt x="316097" y="282575"/>
                    </a:cubicBezTo>
                    <a:cubicBezTo>
                      <a:pt x="316097" y="282575"/>
                      <a:pt x="316097" y="282575"/>
                      <a:pt x="314768" y="282575"/>
                    </a:cubicBezTo>
                    <a:cubicBezTo>
                      <a:pt x="314768" y="282575"/>
                      <a:pt x="313439" y="282575"/>
                      <a:pt x="313439" y="281246"/>
                    </a:cubicBezTo>
                    <a:cubicBezTo>
                      <a:pt x="313439" y="281246"/>
                      <a:pt x="313439" y="281246"/>
                      <a:pt x="300148" y="271943"/>
                    </a:cubicBezTo>
                    <a:cubicBezTo>
                      <a:pt x="300148" y="271943"/>
                      <a:pt x="300148" y="271943"/>
                      <a:pt x="284200" y="277259"/>
                    </a:cubicBezTo>
                    <a:cubicBezTo>
                      <a:pt x="284200" y="277259"/>
                      <a:pt x="282870" y="277259"/>
                      <a:pt x="282870" y="277259"/>
                    </a:cubicBezTo>
                    <a:cubicBezTo>
                      <a:pt x="282870" y="277259"/>
                      <a:pt x="281541" y="275930"/>
                      <a:pt x="281541" y="275930"/>
                    </a:cubicBezTo>
                    <a:cubicBezTo>
                      <a:pt x="280212" y="275930"/>
                      <a:pt x="280212" y="274601"/>
                      <a:pt x="280212" y="273272"/>
                    </a:cubicBezTo>
                    <a:cubicBezTo>
                      <a:pt x="280212" y="273272"/>
                      <a:pt x="280212" y="273272"/>
                      <a:pt x="286858" y="257323"/>
                    </a:cubicBezTo>
                    <a:cubicBezTo>
                      <a:pt x="286858" y="257323"/>
                      <a:pt x="286858" y="257323"/>
                      <a:pt x="276225" y="244032"/>
                    </a:cubicBezTo>
                    <a:cubicBezTo>
                      <a:pt x="276225" y="242703"/>
                      <a:pt x="276225" y="241374"/>
                      <a:pt x="276225" y="241374"/>
                    </a:cubicBezTo>
                    <a:cubicBezTo>
                      <a:pt x="276225" y="240045"/>
                      <a:pt x="277554" y="238716"/>
                      <a:pt x="278883" y="238716"/>
                    </a:cubicBezTo>
                    <a:cubicBezTo>
                      <a:pt x="278883" y="238716"/>
                      <a:pt x="278883" y="238716"/>
                      <a:pt x="294832" y="240045"/>
                    </a:cubicBezTo>
                    <a:cubicBezTo>
                      <a:pt x="294832" y="240045"/>
                      <a:pt x="294832" y="240045"/>
                      <a:pt x="305465" y="225425"/>
                    </a:cubicBezTo>
                    <a:close/>
                    <a:moveTo>
                      <a:pt x="88859" y="219075"/>
                    </a:moveTo>
                    <a:cubicBezTo>
                      <a:pt x="101810" y="237448"/>
                      <a:pt x="116055" y="266319"/>
                      <a:pt x="123826" y="313563"/>
                    </a:cubicBezTo>
                    <a:cubicBezTo>
                      <a:pt x="123826" y="314876"/>
                      <a:pt x="122531" y="316188"/>
                      <a:pt x="121236" y="317500"/>
                    </a:cubicBezTo>
                    <a:cubicBezTo>
                      <a:pt x="119941" y="317500"/>
                      <a:pt x="118646" y="316188"/>
                      <a:pt x="117350" y="314876"/>
                    </a:cubicBezTo>
                    <a:cubicBezTo>
                      <a:pt x="108285" y="292566"/>
                      <a:pt x="94039" y="261070"/>
                      <a:pt x="74613" y="238760"/>
                    </a:cubicBezTo>
                    <a:cubicBezTo>
                      <a:pt x="74613" y="237448"/>
                      <a:pt x="74613" y="236136"/>
                      <a:pt x="74613" y="233511"/>
                    </a:cubicBezTo>
                    <a:cubicBezTo>
                      <a:pt x="74613" y="233511"/>
                      <a:pt x="74613" y="233511"/>
                      <a:pt x="75908" y="228262"/>
                    </a:cubicBezTo>
                    <a:cubicBezTo>
                      <a:pt x="75908" y="228262"/>
                      <a:pt x="75908" y="228262"/>
                      <a:pt x="79793" y="225637"/>
                    </a:cubicBezTo>
                    <a:cubicBezTo>
                      <a:pt x="83678" y="224325"/>
                      <a:pt x="86269" y="221700"/>
                      <a:pt x="88859" y="219075"/>
                    </a:cubicBezTo>
                    <a:close/>
                    <a:moveTo>
                      <a:pt x="48948" y="176212"/>
                    </a:moveTo>
                    <a:cubicBezTo>
                      <a:pt x="48948" y="176212"/>
                      <a:pt x="48948" y="177511"/>
                      <a:pt x="50271" y="177511"/>
                    </a:cubicBezTo>
                    <a:cubicBezTo>
                      <a:pt x="50271" y="177511"/>
                      <a:pt x="51594" y="177511"/>
                      <a:pt x="51594" y="178810"/>
                    </a:cubicBezTo>
                    <a:cubicBezTo>
                      <a:pt x="51594" y="178810"/>
                      <a:pt x="51594" y="178810"/>
                      <a:pt x="54240" y="195695"/>
                    </a:cubicBezTo>
                    <a:cubicBezTo>
                      <a:pt x="54240" y="195695"/>
                      <a:pt x="54240" y="195695"/>
                      <a:pt x="70115" y="202190"/>
                    </a:cubicBezTo>
                    <a:cubicBezTo>
                      <a:pt x="70115" y="202190"/>
                      <a:pt x="71438" y="203488"/>
                      <a:pt x="71438" y="204787"/>
                    </a:cubicBezTo>
                    <a:cubicBezTo>
                      <a:pt x="71438" y="206086"/>
                      <a:pt x="70115" y="206086"/>
                      <a:pt x="70115" y="207385"/>
                    </a:cubicBezTo>
                    <a:lnTo>
                      <a:pt x="54240" y="215178"/>
                    </a:lnTo>
                    <a:cubicBezTo>
                      <a:pt x="54240" y="215178"/>
                      <a:pt x="54240" y="215178"/>
                      <a:pt x="52917" y="230765"/>
                    </a:cubicBezTo>
                    <a:cubicBezTo>
                      <a:pt x="52917" y="232063"/>
                      <a:pt x="51594" y="233362"/>
                      <a:pt x="51594" y="233362"/>
                    </a:cubicBezTo>
                    <a:cubicBezTo>
                      <a:pt x="50271" y="233362"/>
                      <a:pt x="50271" y="233362"/>
                      <a:pt x="50271" y="233362"/>
                    </a:cubicBezTo>
                    <a:cubicBezTo>
                      <a:pt x="48948" y="233362"/>
                      <a:pt x="48948" y="233362"/>
                      <a:pt x="47625" y="232063"/>
                    </a:cubicBezTo>
                    <a:cubicBezTo>
                      <a:pt x="47625" y="232063"/>
                      <a:pt x="47625" y="232063"/>
                      <a:pt x="35719" y="221672"/>
                    </a:cubicBezTo>
                    <a:cubicBezTo>
                      <a:pt x="35719" y="221672"/>
                      <a:pt x="35719" y="221672"/>
                      <a:pt x="19844" y="224270"/>
                    </a:cubicBezTo>
                    <a:cubicBezTo>
                      <a:pt x="19844" y="224270"/>
                      <a:pt x="19844" y="224270"/>
                      <a:pt x="18521" y="224270"/>
                    </a:cubicBezTo>
                    <a:cubicBezTo>
                      <a:pt x="18521" y="224270"/>
                      <a:pt x="17198" y="224270"/>
                      <a:pt x="17198" y="222971"/>
                    </a:cubicBezTo>
                    <a:cubicBezTo>
                      <a:pt x="15875" y="222971"/>
                      <a:pt x="15875" y="221672"/>
                      <a:pt x="17198" y="220374"/>
                    </a:cubicBezTo>
                    <a:cubicBezTo>
                      <a:pt x="17198" y="220374"/>
                      <a:pt x="17198" y="220374"/>
                      <a:pt x="23812" y="206086"/>
                    </a:cubicBezTo>
                    <a:cubicBezTo>
                      <a:pt x="23812" y="206086"/>
                      <a:pt x="23812" y="206086"/>
                      <a:pt x="15875" y="190500"/>
                    </a:cubicBezTo>
                    <a:cubicBezTo>
                      <a:pt x="15875" y="190500"/>
                      <a:pt x="15875" y="189201"/>
                      <a:pt x="15875" y="187902"/>
                    </a:cubicBezTo>
                    <a:cubicBezTo>
                      <a:pt x="17198" y="187902"/>
                      <a:pt x="17198" y="187902"/>
                      <a:pt x="18521" y="187902"/>
                    </a:cubicBezTo>
                    <a:cubicBezTo>
                      <a:pt x="18521" y="187902"/>
                      <a:pt x="18521" y="187902"/>
                      <a:pt x="35719" y="189201"/>
                    </a:cubicBezTo>
                    <a:cubicBezTo>
                      <a:pt x="35719" y="189201"/>
                      <a:pt x="35719" y="189201"/>
                      <a:pt x="47625" y="177511"/>
                    </a:cubicBezTo>
                    <a:cubicBezTo>
                      <a:pt x="47625" y="177511"/>
                      <a:pt x="47625" y="176212"/>
                      <a:pt x="48948" y="176212"/>
                    </a:cubicBezTo>
                    <a:close/>
                    <a:moveTo>
                      <a:pt x="242128" y="109537"/>
                    </a:moveTo>
                    <a:cubicBezTo>
                      <a:pt x="242128" y="109537"/>
                      <a:pt x="242128" y="109537"/>
                      <a:pt x="252682" y="120094"/>
                    </a:cubicBezTo>
                    <a:cubicBezTo>
                      <a:pt x="252682" y="120094"/>
                      <a:pt x="252682" y="120094"/>
                      <a:pt x="250044" y="133290"/>
                    </a:cubicBezTo>
                    <a:cubicBezTo>
                      <a:pt x="248724" y="139888"/>
                      <a:pt x="250044" y="146486"/>
                      <a:pt x="254001" y="150445"/>
                    </a:cubicBezTo>
                    <a:cubicBezTo>
                      <a:pt x="226298" y="172879"/>
                      <a:pt x="188041" y="219065"/>
                      <a:pt x="168253" y="318036"/>
                    </a:cubicBezTo>
                    <a:cubicBezTo>
                      <a:pt x="168253" y="319356"/>
                      <a:pt x="165615" y="320675"/>
                      <a:pt x="164295" y="320675"/>
                    </a:cubicBezTo>
                    <a:cubicBezTo>
                      <a:pt x="162976" y="320675"/>
                      <a:pt x="161657" y="319356"/>
                      <a:pt x="161657" y="316716"/>
                    </a:cubicBezTo>
                    <a:cubicBezTo>
                      <a:pt x="160338" y="269210"/>
                      <a:pt x="169572" y="170239"/>
                      <a:pt x="242128" y="109537"/>
                    </a:cubicBezTo>
                    <a:close/>
                    <a:moveTo>
                      <a:pt x="111255" y="84137"/>
                    </a:moveTo>
                    <a:cubicBezTo>
                      <a:pt x="127195" y="130439"/>
                      <a:pt x="144463" y="203200"/>
                      <a:pt x="143135" y="311679"/>
                    </a:cubicBezTo>
                    <a:cubicBezTo>
                      <a:pt x="143135" y="313002"/>
                      <a:pt x="143135" y="313002"/>
                      <a:pt x="141806" y="313002"/>
                    </a:cubicBezTo>
                    <a:cubicBezTo>
                      <a:pt x="140478" y="314325"/>
                      <a:pt x="139150" y="313002"/>
                      <a:pt x="139150" y="311679"/>
                    </a:cubicBezTo>
                    <a:cubicBezTo>
                      <a:pt x="131180" y="261408"/>
                      <a:pt x="113911" y="160867"/>
                      <a:pt x="79375" y="111919"/>
                    </a:cubicBezTo>
                    <a:cubicBezTo>
                      <a:pt x="79375" y="111919"/>
                      <a:pt x="79375" y="111919"/>
                      <a:pt x="79375" y="110596"/>
                    </a:cubicBezTo>
                    <a:cubicBezTo>
                      <a:pt x="79375" y="110596"/>
                      <a:pt x="79375" y="110596"/>
                      <a:pt x="87345" y="89429"/>
                    </a:cubicBezTo>
                    <a:cubicBezTo>
                      <a:pt x="87345" y="89429"/>
                      <a:pt x="87345" y="89429"/>
                      <a:pt x="109926" y="85460"/>
                    </a:cubicBezTo>
                    <a:cubicBezTo>
                      <a:pt x="109926" y="85460"/>
                      <a:pt x="109926" y="84137"/>
                      <a:pt x="111255" y="84137"/>
                    </a:cubicBezTo>
                    <a:close/>
                    <a:moveTo>
                      <a:pt x="296863" y="61912"/>
                    </a:moveTo>
                    <a:cubicBezTo>
                      <a:pt x="298195" y="61912"/>
                      <a:pt x="298195" y="63231"/>
                      <a:pt x="299526" y="63231"/>
                    </a:cubicBezTo>
                    <a:cubicBezTo>
                      <a:pt x="299526" y="63231"/>
                      <a:pt x="299526" y="63231"/>
                      <a:pt x="310178" y="85644"/>
                    </a:cubicBezTo>
                    <a:cubicBezTo>
                      <a:pt x="310178" y="85644"/>
                      <a:pt x="310178" y="85644"/>
                      <a:pt x="335475" y="89600"/>
                    </a:cubicBezTo>
                    <a:cubicBezTo>
                      <a:pt x="336807" y="89600"/>
                      <a:pt x="336807" y="90918"/>
                      <a:pt x="336807" y="90918"/>
                    </a:cubicBezTo>
                    <a:cubicBezTo>
                      <a:pt x="338138" y="92236"/>
                      <a:pt x="338138" y="93555"/>
                      <a:pt x="336807" y="93555"/>
                    </a:cubicBezTo>
                    <a:cubicBezTo>
                      <a:pt x="336807" y="93555"/>
                      <a:pt x="336807" y="93555"/>
                      <a:pt x="318166" y="112013"/>
                    </a:cubicBezTo>
                    <a:cubicBezTo>
                      <a:pt x="318166" y="112013"/>
                      <a:pt x="318166" y="112013"/>
                      <a:pt x="323492" y="135745"/>
                    </a:cubicBezTo>
                    <a:cubicBezTo>
                      <a:pt x="323492" y="137063"/>
                      <a:pt x="322161" y="138382"/>
                      <a:pt x="322161" y="138382"/>
                    </a:cubicBezTo>
                    <a:cubicBezTo>
                      <a:pt x="320829" y="139700"/>
                      <a:pt x="320829" y="139700"/>
                      <a:pt x="320829" y="139700"/>
                    </a:cubicBezTo>
                    <a:cubicBezTo>
                      <a:pt x="319498" y="139700"/>
                      <a:pt x="319498" y="139700"/>
                      <a:pt x="319498" y="138382"/>
                    </a:cubicBezTo>
                    <a:cubicBezTo>
                      <a:pt x="319498" y="138382"/>
                      <a:pt x="319498" y="138382"/>
                      <a:pt x="296863" y="127834"/>
                    </a:cubicBezTo>
                    <a:cubicBezTo>
                      <a:pt x="296863" y="127834"/>
                      <a:pt x="296863" y="127834"/>
                      <a:pt x="274228" y="138382"/>
                    </a:cubicBezTo>
                    <a:cubicBezTo>
                      <a:pt x="274228" y="139700"/>
                      <a:pt x="274228" y="139700"/>
                      <a:pt x="272897" y="139700"/>
                    </a:cubicBezTo>
                    <a:cubicBezTo>
                      <a:pt x="272897" y="139700"/>
                      <a:pt x="272897" y="139700"/>
                      <a:pt x="271566" y="138382"/>
                    </a:cubicBezTo>
                    <a:cubicBezTo>
                      <a:pt x="271566" y="138382"/>
                      <a:pt x="270234" y="137063"/>
                      <a:pt x="270234" y="135745"/>
                    </a:cubicBezTo>
                    <a:cubicBezTo>
                      <a:pt x="270234" y="135745"/>
                      <a:pt x="270234" y="135745"/>
                      <a:pt x="275560" y="112013"/>
                    </a:cubicBezTo>
                    <a:lnTo>
                      <a:pt x="256920" y="93555"/>
                    </a:lnTo>
                    <a:cubicBezTo>
                      <a:pt x="256920" y="93555"/>
                      <a:pt x="255588" y="92236"/>
                      <a:pt x="256920" y="90918"/>
                    </a:cubicBezTo>
                    <a:cubicBezTo>
                      <a:pt x="256920" y="90918"/>
                      <a:pt x="256920" y="89600"/>
                      <a:pt x="258251" y="89600"/>
                    </a:cubicBezTo>
                    <a:cubicBezTo>
                      <a:pt x="258251" y="89600"/>
                      <a:pt x="258251" y="89600"/>
                      <a:pt x="283549" y="85644"/>
                    </a:cubicBezTo>
                    <a:cubicBezTo>
                      <a:pt x="283549" y="85644"/>
                      <a:pt x="283549" y="85644"/>
                      <a:pt x="294200" y="63231"/>
                    </a:cubicBezTo>
                    <a:cubicBezTo>
                      <a:pt x="295532" y="63231"/>
                      <a:pt x="295532" y="61912"/>
                      <a:pt x="296863" y="61912"/>
                    </a:cubicBezTo>
                    <a:close/>
                    <a:moveTo>
                      <a:pt x="162560" y="53975"/>
                    </a:moveTo>
                    <a:cubicBezTo>
                      <a:pt x="166561" y="56627"/>
                      <a:pt x="169228" y="57953"/>
                      <a:pt x="173228" y="59279"/>
                    </a:cubicBezTo>
                    <a:cubicBezTo>
                      <a:pt x="173228" y="59279"/>
                      <a:pt x="173228" y="59279"/>
                      <a:pt x="178563" y="60605"/>
                    </a:cubicBezTo>
                    <a:cubicBezTo>
                      <a:pt x="178563" y="60605"/>
                      <a:pt x="178563" y="60605"/>
                      <a:pt x="181230" y="65910"/>
                    </a:cubicBezTo>
                    <a:cubicBezTo>
                      <a:pt x="181230" y="67236"/>
                      <a:pt x="182563" y="68562"/>
                      <a:pt x="182563" y="69888"/>
                    </a:cubicBezTo>
                    <a:cubicBezTo>
                      <a:pt x="167894" y="100386"/>
                      <a:pt x="162560" y="138842"/>
                      <a:pt x="159893" y="164036"/>
                    </a:cubicBezTo>
                    <a:cubicBezTo>
                      <a:pt x="159893" y="166688"/>
                      <a:pt x="154559" y="166688"/>
                      <a:pt x="154559" y="164036"/>
                    </a:cubicBezTo>
                    <a:cubicBezTo>
                      <a:pt x="149225" y="110995"/>
                      <a:pt x="154559" y="76518"/>
                      <a:pt x="162560" y="53975"/>
                    </a:cubicBezTo>
                    <a:close/>
                    <a:moveTo>
                      <a:pt x="189202" y="3175"/>
                    </a:moveTo>
                    <a:cubicBezTo>
                      <a:pt x="190501" y="3175"/>
                      <a:pt x="190501" y="3175"/>
                      <a:pt x="190501" y="3175"/>
                    </a:cubicBezTo>
                    <a:cubicBezTo>
                      <a:pt x="191799" y="3175"/>
                      <a:pt x="191799" y="3175"/>
                      <a:pt x="191799" y="3175"/>
                    </a:cubicBezTo>
                    <a:cubicBezTo>
                      <a:pt x="191799" y="3175"/>
                      <a:pt x="191799" y="3175"/>
                      <a:pt x="206087" y="12479"/>
                    </a:cubicBezTo>
                    <a:cubicBezTo>
                      <a:pt x="206087" y="12479"/>
                      <a:pt x="206087" y="12479"/>
                      <a:pt x="221673" y="5833"/>
                    </a:cubicBezTo>
                    <a:cubicBezTo>
                      <a:pt x="221673" y="5833"/>
                      <a:pt x="221673" y="5833"/>
                      <a:pt x="222972" y="5833"/>
                    </a:cubicBezTo>
                    <a:cubicBezTo>
                      <a:pt x="222972" y="5833"/>
                      <a:pt x="224271" y="5833"/>
                      <a:pt x="224271" y="5833"/>
                    </a:cubicBezTo>
                    <a:cubicBezTo>
                      <a:pt x="225570" y="7162"/>
                      <a:pt x="225570" y="8492"/>
                      <a:pt x="225570" y="8492"/>
                    </a:cubicBezTo>
                    <a:cubicBezTo>
                      <a:pt x="225570" y="8492"/>
                      <a:pt x="225570" y="8492"/>
                      <a:pt x="221673" y="25769"/>
                    </a:cubicBezTo>
                    <a:cubicBezTo>
                      <a:pt x="221673" y="25769"/>
                      <a:pt x="221673" y="25769"/>
                      <a:pt x="232064" y="37731"/>
                    </a:cubicBezTo>
                    <a:cubicBezTo>
                      <a:pt x="233363" y="39060"/>
                      <a:pt x="233363" y="40389"/>
                      <a:pt x="233363" y="40389"/>
                    </a:cubicBezTo>
                    <a:cubicBezTo>
                      <a:pt x="232064" y="41718"/>
                      <a:pt x="232064" y="41718"/>
                      <a:pt x="230765" y="43047"/>
                    </a:cubicBezTo>
                    <a:cubicBezTo>
                      <a:pt x="230765" y="43047"/>
                      <a:pt x="230765" y="43047"/>
                      <a:pt x="213880" y="43047"/>
                    </a:cubicBezTo>
                    <a:cubicBezTo>
                      <a:pt x="213880" y="43047"/>
                      <a:pt x="213880" y="43047"/>
                      <a:pt x="206087" y="58996"/>
                    </a:cubicBezTo>
                    <a:cubicBezTo>
                      <a:pt x="204788" y="58996"/>
                      <a:pt x="204788" y="60325"/>
                      <a:pt x="203489" y="60325"/>
                    </a:cubicBezTo>
                    <a:cubicBezTo>
                      <a:pt x="202190" y="58996"/>
                      <a:pt x="200892" y="58996"/>
                      <a:pt x="200892" y="57667"/>
                    </a:cubicBezTo>
                    <a:cubicBezTo>
                      <a:pt x="200892" y="57667"/>
                      <a:pt x="200892" y="57667"/>
                      <a:pt x="194397" y="41718"/>
                    </a:cubicBezTo>
                    <a:cubicBezTo>
                      <a:pt x="194397" y="41718"/>
                      <a:pt x="194397" y="41718"/>
                      <a:pt x="178811" y="39060"/>
                    </a:cubicBezTo>
                    <a:cubicBezTo>
                      <a:pt x="177512" y="39060"/>
                      <a:pt x="176213" y="37731"/>
                      <a:pt x="176213" y="36402"/>
                    </a:cubicBezTo>
                    <a:cubicBezTo>
                      <a:pt x="176213" y="36402"/>
                      <a:pt x="176213" y="35073"/>
                      <a:pt x="177512" y="33744"/>
                    </a:cubicBezTo>
                    <a:cubicBezTo>
                      <a:pt x="177512" y="33744"/>
                      <a:pt x="177512" y="33744"/>
                      <a:pt x="190501" y="23111"/>
                    </a:cubicBezTo>
                    <a:cubicBezTo>
                      <a:pt x="190501" y="23111"/>
                      <a:pt x="190501" y="23111"/>
                      <a:pt x="187903" y="5833"/>
                    </a:cubicBezTo>
                    <a:cubicBezTo>
                      <a:pt x="187903" y="5833"/>
                      <a:pt x="189202" y="4504"/>
                      <a:pt x="189202" y="3175"/>
                    </a:cubicBezTo>
                    <a:close/>
                    <a:moveTo>
                      <a:pt x="81296" y="0"/>
                    </a:moveTo>
                    <a:cubicBezTo>
                      <a:pt x="81296" y="0"/>
                      <a:pt x="82628" y="0"/>
                      <a:pt x="82628" y="1326"/>
                    </a:cubicBezTo>
                    <a:cubicBezTo>
                      <a:pt x="83961" y="1326"/>
                      <a:pt x="83961" y="2652"/>
                      <a:pt x="83961" y="2652"/>
                    </a:cubicBezTo>
                    <a:cubicBezTo>
                      <a:pt x="83961" y="2652"/>
                      <a:pt x="83961" y="2652"/>
                      <a:pt x="79963" y="37136"/>
                    </a:cubicBezTo>
                    <a:cubicBezTo>
                      <a:pt x="79963" y="37136"/>
                      <a:pt x="79963" y="37136"/>
                      <a:pt x="106617" y="59682"/>
                    </a:cubicBezTo>
                    <a:cubicBezTo>
                      <a:pt x="107950" y="59682"/>
                      <a:pt x="107950" y="61008"/>
                      <a:pt x="107950" y="62335"/>
                    </a:cubicBezTo>
                    <a:cubicBezTo>
                      <a:pt x="107950" y="63661"/>
                      <a:pt x="106617" y="63661"/>
                      <a:pt x="106617" y="63661"/>
                    </a:cubicBezTo>
                    <a:lnTo>
                      <a:pt x="71967" y="71619"/>
                    </a:lnTo>
                    <a:cubicBezTo>
                      <a:pt x="71967" y="71619"/>
                      <a:pt x="71967" y="71619"/>
                      <a:pt x="58639" y="103449"/>
                    </a:cubicBezTo>
                    <a:cubicBezTo>
                      <a:pt x="58639" y="104775"/>
                      <a:pt x="58639" y="104775"/>
                      <a:pt x="57307" y="104775"/>
                    </a:cubicBezTo>
                    <a:cubicBezTo>
                      <a:pt x="55974" y="104775"/>
                      <a:pt x="54641" y="104775"/>
                      <a:pt x="54641" y="103449"/>
                    </a:cubicBezTo>
                    <a:cubicBezTo>
                      <a:pt x="54641" y="103449"/>
                      <a:pt x="54641" y="103449"/>
                      <a:pt x="37316" y="74271"/>
                    </a:cubicBezTo>
                    <a:cubicBezTo>
                      <a:pt x="37316" y="74271"/>
                      <a:pt x="37316" y="74271"/>
                      <a:pt x="2665" y="71619"/>
                    </a:cubicBezTo>
                    <a:cubicBezTo>
                      <a:pt x="1333" y="71619"/>
                      <a:pt x="0" y="71619"/>
                      <a:pt x="0" y="70292"/>
                    </a:cubicBezTo>
                    <a:cubicBezTo>
                      <a:pt x="0" y="68966"/>
                      <a:pt x="0" y="68966"/>
                      <a:pt x="0" y="67640"/>
                    </a:cubicBezTo>
                    <a:cubicBezTo>
                      <a:pt x="0" y="67640"/>
                      <a:pt x="0" y="67640"/>
                      <a:pt x="23989" y="41114"/>
                    </a:cubicBezTo>
                    <a:cubicBezTo>
                      <a:pt x="23989" y="41114"/>
                      <a:pt x="23989" y="41114"/>
                      <a:pt x="14660" y="7958"/>
                    </a:cubicBezTo>
                    <a:cubicBezTo>
                      <a:pt x="14660" y="7958"/>
                      <a:pt x="14660" y="6632"/>
                      <a:pt x="15992" y="5305"/>
                    </a:cubicBezTo>
                    <a:cubicBezTo>
                      <a:pt x="15992" y="5305"/>
                      <a:pt x="17325" y="5305"/>
                      <a:pt x="17325" y="5305"/>
                    </a:cubicBezTo>
                    <a:cubicBezTo>
                      <a:pt x="18658" y="5305"/>
                      <a:pt x="18658" y="5305"/>
                      <a:pt x="18658" y="5305"/>
                    </a:cubicBezTo>
                    <a:cubicBezTo>
                      <a:pt x="18658" y="5305"/>
                      <a:pt x="18658" y="5305"/>
                      <a:pt x="50643" y="18568"/>
                    </a:cubicBezTo>
                    <a:cubicBezTo>
                      <a:pt x="50643" y="18568"/>
                      <a:pt x="50643" y="18568"/>
                      <a:pt x="79963" y="1326"/>
                    </a:cubicBezTo>
                    <a:cubicBezTo>
                      <a:pt x="79963" y="0"/>
                      <a:pt x="81296" y="0"/>
                      <a:pt x="812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31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活动执行流程</a:t>
            </a:r>
          </a:p>
        </p:txBody>
      </p:sp>
    </p:spTree>
    <p:extLst>
      <p:ext uri="{BB962C8B-B14F-4D97-AF65-F5344CB8AC3E}">
        <p14:creationId xmlns:p14="http://schemas.microsoft.com/office/powerpoint/2010/main" val="4285908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175d7aa-2769-49d6-808d-b5e916acc3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79874" y="2027968"/>
            <a:ext cx="10032252" cy="3217989"/>
            <a:chOff x="719667" y="1449261"/>
            <a:chExt cx="10752666" cy="3449072"/>
          </a:xfrm>
        </p:grpSpPr>
        <p:sp>
          <p:nvSpPr>
            <p:cNvPr id="4" name="îṧļîḓe"/>
            <p:cNvSpPr/>
            <p:nvPr/>
          </p:nvSpPr>
          <p:spPr>
            <a:xfrm>
              <a:off x="719667" y="1808820"/>
              <a:ext cx="10752666" cy="812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îSḷïḍè"/>
            <p:cNvSpPr/>
            <p:nvPr/>
          </p:nvSpPr>
          <p:spPr>
            <a:xfrm>
              <a:off x="719667" y="2774020"/>
              <a:ext cx="10752666" cy="812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ïṧ1ïḋé"/>
            <p:cNvSpPr/>
            <p:nvPr/>
          </p:nvSpPr>
          <p:spPr>
            <a:xfrm>
              <a:off x="719667" y="3739220"/>
              <a:ext cx="10752666" cy="812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ś1îḋé"/>
            <p:cNvSpPr/>
            <p:nvPr/>
          </p:nvSpPr>
          <p:spPr>
            <a:xfrm>
              <a:off x="4371464" y="1449261"/>
              <a:ext cx="3449072" cy="34490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$1idè"/>
            <p:cNvSpPr/>
            <p:nvPr/>
          </p:nvSpPr>
          <p:spPr>
            <a:xfrm>
              <a:off x="4574664" y="1652461"/>
              <a:ext cx="3042672" cy="304267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ṧľïdé"/>
            <p:cNvSpPr/>
            <p:nvPr/>
          </p:nvSpPr>
          <p:spPr>
            <a:xfrm>
              <a:off x="4727850" y="1805646"/>
              <a:ext cx="2736302" cy="273630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íŝľîďé"/>
            <p:cNvSpPr/>
            <p:nvPr/>
          </p:nvSpPr>
          <p:spPr>
            <a:xfrm>
              <a:off x="1559496" y="2049805"/>
              <a:ext cx="1569660" cy="369332"/>
            </a:xfrm>
            <a:prstGeom prst="rect">
              <a:avLst/>
            </a:prstGeom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ïś1ïdè"/>
            <p:cNvSpPr/>
            <p:nvPr/>
          </p:nvSpPr>
          <p:spPr>
            <a:xfrm>
              <a:off x="1559496" y="2995754"/>
              <a:ext cx="1569660" cy="369332"/>
            </a:xfrm>
            <a:prstGeom prst="rect">
              <a:avLst/>
            </a:prstGeom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iš1îḑé"/>
            <p:cNvSpPr/>
            <p:nvPr/>
          </p:nvSpPr>
          <p:spPr>
            <a:xfrm>
              <a:off x="1559496" y="3941703"/>
              <a:ext cx="1569660" cy="369332"/>
            </a:xfrm>
            <a:prstGeom prst="rect">
              <a:avLst/>
            </a:prstGeom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íšļïḋè"/>
            <p:cNvSpPr/>
            <p:nvPr/>
          </p:nvSpPr>
          <p:spPr>
            <a:xfrm>
              <a:off x="9062844" y="2049805"/>
              <a:ext cx="1569660" cy="369332"/>
            </a:xfrm>
            <a:prstGeom prst="rect">
              <a:avLst/>
            </a:prstGeom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iṡḻíḋé"/>
            <p:cNvSpPr/>
            <p:nvPr/>
          </p:nvSpPr>
          <p:spPr>
            <a:xfrm>
              <a:off x="9062844" y="2995754"/>
              <a:ext cx="1569660" cy="369332"/>
            </a:xfrm>
            <a:prstGeom prst="rect">
              <a:avLst/>
            </a:prstGeom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ïşḷíḑé"/>
            <p:cNvSpPr/>
            <p:nvPr/>
          </p:nvSpPr>
          <p:spPr>
            <a:xfrm>
              <a:off x="9062844" y="3941703"/>
              <a:ext cx="1569660" cy="369332"/>
            </a:xfrm>
            <a:prstGeom prst="rect">
              <a:avLst/>
            </a:prstGeom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6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活动执行流程</a:t>
            </a:r>
          </a:p>
        </p:txBody>
      </p:sp>
    </p:spTree>
    <p:extLst>
      <p:ext uri="{BB962C8B-B14F-4D97-AF65-F5344CB8AC3E}">
        <p14:creationId xmlns:p14="http://schemas.microsoft.com/office/powerpoint/2010/main" val="7247453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038225" y="662467"/>
            <a:ext cx="10115550" cy="5533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íṡļiḍe"/>
          <p:cNvGrpSpPr/>
          <p:nvPr/>
        </p:nvGrpSpPr>
        <p:grpSpPr>
          <a:xfrm>
            <a:off x="7515761" y="1740735"/>
            <a:ext cx="2328020" cy="1402822"/>
            <a:chOff x="6194546" y="315720"/>
            <a:chExt cx="2328020" cy="1402822"/>
          </a:xfrm>
        </p:grpSpPr>
        <p:sp>
          <p:nvSpPr>
            <p:cNvPr id="16" name="îṣḷîḋê"/>
            <p:cNvSpPr txBox="1"/>
            <p:nvPr/>
          </p:nvSpPr>
          <p:spPr>
            <a:xfrm>
              <a:off x="6346194" y="315720"/>
              <a:ext cx="2024724" cy="86405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/>
              <a:r>
                <a:rPr lang="zh-CN" altLang="en-US" sz="5400" b="1" dirty="0">
                  <a:solidFill>
                    <a:srgbClr val="C00000"/>
                  </a:solidFill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17" name="iś1iḍè"/>
            <p:cNvSpPr txBox="1"/>
            <p:nvPr/>
          </p:nvSpPr>
          <p:spPr>
            <a:xfrm>
              <a:off x="6194546" y="1116360"/>
              <a:ext cx="2328020" cy="60218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  <a:cs typeface="+mn-ea"/>
                  <a:sym typeface="+mn-lt"/>
                </a:rPr>
                <a:t>CONTENTS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4394" y="2717288"/>
            <a:ext cx="4090755" cy="3146735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250540" y="1318384"/>
            <a:ext cx="4824538" cy="4210625"/>
            <a:chOff x="2262597" y="1361843"/>
            <a:chExt cx="4824538" cy="4210625"/>
          </a:xfrm>
        </p:grpSpPr>
        <p:grpSp>
          <p:nvGrpSpPr>
            <p:cNvPr id="27" name="组合 26"/>
            <p:cNvGrpSpPr/>
            <p:nvPr/>
          </p:nvGrpSpPr>
          <p:grpSpPr>
            <a:xfrm>
              <a:off x="2262597" y="1361843"/>
              <a:ext cx="4824538" cy="789232"/>
              <a:chOff x="2305408" y="1266593"/>
              <a:chExt cx="4824538" cy="789232"/>
            </a:xfrm>
          </p:grpSpPr>
          <p:sp>
            <p:nvSpPr>
              <p:cNvPr id="6" name="iŝḷíďè"/>
              <p:cNvSpPr/>
              <p:nvPr/>
            </p:nvSpPr>
            <p:spPr>
              <a:xfrm>
                <a:off x="2305408" y="1350225"/>
                <a:ext cx="613289" cy="613289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7" name="ïSľiḓe"/>
              <p:cNvSpPr txBox="1"/>
              <p:nvPr/>
            </p:nvSpPr>
            <p:spPr>
              <a:xfrm>
                <a:off x="2918697" y="1266593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活动背景介绍</a:t>
                </a:r>
              </a:p>
            </p:txBody>
          </p:sp>
          <p:sp>
            <p:nvSpPr>
              <p:cNvPr id="8" name="isļíďè"/>
              <p:cNvSpPr txBox="1"/>
              <p:nvPr/>
            </p:nvSpPr>
            <p:spPr>
              <a:xfrm>
                <a:off x="2918696" y="1603268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262597" y="2502307"/>
              <a:ext cx="4824538" cy="789233"/>
              <a:chOff x="2305408" y="2585085"/>
              <a:chExt cx="4824538" cy="789233"/>
            </a:xfrm>
          </p:grpSpPr>
          <p:sp>
            <p:nvSpPr>
              <p:cNvPr id="9" name="íṡlïdê"/>
              <p:cNvSpPr/>
              <p:nvPr/>
            </p:nvSpPr>
            <p:spPr>
              <a:xfrm>
                <a:off x="2305408" y="2668718"/>
                <a:ext cx="613289" cy="613289"/>
              </a:xfrm>
              <a:prstGeom prst="round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10" name="ïŝļîḋé"/>
              <p:cNvSpPr txBox="1"/>
              <p:nvPr/>
            </p:nvSpPr>
            <p:spPr>
              <a:xfrm>
                <a:off x="2918697" y="2585085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活动受众分析</a:t>
                </a:r>
              </a:p>
            </p:txBody>
          </p:sp>
          <p:sp>
            <p:nvSpPr>
              <p:cNvPr id="11" name="íṡ1íḋè"/>
              <p:cNvSpPr txBox="1"/>
              <p:nvPr/>
            </p:nvSpPr>
            <p:spPr>
              <a:xfrm>
                <a:off x="2918696" y="2921761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262597" y="3642772"/>
              <a:ext cx="4824538" cy="789232"/>
              <a:chOff x="2305408" y="3901702"/>
              <a:chExt cx="4824538" cy="789232"/>
            </a:xfrm>
          </p:grpSpPr>
          <p:sp>
            <p:nvSpPr>
              <p:cNvPr id="12" name="ï$1ïḑè"/>
              <p:cNvSpPr/>
              <p:nvPr/>
            </p:nvSpPr>
            <p:spPr>
              <a:xfrm>
                <a:off x="2305408" y="3985335"/>
                <a:ext cx="613289" cy="613289"/>
              </a:xfrm>
              <a:prstGeom prst="roundRect">
                <a:avLst/>
              </a:prstGeom>
              <a:solidFill>
                <a:schemeClr val="accent5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13" name="îṩḻîḍe"/>
              <p:cNvSpPr txBox="1"/>
              <p:nvPr/>
            </p:nvSpPr>
            <p:spPr>
              <a:xfrm>
                <a:off x="2918697" y="3901702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5"/>
                    </a:solidFill>
                    <a:cs typeface="+mn-ea"/>
                    <a:sym typeface="+mn-lt"/>
                  </a:rPr>
                  <a:t>活动执行流程</a:t>
                </a:r>
              </a:p>
            </p:txBody>
          </p:sp>
          <p:sp>
            <p:nvSpPr>
              <p:cNvPr id="14" name="íṧľïḓe"/>
              <p:cNvSpPr txBox="1"/>
              <p:nvPr/>
            </p:nvSpPr>
            <p:spPr>
              <a:xfrm>
                <a:off x="2918696" y="4238377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262597" y="4783236"/>
              <a:ext cx="4824538" cy="789232"/>
              <a:chOff x="2305408" y="4687986"/>
              <a:chExt cx="4824538" cy="789232"/>
            </a:xfrm>
          </p:grpSpPr>
          <p:sp>
            <p:nvSpPr>
              <p:cNvPr id="20" name="ï$1ïḑè"/>
              <p:cNvSpPr/>
              <p:nvPr/>
            </p:nvSpPr>
            <p:spPr>
              <a:xfrm>
                <a:off x="2305408" y="4771619"/>
                <a:ext cx="613289" cy="613289"/>
              </a:xfrm>
              <a:prstGeom prst="roundRect">
                <a:avLst/>
              </a:prstGeom>
              <a:solidFill>
                <a:schemeClr val="accent5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21" name="îṩḻîḍe"/>
              <p:cNvSpPr txBox="1"/>
              <p:nvPr/>
            </p:nvSpPr>
            <p:spPr>
              <a:xfrm>
                <a:off x="2918697" y="4687986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accent5"/>
                    </a:solidFill>
                    <a:cs typeface="+mn-ea"/>
                    <a:sym typeface="+mn-lt"/>
                  </a:rPr>
                  <a:t>活动经费预算</a:t>
                </a:r>
              </a:p>
            </p:txBody>
          </p:sp>
          <p:sp>
            <p:nvSpPr>
              <p:cNvPr id="22" name="íṧľïḓe"/>
              <p:cNvSpPr txBox="1"/>
              <p:nvPr/>
            </p:nvSpPr>
            <p:spPr>
              <a:xfrm>
                <a:off x="2918696" y="5024661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7031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17859"/>
            <a:ext cx="11391900" cy="6622282"/>
            <a:chOff x="400050" y="117859"/>
            <a:chExt cx="11391900" cy="66222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9036" b="22832"/>
            <a:stretch/>
          </p:blipFill>
          <p:spPr>
            <a:xfrm>
              <a:off x="400050" y="117859"/>
              <a:ext cx="11391900" cy="662228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819275" y="3486150"/>
              <a:ext cx="8553450" cy="1371600"/>
            </a:xfrm>
            <a:prstGeom prst="rect">
              <a:avLst/>
            </a:prstGeom>
            <a:solidFill>
              <a:srgbClr val="F05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" name="îṩḻîdè"/>
          <p:cNvSpPr txBox="1"/>
          <p:nvPr/>
        </p:nvSpPr>
        <p:spPr>
          <a:xfrm>
            <a:off x="3250022" y="3678815"/>
            <a:ext cx="5691956" cy="986269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活动经费预算</a:t>
            </a:r>
          </a:p>
        </p:txBody>
      </p:sp>
    </p:spTree>
    <p:extLst>
      <p:ext uri="{BB962C8B-B14F-4D97-AF65-F5344CB8AC3E}">
        <p14:creationId xmlns:p14="http://schemas.microsoft.com/office/powerpoint/2010/main" val="37114900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cf47140-bd9c-4953-a7a3-c1dfd34af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28E4E98-5FB5-4150-B66E-D8EE94FFF8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83494" y="2057264"/>
            <a:ext cx="9625012" cy="3273698"/>
            <a:chOff x="719138" y="1552281"/>
            <a:chExt cx="10753724" cy="3657600"/>
          </a:xfrm>
        </p:grpSpPr>
        <p:grpSp>
          <p:nvGrpSpPr>
            <p:cNvPr id="4" name="ïsḻîḓè"/>
            <p:cNvGrpSpPr>
              <a:grpSpLocks noChangeAspect="1"/>
            </p:cNvGrpSpPr>
            <p:nvPr/>
          </p:nvGrpSpPr>
          <p:grpSpPr>
            <a:xfrm>
              <a:off x="719138" y="1552281"/>
              <a:ext cx="10753724" cy="3657600"/>
              <a:chOff x="8974211" y="1948521"/>
              <a:chExt cx="13493711" cy="3657600"/>
            </a:xfrm>
          </p:grpSpPr>
          <p:sp>
            <p:nvSpPr>
              <p:cNvPr id="8" name="iṡľíḓê"/>
              <p:cNvSpPr/>
              <p:nvPr/>
            </p:nvSpPr>
            <p:spPr>
              <a:xfrm>
                <a:off x="14099191" y="1948521"/>
                <a:ext cx="8368731" cy="3657600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îślïḋe"/>
              <p:cNvSpPr/>
              <p:nvPr/>
            </p:nvSpPr>
            <p:spPr>
              <a:xfrm>
                <a:off x="8974211" y="3798585"/>
                <a:ext cx="2498652" cy="180753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íslïḍe"/>
              <p:cNvSpPr/>
              <p:nvPr/>
            </p:nvSpPr>
            <p:spPr>
              <a:xfrm>
                <a:off x="8974211" y="1948521"/>
                <a:ext cx="2498652" cy="180753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iṣľïḑé"/>
              <p:cNvSpPr/>
              <p:nvPr/>
            </p:nvSpPr>
            <p:spPr>
              <a:xfrm>
                <a:off x="9168578" y="2423920"/>
                <a:ext cx="2218349" cy="3323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ïṥ1îde"/>
              <p:cNvSpPr/>
              <p:nvPr/>
            </p:nvSpPr>
            <p:spPr>
              <a:xfrm>
                <a:off x="9168578" y="2798847"/>
                <a:ext cx="2258013" cy="572464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13" name="îṣľíḍe"/>
              <p:cNvSpPr/>
              <p:nvPr/>
            </p:nvSpPr>
            <p:spPr>
              <a:xfrm>
                <a:off x="9168578" y="4271177"/>
                <a:ext cx="2218349" cy="3323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íş1îḋe"/>
              <p:cNvSpPr/>
              <p:nvPr/>
            </p:nvSpPr>
            <p:spPr>
              <a:xfrm>
                <a:off x="9168578" y="4646104"/>
                <a:ext cx="2258013" cy="572464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15" name="í$1îde"/>
              <p:cNvSpPr/>
              <p:nvPr/>
            </p:nvSpPr>
            <p:spPr>
              <a:xfrm>
                <a:off x="11536702" y="3798585"/>
                <a:ext cx="2498652" cy="180753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íSļîḋê"/>
              <p:cNvSpPr/>
              <p:nvPr/>
            </p:nvSpPr>
            <p:spPr>
              <a:xfrm>
                <a:off x="11536702" y="1948521"/>
                <a:ext cx="2498652" cy="180753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iśḷïḑè"/>
              <p:cNvSpPr/>
              <p:nvPr/>
            </p:nvSpPr>
            <p:spPr>
              <a:xfrm>
                <a:off x="11731068" y="2423920"/>
                <a:ext cx="2218348" cy="3323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ïsliḋé"/>
              <p:cNvSpPr/>
              <p:nvPr/>
            </p:nvSpPr>
            <p:spPr>
              <a:xfrm>
                <a:off x="11731068" y="2798847"/>
                <a:ext cx="2258012" cy="572464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19" name="ïṧḷiḍè"/>
              <p:cNvSpPr/>
              <p:nvPr/>
            </p:nvSpPr>
            <p:spPr>
              <a:xfrm>
                <a:off x="11731068" y="4271177"/>
                <a:ext cx="2218348" cy="3323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iṣľíḓè"/>
              <p:cNvSpPr/>
              <p:nvPr/>
            </p:nvSpPr>
            <p:spPr>
              <a:xfrm>
                <a:off x="11731068" y="4646104"/>
                <a:ext cx="2258012" cy="572464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sp>
          <p:nvSpPr>
            <p:cNvPr id="5" name="ísľïḋe"/>
            <p:cNvSpPr/>
            <p:nvPr/>
          </p:nvSpPr>
          <p:spPr bwMode="auto">
            <a:xfrm>
              <a:off x="4803457" y="1553013"/>
              <a:ext cx="2115503" cy="3656867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t"/>
            <a:lstStyle/>
            <a:p>
              <a:pPr algn="ctr"/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íşľíḋe"/>
            <p:cNvSpPr/>
            <p:nvPr/>
          </p:nvSpPr>
          <p:spPr>
            <a:xfrm>
              <a:off x="4948197" y="3874937"/>
              <a:ext cx="1767898" cy="3323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" name="íṥlïḑe"/>
            <p:cNvSpPr/>
            <p:nvPr/>
          </p:nvSpPr>
          <p:spPr>
            <a:xfrm>
              <a:off x="4948197" y="4249864"/>
              <a:ext cx="1799508" cy="57246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21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活动经费预算</a:t>
            </a:r>
          </a:p>
        </p:txBody>
      </p:sp>
    </p:spTree>
    <p:extLst>
      <p:ext uri="{BB962C8B-B14F-4D97-AF65-F5344CB8AC3E}">
        <p14:creationId xmlns:p14="http://schemas.microsoft.com/office/powerpoint/2010/main" val="325417885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íṡḻïḑé"/>
          <p:cNvGrpSpPr/>
          <p:nvPr/>
        </p:nvGrpSpPr>
        <p:grpSpPr>
          <a:xfrm>
            <a:off x="1329871" y="2242720"/>
            <a:ext cx="9500387" cy="2445585"/>
            <a:chOff x="303106" y="1921066"/>
            <a:chExt cx="11585788" cy="2651291"/>
          </a:xfrm>
        </p:grpSpPr>
        <p:grpSp>
          <p:nvGrpSpPr>
            <p:cNvPr id="7" name="ïṩḷiḓé"/>
            <p:cNvGrpSpPr/>
            <p:nvPr/>
          </p:nvGrpSpPr>
          <p:grpSpPr>
            <a:xfrm>
              <a:off x="303106" y="1921066"/>
              <a:ext cx="2317157" cy="2651291"/>
              <a:chOff x="869411" y="1921066"/>
              <a:chExt cx="2635789" cy="3015869"/>
            </a:xfrm>
          </p:grpSpPr>
          <p:sp>
            <p:nvSpPr>
              <p:cNvPr id="28" name="ïSḷiḓè"/>
              <p:cNvSpPr/>
              <p:nvPr/>
            </p:nvSpPr>
            <p:spPr>
              <a:xfrm>
                <a:off x="869411" y="1921066"/>
                <a:ext cx="2635789" cy="1825498"/>
              </a:xfrm>
              <a:prstGeom prst="parallelogram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iṡļîḓê"/>
              <p:cNvSpPr/>
              <p:nvPr/>
            </p:nvSpPr>
            <p:spPr>
              <a:xfrm>
                <a:off x="869411" y="1921066"/>
                <a:ext cx="913669" cy="1825498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dirty="0"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30" name="i$1íḑé"/>
              <p:cNvSpPr txBox="1"/>
              <p:nvPr/>
            </p:nvSpPr>
            <p:spPr>
              <a:xfrm>
                <a:off x="869411" y="4281433"/>
                <a:ext cx="2077667" cy="65550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31" name="îṧliḍe"/>
              <p:cNvSpPr txBox="1"/>
              <p:nvPr/>
            </p:nvSpPr>
            <p:spPr>
              <a:xfrm>
                <a:off x="869411" y="3746564"/>
                <a:ext cx="2184686" cy="57137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defTabSz="914378">
                  <a:defRPr/>
                </a:pPr>
                <a:r>
                  <a:rPr lang="zh-CN" altLang="en-US" sz="2000" b="1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8" name="ïš1iďè"/>
            <p:cNvGrpSpPr/>
            <p:nvPr/>
          </p:nvGrpSpPr>
          <p:grpSpPr>
            <a:xfrm>
              <a:off x="2620263" y="1921066"/>
              <a:ext cx="2317157" cy="2651291"/>
              <a:chOff x="3608377" y="1921066"/>
              <a:chExt cx="2635789" cy="3015869"/>
            </a:xfrm>
          </p:grpSpPr>
          <p:sp>
            <p:nvSpPr>
              <p:cNvPr id="24" name="í$ľïdè"/>
              <p:cNvSpPr/>
              <p:nvPr/>
            </p:nvSpPr>
            <p:spPr>
              <a:xfrm>
                <a:off x="3608377" y="1921066"/>
                <a:ext cx="2635789" cy="1825498"/>
              </a:xfrm>
              <a:prstGeom prst="parallelogram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îS1ïďé"/>
              <p:cNvSpPr/>
              <p:nvPr/>
            </p:nvSpPr>
            <p:spPr>
              <a:xfrm>
                <a:off x="3608377" y="1921066"/>
                <a:ext cx="906473" cy="182549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dirty="0"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26" name="iṣľíḍè"/>
              <p:cNvSpPr txBox="1"/>
              <p:nvPr/>
            </p:nvSpPr>
            <p:spPr>
              <a:xfrm>
                <a:off x="3608377" y="4281433"/>
                <a:ext cx="2077667" cy="65550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7" name="ïšľîḋè"/>
              <p:cNvSpPr txBox="1"/>
              <p:nvPr/>
            </p:nvSpPr>
            <p:spPr>
              <a:xfrm>
                <a:off x="3608377" y="3746564"/>
                <a:ext cx="2184686" cy="57137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defTabSz="914378">
                  <a:defRPr/>
                </a:pPr>
                <a:r>
                  <a:rPr lang="zh-CN" altLang="en-US" sz="2000" b="1" dirty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9" name="ïŝḷïḋê"/>
            <p:cNvGrpSpPr/>
            <p:nvPr/>
          </p:nvGrpSpPr>
          <p:grpSpPr>
            <a:xfrm>
              <a:off x="4937421" y="1921066"/>
              <a:ext cx="2317158" cy="2651291"/>
              <a:chOff x="6147360" y="1921066"/>
              <a:chExt cx="2635790" cy="3015869"/>
            </a:xfrm>
          </p:grpSpPr>
          <p:sp>
            <p:nvSpPr>
              <p:cNvPr id="20" name="îsliḓé"/>
              <p:cNvSpPr/>
              <p:nvPr/>
            </p:nvSpPr>
            <p:spPr>
              <a:xfrm>
                <a:off x="6147361" y="1921066"/>
                <a:ext cx="2635789" cy="1825498"/>
              </a:xfrm>
              <a:prstGeom prst="parallelogram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íŝļîḓé"/>
              <p:cNvSpPr/>
              <p:nvPr/>
            </p:nvSpPr>
            <p:spPr>
              <a:xfrm>
                <a:off x="6147362" y="1921066"/>
                <a:ext cx="910664" cy="182549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dirty="0"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22" name="iśľidé"/>
              <p:cNvSpPr txBox="1"/>
              <p:nvPr/>
            </p:nvSpPr>
            <p:spPr>
              <a:xfrm>
                <a:off x="6147360" y="3746564"/>
                <a:ext cx="2184686" cy="57137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defTabSz="914378">
                  <a:defRPr/>
                </a:pPr>
                <a:r>
                  <a:rPr lang="zh-CN" altLang="en-US" sz="2000" b="1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ïślîdê"/>
              <p:cNvSpPr txBox="1"/>
              <p:nvPr/>
            </p:nvSpPr>
            <p:spPr>
              <a:xfrm>
                <a:off x="6152830" y="4281433"/>
                <a:ext cx="2077667" cy="65550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0" name="ïşļiḋè"/>
            <p:cNvGrpSpPr/>
            <p:nvPr/>
          </p:nvGrpSpPr>
          <p:grpSpPr>
            <a:xfrm>
              <a:off x="7254579" y="1921066"/>
              <a:ext cx="2317157" cy="2651291"/>
              <a:chOff x="8968285" y="1921066"/>
              <a:chExt cx="2635789" cy="3015869"/>
            </a:xfrm>
          </p:grpSpPr>
          <p:sp>
            <p:nvSpPr>
              <p:cNvPr id="16" name="isľïḍé"/>
              <p:cNvSpPr/>
              <p:nvPr/>
            </p:nvSpPr>
            <p:spPr>
              <a:xfrm>
                <a:off x="8968285" y="1921066"/>
                <a:ext cx="2635789" cy="1825498"/>
              </a:xfrm>
              <a:prstGeom prst="parallelogram">
                <a:avLst/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îš1iḍê"/>
              <p:cNvSpPr/>
              <p:nvPr/>
            </p:nvSpPr>
            <p:spPr>
              <a:xfrm>
                <a:off x="8968285" y="1921066"/>
                <a:ext cx="914855" cy="18254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dirty="0"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18" name="iṩľîḍe"/>
              <p:cNvSpPr txBox="1"/>
              <p:nvPr/>
            </p:nvSpPr>
            <p:spPr>
              <a:xfrm>
                <a:off x="8968285" y="3746564"/>
                <a:ext cx="2184686" cy="57137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defTabSz="914378">
                  <a:defRPr/>
                </a:pPr>
                <a:r>
                  <a:rPr lang="zh-CN" altLang="en-US" sz="2000" b="1" dirty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ïṥḻïḍe"/>
              <p:cNvSpPr txBox="1"/>
              <p:nvPr/>
            </p:nvSpPr>
            <p:spPr>
              <a:xfrm>
                <a:off x="8968285" y="4281433"/>
                <a:ext cx="2077667" cy="65550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1" name="iṣḻiḑè"/>
            <p:cNvGrpSpPr/>
            <p:nvPr/>
          </p:nvGrpSpPr>
          <p:grpSpPr>
            <a:xfrm>
              <a:off x="9571737" y="1921066"/>
              <a:ext cx="2317157" cy="2651291"/>
              <a:chOff x="8968285" y="1921066"/>
              <a:chExt cx="2635789" cy="3015869"/>
            </a:xfrm>
          </p:grpSpPr>
          <p:sp>
            <p:nvSpPr>
              <p:cNvPr id="12" name="iŝḷïḓê"/>
              <p:cNvSpPr/>
              <p:nvPr/>
            </p:nvSpPr>
            <p:spPr>
              <a:xfrm>
                <a:off x="8968285" y="1921066"/>
                <a:ext cx="2635789" cy="1825498"/>
              </a:xfrm>
              <a:prstGeom prst="parallelogram">
                <a:avLst/>
              </a:pr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işḻíḓé"/>
              <p:cNvSpPr/>
              <p:nvPr/>
            </p:nvSpPr>
            <p:spPr>
              <a:xfrm>
                <a:off x="8968285" y="1921066"/>
                <a:ext cx="914855" cy="1825498"/>
              </a:xfrm>
              <a:prstGeom prst="triangle">
                <a:avLst/>
              </a:pr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dirty="0">
                    <a:cs typeface="+mn-ea"/>
                    <a:sym typeface="+mn-lt"/>
                  </a:rPr>
                  <a:t>05</a:t>
                </a:r>
              </a:p>
            </p:txBody>
          </p:sp>
          <p:sp>
            <p:nvSpPr>
              <p:cNvPr id="14" name="iṩľïdê"/>
              <p:cNvSpPr txBox="1"/>
              <p:nvPr/>
            </p:nvSpPr>
            <p:spPr>
              <a:xfrm>
                <a:off x="8968285" y="3746564"/>
                <a:ext cx="2184686" cy="57137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defTabSz="914378">
                  <a:defRPr/>
                </a:pPr>
                <a:r>
                  <a:rPr lang="zh-CN" altLang="en-US" sz="2000" b="1" dirty="0">
                    <a:solidFill>
                      <a:schemeClr val="accent5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îşḻíďé"/>
              <p:cNvSpPr txBox="1"/>
              <p:nvPr/>
            </p:nvSpPr>
            <p:spPr>
              <a:xfrm>
                <a:off x="8968285" y="4281433"/>
                <a:ext cx="2077667" cy="655502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32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活动经费预算</a:t>
            </a:r>
          </a:p>
        </p:txBody>
      </p:sp>
    </p:spTree>
    <p:extLst>
      <p:ext uri="{BB962C8B-B14F-4D97-AF65-F5344CB8AC3E}">
        <p14:creationId xmlns:p14="http://schemas.microsoft.com/office/powerpoint/2010/main" val="129006013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7776855-6ba7-47e5-a22f-3866d12fe3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19429" y="1982864"/>
            <a:ext cx="9953141" cy="3743140"/>
            <a:chOff x="1119430" y="1811414"/>
            <a:chExt cx="9953141" cy="3743140"/>
          </a:xfrm>
        </p:grpSpPr>
        <p:sp>
          <p:nvSpPr>
            <p:cNvPr id="4" name="isľíḑè"/>
            <p:cNvSpPr/>
            <p:nvPr/>
          </p:nvSpPr>
          <p:spPr>
            <a:xfrm>
              <a:off x="7248717" y="1918653"/>
              <a:ext cx="3823854" cy="908975"/>
            </a:xfrm>
            <a:prstGeom prst="homePlat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ïSḷîḋe"/>
            <p:cNvSpPr/>
            <p:nvPr/>
          </p:nvSpPr>
          <p:spPr>
            <a:xfrm>
              <a:off x="7248717" y="3736603"/>
              <a:ext cx="3823854" cy="908975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îṡḻîḍe"/>
            <p:cNvSpPr/>
            <p:nvPr/>
          </p:nvSpPr>
          <p:spPr>
            <a:xfrm flipH="1">
              <a:off x="1119430" y="2827628"/>
              <a:ext cx="3823854" cy="908975"/>
            </a:xfrm>
            <a:prstGeom prst="homePlat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ïṥ1ïdé"/>
            <p:cNvSpPr/>
            <p:nvPr/>
          </p:nvSpPr>
          <p:spPr>
            <a:xfrm flipH="1">
              <a:off x="1119430" y="4645579"/>
              <a:ext cx="3823854" cy="908975"/>
            </a:xfrm>
            <a:prstGeom prst="homePlat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ïsļíďê"/>
            <p:cNvGrpSpPr/>
            <p:nvPr/>
          </p:nvGrpSpPr>
          <p:grpSpPr>
            <a:xfrm>
              <a:off x="4943284" y="1811414"/>
              <a:ext cx="2305433" cy="1016214"/>
              <a:chOff x="4944560" y="2055090"/>
              <a:chExt cx="2305433" cy="919018"/>
            </a:xfrm>
            <a:solidFill>
              <a:schemeClr val="accent6"/>
            </a:solidFill>
          </p:grpSpPr>
          <p:sp>
            <p:nvSpPr>
              <p:cNvPr id="38" name="ïṧlíde"/>
              <p:cNvSpPr/>
              <p:nvPr/>
            </p:nvSpPr>
            <p:spPr>
              <a:xfrm>
                <a:off x="4944560" y="2152072"/>
                <a:ext cx="2305433" cy="822036"/>
              </a:xfrm>
              <a:prstGeom prst="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ïṥlîdê"/>
              <p:cNvSpPr/>
              <p:nvPr/>
            </p:nvSpPr>
            <p:spPr>
              <a:xfrm>
                <a:off x="4944560" y="2055090"/>
                <a:ext cx="2305433" cy="17852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í$ḷîďè"/>
            <p:cNvGrpSpPr/>
            <p:nvPr/>
          </p:nvGrpSpPr>
          <p:grpSpPr>
            <a:xfrm>
              <a:off x="4943284" y="2720389"/>
              <a:ext cx="2305433" cy="1016214"/>
              <a:chOff x="4944560" y="2055090"/>
              <a:chExt cx="2305433" cy="919018"/>
            </a:xfrm>
            <a:solidFill>
              <a:schemeClr val="accent2"/>
            </a:solidFill>
          </p:grpSpPr>
          <p:sp>
            <p:nvSpPr>
              <p:cNvPr id="36" name="ïṥ1íďè"/>
              <p:cNvSpPr/>
              <p:nvPr/>
            </p:nvSpPr>
            <p:spPr>
              <a:xfrm>
                <a:off x="4944560" y="2152072"/>
                <a:ext cx="2305433" cy="822036"/>
              </a:xfrm>
              <a:prstGeom prst="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isḷíḍê"/>
              <p:cNvSpPr/>
              <p:nvPr/>
            </p:nvSpPr>
            <p:spPr>
              <a:xfrm>
                <a:off x="4944560" y="2055090"/>
                <a:ext cx="2305433" cy="17852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ïṥḷiḍê"/>
            <p:cNvGrpSpPr/>
            <p:nvPr/>
          </p:nvGrpSpPr>
          <p:grpSpPr>
            <a:xfrm>
              <a:off x="4943284" y="3629364"/>
              <a:ext cx="2305433" cy="1016214"/>
              <a:chOff x="4944560" y="2055090"/>
              <a:chExt cx="2305433" cy="919018"/>
            </a:xfrm>
            <a:solidFill>
              <a:schemeClr val="accent1"/>
            </a:solidFill>
          </p:grpSpPr>
          <p:sp>
            <p:nvSpPr>
              <p:cNvPr id="34" name="íṥ1îḍe"/>
              <p:cNvSpPr/>
              <p:nvPr/>
            </p:nvSpPr>
            <p:spPr>
              <a:xfrm>
                <a:off x="4944560" y="2152072"/>
                <a:ext cx="2305433" cy="822036"/>
              </a:xfrm>
              <a:prstGeom prst="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ísḻïḍê"/>
              <p:cNvSpPr/>
              <p:nvPr/>
            </p:nvSpPr>
            <p:spPr>
              <a:xfrm>
                <a:off x="4944560" y="2055090"/>
                <a:ext cx="2305433" cy="17852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ïṥ1ïḍê"/>
            <p:cNvGrpSpPr/>
            <p:nvPr/>
          </p:nvGrpSpPr>
          <p:grpSpPr>
            <a:xfrm>
              <a:off x="4943284" y="4538340"/>
              <a:ext cx="2305433" cy="1016214"/>
              <a:chOff x="4944560" y="2055090"/>
              <a:chExt cx="2305433" cy="919018"/>
            </a:xfrm>
            <a:solidFill>
              <a:schemeClr val="accent4"/>
            </a:solidFill>
          </p:grpSpPr>
          <p:sp>
            <p:nvSpPr>
              <p:cNvPr id="32" name="iṥ1îďé"/>
              <p:cNvSpPr/>
              <p:nvPr/>
            </p:nvSpPr>
            <p:spPr>
              <a:xfrm>
                <a:off x="4944560" y="2152072"/>
                <a:ext cx="2305433" cy="822036"/>
              </a:xfrm>
              <a:prstGeom prst="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ïSliḓê"/>
              <p:cNvSpPr/>
              <p:nvPr/>
            </p:nvSpPr>
            <p:spPr>
              <a:xfrm>
                <a:off x="4944560" y="2055090"/>
                <a:ext cx="2305433" cy="178524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" name="iṩļïḑe"/>
            <p:cNvSpPr txBox="1"/>
            <p:nvPr/>
          </p:nvSpPr>
          <p:spPr>
            <a:xfrm>
              <a:off x="7349836" y="2332711"/>
              <a:ext cx="3348644" cy="40005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3" name="ïṥľíḓè"/>
            <p:cNvSpPr/>
            <p:nvPr/>
          </p:nvSpPr>
          <p:spPr>
            <a:xfrm>
              <a:off x="7349836" y="2086490"/>
              <a:ext cx="3219104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islíḍê"/>
            <p:cNvSpPr txBox="1"/>
            <p:nvPr/>
          </p:nvSpPr>
          <p:spPr>
            <a:xfrm>
              <a:off x="7349836" y="4138283"/>
              <a:ext cx="3348644" cy="40005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5" name="ïS1íḍè"/>
            <p:cNvSpPr/>
            <p:nvPr/>
          </p:nvSpPr>
          <p:spPr>
            <a:xfrm>
              <a:off x="7349836" y="3892062"/>
              <a:ext cx="3219104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íṣ1iḑè"/>
            <p:cNvSpPr txBox="1"/>
            <p:nvPr/>
          </p:nvSpPr>
          <p:spPr>
            <a:xfrm>
              <a:off x="1493521" y="3256470"/>
              <a:ext cx="3348644" cy="40005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7" name="íṡḻiḑê"/>
            <p:cNvSpPr/>
            <p:nvPr/>
          </p:nvSpPr>
          <p:spPr>
            <a:xfrm>
              <a:off x="1623061" y="3010249"/>
              <a:ext cx="3219104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íṥļïdê"/>
            <p:cNvSpPr txBox="1"/>
            <p:nvPr/>
          </p:nvSpPr>
          <p:spPr>
            <a:xfrm>
              <a:off x="1493521" y="5062042"/>
              <a:ext cx="3348644" cy="40005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9" name="íṥḷîḑê"/>
            <p:cNvSpPr/>
            <p:nvPr/>
          </p:nvSpPr>
          <p:spPr>
            <a:xfrm>
              <a:off x="1623061" y="4815821"/>
              <a:ext cx="3219104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0" name="íṩľîḍé"/>
            <p:cNvGrpSpPr/>
            <p:nvPr/>
          </p:nvGrpSpPr>
          <p:grpSpPr>
            <a:xfrm>
              <a:off x="5762070" y="2865666"/>
              <a:ext cx="740886" cy="742732"/>
              <a:chOff x="5746699" y="2884815"/>
              <a:chExt cx="712151" cy="713925"/>
            </a:xfrm>
            <a:effectLst/>
          </p:grpSpPr>
          <p:sp>
            <p:nvSpPr>
              <p:cNvPr id="30" name="íṥļíḋé"/>
              <p:cNvSpPr>
                <a:spLocks/>
              </p:cNvSpPr>
              <p:nvPr/>
            </p:nvSpPr>
            <p:spPr bwMode="auto">
              <a:xfrm>
                <a:off x="5746699" y="2884815"/>
                <a:ext cx="712151" cy="713925"/>
              </a:xfrm>
              <a:custGeom>
                <a:avLst/>
                <a:gdLst>
                  <a:gd name="T0" fmla="*/ 2594 w 5188"/>
                  <a:gd name="T1" fmla="*/ 0 h 5188"/>
                  <a:gd name="T2" fmla="*/ 2594 w 5188"/>
                  <a:gd name="T3" fmla="*/ 0 h 5188"/>
                  <a:gd name="T4" fmla="*/ 0 w 5188"/>
                  <a:gd name="T5" fmla="*/ 2593 h 5188"/>
                  <a:gd name="T6" fmla="*/ 2594 w 5188"/>
                  <a:gd name="T7" fmla="*/ 5188 h 5188"/>
                  <a:gd name="T8" fmla="*/ 5188 w 5188"/>
                  <a:gd name="T9" fmla="*/ 2593 h 5188"/>
                  <a:gd name="T10" fmla="*/ 2594 w 5188"/>
                  <a:gd name="T11" fmla="*/ 0 h 5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8" h="5188">
                    <a:moveTo>
                      <a:pt x="2594" y="0"/>
                    </a:moveTo>
                    <a:lnTo>
                      <a:pt x="2594" y="0"/>
                    </a:lnTo>
                    <a:cubicBezTo>
                      <a:pt x="1161" y="0"/>
                      <a:pt x="0" y="1160"/>
                      <a:pt x="0" y="2593"/>
                    </a:cubicBezTo>
                    <a:cubicBezTo>
                      <a:pt x="0" y="4026"/>
                      <a:pt x="1161" y="5188"/>
                      <a:pt x="2594" y="5188"/>
                    </a:cubicBezTo>
                    <a:cubicBezTo>
                      <a:pt x="4027" y="5188"/>
                      <a:pt x="5188" y="4026"/>
                      <a:pt x="5188" y="2593"/>
                    </a:cubicBezTo>
                    <a:cubicBezTo>
                      <a:pt x="5188" y="1160"/>
                      <a:pt x="4027" y="0"/>
                      <a:pt x="25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ïŝ1iḑe"/>
              <p:cNvSpPr>
                <a:spLocks/>
              </p:cNvSpPr>
              <p:nvPr/>
            </p:nvSpPr>
            <p:spPr bwMode="auto">
              <a:xfrm>
                <a:off x="5997161" y="3069587"/>
                <a:ext cx="191871" cy="345367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ïşḷîḍê"/>
            <p:cNvGrpSpPr/>
            <p:nvPr/>
          </p:nvGrpSpPr>
          <p:grpSpPr>
            <a:xfrm>
              <a:off x="5763586" y="3715637"/>
              <a:ext cx="740886" cy="744581"/>
              <a:chOff x="5746699" y="2048352"/>
              <a:chExt cx="712151" cy="715702"/>
            </a:xfrm>
            <a:effectLst/>
          </p:grpSpPr>
          <p:sp>
            <p:nvSpPr>
              <p:cNvPr id="28" name="ïŝḻiďè"/>
              <p:cNvSpPr>
                <a:spLocks/>
              </p:cNvSpPr>
              <p:nvPr/>
            </p:nvSpPr>
            <p:spPr bwMode="auto">
              <a:xfrm>
                <a:off x="5746699" y="2048352"/>
                <a:ext cx="712151" cy="715702"/>
              </a:xfrm>
              <a:custGeom>
                <a:avLst/>
                <a:gdLst>
                  <a:gd name="T0" fmla="*/ 1285 w 2570"/>
                  <a:gd name="T1" fmla="*/ 0 h 2569"/>
                  <a:gd name="T2" fmla="*/ 1285 w 2570"/>
                  <a:gd name="T3" fmla="*/ 0 h 2569"/>
                  <a:gd name="T4" fmla="*/ 0 w 2570"/>
                  <a:gd name="T5" fmla="*/ 1284 h 2569"/>
                  <a:gd name="T6" fmla="*/ 1285 w 2570"/>
                  <a:gd name="T7" fmla="*/ 2569 h 2569"/>
                  <a:gd name="T8" fmla="*/ 2570 w 2570"/>
                  <a:gd name="T9" fmla="*/ 1284 h 2569"/>
                  <a:gd name="T10" fmla="*/ 1285 w 2570"/>
                  <a:gd name="T11" fmla="*/ 0 h 2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0" h="2569">
                    <a:moveTo>
                      <a:pt x="1285" y="0"/>
                    </a:moveTo>
                    <a:lnTo>
                      <a:pt x="1285" y="0"/>
                    </a:lnTo>
                    <a:cubicBezTo>
                      <a:pt x="575" y="0"/>
                      <a:pt x="0" y="574"/>
                      <a:pt x="0" y="1284"/>
                    </a:cubicBezTo>
                    <a:cubicBezTo>
                      <a:pt x="0" y="1994"/>
                      <a:pt x="575" y="2569"/>
                      <a:pt x="1285" y="2569"/>
                    </a:cubicBezTo>
                    <a:cubicBezTo>
                      <a:pt x="1995" y="2569"/>
                      <a:pt x="2570" y="1994"/>
                      <a:pt x="2570" y="1284"/>
                    </a:cubicBezTo>
                    <a:cubicBezTo>
                      <a:pt x="2570" y="574"/>
                      <a:pt x="1995" y="0"/>
                      <a:pt x="1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ṧļíďê"/>
              <p:cNvSpPr>
                <a:spLocks/>
              </p:cNvSpPr>
              <p:nvPr/>
            </p:nvSpPr>
            <p:spPr bwMode="auto">
              <a:xfrm>
                <a:off x="5941326" y="2262120"/>
                <a:ext cx="350166" cy="28780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íṩḷiďè"/>
            <p:cNvGrpSpPr/>
            <p:nvPr/>
          </p:nvGrpSpPr>
          <p:grpSpPr>
            <a:xfrm>
              <a:off x="5777770" y="1866395"/>
              <a:ext cx="740886" cy="742732"/>
              <a:chOff x="7851592" y="3089385"/>
              <a:chExt cx="740886" cy="742732"/>
            </a:xfrm>
          </p:grpSpPr>
          <p:sp>
            <p:nvSpPr>
              <p:cNvPr id="26" name="íšḻídê"/>
              <p:cNvSpPr>
                <a:spLocks/>
              </p:cNvSpPr>
              <p:nvPr/>
            </p:nvSpPr>
            <p:spPr bwMode="auto">
              <a:xfrm>
                <a:off x="7851592" y="3089385"/>
                <a:ext cx="740886" cy="742732"/>
              </a:xfrm>
              <a:custGeom>
                <a:avLst/>
                <a:gdLst>
                  <a:gd name="T0" fmla="*/ 1545 w 3090"/>
                  <a:gd name="T1" fmla="*/ 0 h 3090"/>
                  <a:gd name="T2" fmla="*/ 1545 w 3090"/>
                  <a:gd name="T3" fmla="*/ 0 h 3090"/>
                  <a:gd name="T4" fmla="*/ 0 w 3090"/>
                  <a:gd name="T5" fmla="*/ 1544 h 3090"/>
                  <a:gd name="T6" fmla="*/ 1545 w 3090"/>
                  <a:gd name="T7" fmla="*/ 3090 h 3090"/>
                  <a:gd name="T8" fmla="*/ 3090 w 3090"/>
                  <a:gd name="T9" fmla="*/ 1544 h 3090"/>
                  <a:gd name="T10" fmla="*/ 1545 w 3090"/>
                  <a:gd name="T11" fmla="*/ 0 h 3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90" h="3090">
                    <a:moveTo>
                      <a:pt x="1545" y="0"/>
                    </a:moveTo>
                    <a:lnTo>
                      <a:pt x="1545" y="0"/>
                    </a:lnTo>
                    <a:cubicBezTo>
                      <a:pt x="691" y="0"/>
                      <a:pt x="0" y="691"/>
                      <a:pt x="0" y="1544"/>
                    </a:cubicBezTo>
                    <a:cubicBezTo>
                      <a:pt x="0" y="2398"/>
                      <a:pt x="691" y="3090"/>
                      <a:pt x="1545" y="3090"/>
                    </a:cubicBezTo>
                    <a:cubicBezTo>
                      <a:pt x="2398" y="3090"/>
                      <a:pt x="3090" y="2398"/>
                      <a:pt x="3090" y="1544"/>
                    </a:cubicBezTo>
                    <a:cubicBezTo>
                      <a:pt x="3090" y="691"/>
                      <a:pt x="2398" y="0"/>
                      <a:pt x="15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ŝ1íḑe"/>
              <p:cNvSpPr>
                <a:spLocks/>
              </p:cNvSpPr>
              <p:nvPr/>
            </p:nvSpPr>
            <p:spPr bwMode="auto">
              <a:xfrm>
                <a:off x="8019874" y="3274411"/>
                <a:ext cx="388375" cy="374251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íslîḍê"/>
            <p:cNvGrpSpPr/>
            <p:nvPr/>
          </p:nvGrpSpPr>
          <p:grpSpPr>
            <a:xfrm>
              <a:off x="5751077" y="4666544"/>
              <a:ext cx="742734" cy="744581"/>
              <a:chOff x="5746696" y="4552422"/>
              <a:chExt cx="713926" cy="715702"/>
            </a:xfrm>
            <a:effectLst/>
          </p:grpSpPr>
          <p:sp>
            <p:nvSpPr>
              <p:cNvPr id="24" name="ïs1iḍê"/>
              <p:cNvSpPr>
                <a:spLocks/>
              </p:cNvSpPr>
              <p:nvPr/>
            </p:nvSpPr>
            <p:spPr bwMode="auto">
              <a:xfrm>
                <a:off x="5746696" y="4552422"/>
                <a:ext cx="713926" cy="715702"/>
              </a:xfrm>
              <a:custGeom>
                <a:avLst/>
                <a:gdLst>
                  <a:gd name="T0" fmla="*/ 1726 w 3453"/>
                  <a:gd name="T1" fmla="*/ 0 h 3453"/>
                  <a:gd name="T2" fmla="*/ 1726 w 3453"/>
                  <a:gd name="T3" fmla="*/ 0 h 3453"/>
                  <a:gd name="T4" fmla="*/ 0 w 3453"/>
                  <a:gd name="T5" fmla="*/ 1726 h 3453"/>
                  <a:gd name="T6" fmla="*/ 1726 w 3453"/>
                  <a:gd name="T7" fmla="*/ 3453 h 3453"/>
                  <a:gd name="T8" fmla="*/ 3453 w 3453"/>
                  <a:gd name="T9" fmla="*/ 1726 h 3453"/>
                  <a:gd name="T10" fmla="*/ 1726 w 3453"/>
                  <a:gd name="T11" fmla="*/ 0 h 3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3" h="3453">
                    <a:moveTo>
                      <a:pt x="1726" y="0"/>
                    </a:moveTo>
                    <a:lnTo>
                      <a:pt x="1726" y="0"/>
                    </a:lnTo>
                    <a:cubicBezTo>
                      <a:pt x="773" y="0"/>
                      <a:pt x="0" y="772"/>
                      <a:pt x="0" y="1726"/>
                    </a:cubicBezTo>
                    <a:cubicBezTo>
                      <a:pt x="0" y="2679"/>
                      <a:pt x="773" y="3453"/>
                      <a:pt x="1726" y="3453"/>
                    </a:cubicBezTo>
                    <a:cubicBezTo>
                      <a:pt x="2680" y="3453"/>
                      <a:pt x="3453" y="2679"/>
                      <a:pt x="3453" y="1726"/>
                    </a:cubicBezTo>
                    <a:cubicBezTo>
                      <a:pt x="3453" y="772"/>
                      <a:pt x="2680" y="0"/>
                      <a:pt x="17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śḻîdè"/>
              <p:cNvSpPr>
                <a:spLocks/>
              </p:cNvSpPr>
              <p:nvPr/>
            </p:nvSpPr>
            <p:spPr bwMode="auto">
              <a:xfrm>
                <a:off x="5945318" y="4753898"/>
                <a:ext cx="314912" cy="314327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活动经费预算</a:t>
            </a:r>
          </a:p>
        </p:txBody>
      </p:sp>
    </p:spTree>
    <p:extLst>
      <p:ext uri="{BB962C8B-B14F-4D97-AF65-F5344CB8AC3E}">
        <p14:creationId xmlns:p14="http://schemas.microsoft.com/office/powerpoint/2010/main" val="317241356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7cb65f8-86aa-41a4-b3ef-a952b869b4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65651" y="1857219"/>
            <a:ext cx="9628827" cy="3591777"/>
            <a:chOff x="711509" y="1304764"/>
            <a:chExt cx="10761354" cy="4014236"/>
          </a:xfrm>
        </p:grpSpPr>
        <p:grpSp>
          <p:nvGrpSpPr>
            <p:cNvPr id="4" name="îşlîḓé"/>
            <p:cNvGrpSpPr/>
            <p:nvPr/>
          </p:nvGrpSpPr>
          <p:grpSpPr>
            <a:xfrm>
              <a:off x="911137" y="2538441"/>
              <a:ext cx="10138239" cy="109692"/>
              <a:chOff x="1577370" y="3387126"/>
              <a:chExt cx="9271158" cy="109692"/>
            </a:xfrm>
          </p:grpSpPr>
          <p:cxnSp>
            <p:nvCxnSpPr>
              <p:cNvPr id="36" name="Straight Arrow Connector 13"/>
              <p:cNvCxnSpPr/>
              <p:nvPr/>
            </p:nvCxnSpPr>
            <p:spPr>
              <a:xfrm>
                <a:off x="1637281" y="3448113"/>
                <a:ext cx="9211247" cy="0"/>
              </a:xfrm>
              <a:prstGeom prst="straightConnector1">
                <a:avLst/>
              </a:prstGeom>
              <a:ln w="19050">
                <a:solidFill>
                  <a:srgbClr val="BEBEBE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iṥḻiḑé"/>
              <p:cNvSpPr/>
              <p:nvPr/>
            </p:nvSpPr>
            <p:spPr>
              <a:xfrm>
                <a:off x="1577370" y="3387126"/>
                <a:ext cx="109692" cy="109692"/>
              </a:xfrm>
              <a:prstGeom prst="ellipse">
                <a:avLst/>
              </a:prstGeom>
              <a:solidFill>
                <a:srgbClr val="BEBE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ïsḻîdê"/>
            <p:cNvGrpSpPr/>
            <p:nvPr/>
          </p:nvGrpSpPr>
          <p:grpSpPr>
            <a:xfrm>
              <a:off x="4592490" y="1304764"/>
              <a:ext cx="2598503" cy="2934875"/>
              <a:chOff x="4592490" y="1304764"/>
              <a:chExt cx="2598503" cy="2934875"/>
            </a:xfrm>
          </p:grpSpPr>
          <p:sp>
            <p:nvSpPr>
              <p:cNvPr id="30" name="íşḷîďé"/>
              <p:cNvSpPr/>
              <p:nvPr/>
            </p:nvSpPr>
            <p:spPr>
              <a:xfrm>
                <a:off x="4592490" y="1641135"/>
                <a:ext cx="2598503" cy="259850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ṣḷiḓê"/>
              <p:cNvSpPr/>
              <p:nvPr/>
            </p:nvSpPr>
            <p:spPr>
              <a:xfrm>
                <a:off x="5539938" y="1304764"/>
                <a:ext cx="703603" cy="706080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grpSp>
            <p:nvGrpSpPr>
              <p:cNvPr id="32" name="iśľïḋé"/>
              <p:cNvGrpSpPr>
                <a:grpSpLocks noChangeAspect="1"/>
              </p:cNvGrpSpPr>
              <p:nvPr/>
            </p:nvGrpSpPr>
            <p:grpSpPr bwMode="auto">
              <a:xfrm>
                <a:off x="5582738" y="2648728"/>
                <a:ext cx="618005" cy="532943"/>
                <a:chOff x="3776" y="1715"/>
                <a:chExt cx="356" cy="307"/>
              </a:xfrm>
              <a:solidFill>
                <a:schemeClr val="bg1"/>
              </a:solidFill>
            </p:grpSpPr>
            <p:sp>
              <p:nvSpPr>
                <p:cNvPr id="33" name="î$1ïďê"/>
                <p:cNvSpPr>
                  <a:spLocks/>
                </p:cNvSpPr>
                <p:nvPr/>
              </p:nvSpPr>
              <p:spPr bwMode="auto">
                <a:xfrm>
                  <a:off x="3793" y="1890"/>
                  <a:ext cx="325" cy="132"/>
                </a:xfrm>
                <a:custGeom>
                  <a:avLst/>
                  <a:gdLst>
                    <a:gd name="T0" fmla="*/ 0 w 135"/>
                    <a:gd name="T1" fmla="*/ 0 h 55"/>
                    <a:gd name="T2" fmla="*/ 47 w 135"/>
                    <a:gd name="T3" fmla="*/ 0 h 55"/>
                    <a:gd name="T4" fmla="*/ 47 w 135"/>
                    <a:gd name="T5" fmla="*/ 7 h 55"/>
                    <a:gd name="T6" fmla="*/ 87 w 135"/>
                    <a:gd name="T7" fmla="*/ 7 h 55"/>
                    <a:gd name="T8" fmla="*/ 87 w 135"/>
                    <a:gd name="T9" fmla="*/ 0 h 55"/>
                    <a:gd name="T10" fmla="*/ 135 w 135"/>
                    <a:gd name="T11" fmla="*/ 0 h 55"/>
                    <a:gd name="T12" fmla="*/ 135 w 135"/>
                    <a:gd name="T13" fmla="*/ 1 h 55"/>
                    <a:gd name="T14" fmla="*/ 135 w 135"/>
                    <a:gd name="T15" fmla="*/ 45 h 55"/>
                    <a:gd name="T16" fmla="*/ 127 w 135"/>
                    <a:gd name="T17" fmla="*/ 55 h 55"/>
                    <a:gd name="T18" fmla="*/ 124 w 135"/>
                    <a:gd name="T19" fmla="*/ 55 h 55"/>
                    <a:gd name="T20" fmla="*/ 10 w 135"/>
                    <a:gd name="T21" fmla="*/ 55 h 55"/>
                    <a:gd name="T22" fmla="*/ 0 w 135"/>
                    <a:gd name="T23" fmla="*/ 48 h 55"/>
                    <a:gd name="T24" fmla="*/ 0 w 135"/>
                    <a:gd name="T25" fmla="*/ 45 h 55"/>
                    <a:gd name="T26" fmla="*/ 0 w 135"/>
                    <a:gd name="T27" fmla="*/ 1 h 55"/>
                    <a:gd name="T28" fmla="*/ 0 w 135"/>
                    <a:gd name="T2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5" h="55">
                      <a:moveTo>
                        <a:pt x="0" y="0"/>
                      </a:moveTo>
                      <a:cubicBezTo>
                        <a:pt x="16" y="0"/>
                        <a:pt x="31" y="0"/>
                        <a:pt x="47" y="0"/>
                      </a:cubicBezTo>
                      <a:cubicBezTo>
                        <a:pt x="47" y="2"/>
                        <a:pt x="47" y="4"/>
                        <a:pt x="47" y="7"/>
                      </a:cubicBezTo>
                      <a:cubicBezTo>
                        <a:pt x="60" y="7"/>
                        <a:pt x="74" y="7"/>
                        <a:pt x="87" y="7"/>
                      </a:cubicBezTo>
                      <a:cubicBezTo>
                        <a:pt x="87" y="4"/>
                        <a:pt x="87" y="2"/>
                        <a:pt x="87" y="0"/>
                      </a:cubicBezTo>
                      <a:cubicBezTo>
                        <a:pt x="103" y="0"/>
                        <a:pt x="119" y="0"/>
                        <a:pt x="135" y="0"/>
                      </a:cubicBezTo>
                      <a:cubicBezTo>
                        <a:pt x="135" y="0"/>
                        <a:pt x="135" y="0"/>
                        <a:pt x="135" y="1"/>
                      </a:cubicBezTo>
                      <a:cubicBezTo>
                        <a:pt x="135" y="15"/>
                        <a:pt x="135" y="30"/>
                        <a:pt x="135" y="45"/>
                      </a:cubicBezTo>
                      <a:cubicBezTo>
                        <a:pt x="135" y="50"/>
                        <a:pt x="131" y="54"/>
                        <a:pt x="127" y="55"/>
                      </a:cubicBezTo>
                      <a:cubicBezTo>
                        <a:pt x="126" y="55"/>
                        <a:pt x="125" y="55"/>
                        <a:pt x="124" y="55"/>
                      </a:cubicBezTo>
                      <a:cubicBezTo>
                        <a:pt x="86" y="55"/>
                        <a:pt x="48" y="55"/>
                        <a:pt x="10" y="55"/>
                      </a:cubicBezTo>
                      <a:cubicBezTo>
                        <a:pt x="5" y="55"/>
                        <a:pt x="1" y="52"/>
                        <a:pt x="0" y="48"/>
                      </a:cubicBezTo>
                      <a:cubicBezTo>
                        <a:pt x="0" y="47"/>
                        <a:pt x="0" y="46"/>
                        <a:pt x="0" y="45"/>
                      </a:cubicBezTo>
                      <a:cubicBezTo>
                        <a:pt x="0" y="30"/>
                        <a:pt x="0" y="15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iŝļîḑè"/>
                <p:cNvSpPr>
                  <a:spLocks/>
                </p:cNvSpPr>
                <p:nvPr/>
              </p:nvSpPr>
              <p:spPr bwMode="auto">
                <a:xfrm>
                  <a:off x="3776" y="1715"/>
                  <a:ext cx="356" cy="158"/>
                </a:xfrm>
                <a:custGeom>
                  <a:avLst/>
                  <a:gdLst>
                    <a:gd name="T0" fmla="*/ 94 w 148"/>
                    <a:gd name="T1" fmla="*/ 66 h 66"/>
                    <a:gd name="T2" fmla="*/ 94 w 148"/>
                    <a:gd name="T3" fmla="*/ 56 h 66"/>
                    <a:gd name="T4" fmla="*/ 54 w 148"/>
                    <a:gd name="T5" fmla="*/ 56 h 66"/>
                    <a:gd name="T6" fmla="*/ 54 w 148"/>
                    <a:gd name="T7" fmla="*/ 66 h 66"/>
                    <a:gd name="T8" fmla="*/ 53 w 148"/>
                    <a:gd name="T9" fmla="*/ 66 h 66"/>
                    <a:gd name="T10" fmla="*/ 10 w 148"/>
                    <a:gd name="T11" fmla="*/ 66 h 66"/>
                    <a:gd name="T12" fmla="*/ 0 w 148"/>
                    <a:gd name="T13" fmla="*/ 58 h 66"/>
                    <a:gd name="T14" fmla="*/ 0 w 148"/>
                    <a:gd name="T15" fmla="*/ 56 h 66"/>
                    <a:gd name="T16" fmla="*/ 0 w 148"/>
                    <a:gd name="T17" fmla="*/ 27 h 66"/>
                    <a:gd name="T18" fmla="*/ 10 w 148"/>
                    <a:gd name="T19" fmla="*/ 17 h 66"/>
                    <a:gd name="T20" fmla="*/ 46 w 148"/>
                    <a:gd name="T21" fmla="*/ 17 h 66"/>
                    <a:gd name="T22" fmla="*/ 47 w 148"/>
                    <a:gd name="T23" fmla="*/ 17 h 66"/>
                    <a:gd name="T24" fmla="*/ 47 w 148"/>
                    <a:gd name="T25" fmla="*/ 15 h 66"/>
                    <a:gd name="T26" fmla="*/ 54 w 148"/>
                    <a:gd name="T27" fmla="*/ 6 h 66"/>
                    <a:gd name="T28" fmla="*/ 70 w 148"/>
                    <a:gd name="T29" fmla="*/ 0 h 66"/>
                    <a:gd name="T30" fmla="*/ 86 w 148"/>
                    <a:gd name="T31" fmla="*/ 2 h 66"/>
                    <a:gd name="T32" fmla="*/ 97 w 148"/>
                    <a:gd name="T33" fmla="*/ 8 h 66"/>
                    <a:gd name="T34" fmla="*/ 101 w 148"/>
                    <a:gd name="T35" fmla="*/ 17 h 66"/>
                    <a:gd name="T36" fmla="*/ 101 w 148"/>
                    <a:gd name="T37" fmla="*/ 17 h 66"/>
                    <a:gd name="T38" fmla="*/ 102 w 148"/>
                    <a:gd name="T39" fmla="*/ 17 h 66"/>
                    <a:gd name="T40" fmla="*/ 138 w 148"/>
                    <a:gd name="T41" fmla="*/ 17 h 66"/>
                    <a:gd name="T42" fmla="*/ 148 w 148"/>
                    <a:gd name="T43" fmla="*/ 25 h 66"/>
                    <a:gd name="T44" fmla="*/ 148 w 148"/>
                    <a:gd name="T45" fmla="*/ 27 h 66"/>
                    <a:gd name="T46" fmla="*/ 148 w 148"/>
                    <a:gd name="T47" fmla="*/ 56 h 66"/>
                    <a:gd name="T48" fmla="*/ 138 w 148"/>
                    <a:gd name="T49" fmla="*/ 66 h 66"/>
                    <a:gd name="T50" fmla="*/ 95 w 148"/>
                    <a:gd name="T51" fmla="*/ 66 h 66"/>
                    <a:gd name="T52" fmla="*/ 94 w 148"/>
                    <a:gd name="T53" fmla="*/ 66 h 66"/>
                    <a:gd name="T54" fmla="*/ 54 w 148"/>
                    <a:gd name="T55" fmla="*/ 17 h 66"/>
                    <a:gd name="T56" fmla="*/ 94 w 148"/>
                    <a:gd name="T57" fmla="*/ 17 h 66"/>
                    <a:gd name="T58" fmla="*/ 93 w 148"/>
                    <a:gd name="T59" fmla="*/ 13 h 66"/>
                    <a:gd name="T60" fmla="*/ 85 w 148"/>
                    <a:gd name="T61" fmla="*/ 9 h 66"/>
                    <a:gd name="T62" fmla="*/ 67 w 148"/>
                    <a:gd name="T63" fmla="*/ 8 h 66"/>
                    <a:gd name="T64" fmla="*/ 57 w 148"/>
                    <a:gd name="T65" fmla="*/ 12 h 66"/>
                    <a:gd name="T66" fmla="*/ 54 w 148"/>
                    <a:gd name="T67" fmla="*/ 17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48" h="66">
                      <a:moveTo>
                        <a:pt x="94" y="66"/>
                      </a:moveTo>
                      <a:cubicBezTo>
                        <a:pt x="94" y="62"/>
                        <a:pt x="94" y="59"/>
                        <a:pt x="94" y="56"/>
                      </a:cubicBezTo>
                      <a:cubicBezTo>
                        <a:pt x="81" y="56"/>
                        <a:pt x="67" y="56"/>
                        <a:pt x="54" y="56"/>
                      </a:cubicBezTo>
                      <a:cubicBezTo>
                        <a:pt x="54" y="59"/>
                        <a:pt x="54" y="62"/>
                        <a:pt x="54" y="66"/>
                      </a:cubicBezTo>
                      <a:cubicBezTo>
                        <a:pt x="54" y="66"/>
                        <a:pt x="53" y="66"/>
                        <a:pt x="53" y="66"/>
                      </a:cubicBezTo>
                      <a:cubicBezTo>
                        <a:pt x="39" y="66"/>
                        <a:pt x="25" y="66"/>
                        <a:pt x="10" y="66"/>
                      </a:cubicBezTo>
                      <a:cubicBezTo>
                        <a:pt x="5" y="66"/>
                        <a:pt x="1" y="63"/>
                        <a:pt x="0" y="58"/>
                      </a:cubicBezTo>
                      <a:cubicBezTo>
                        <a:pt x="0" y="57"/>
                        <a:pt x="0" y="57"/>
                        <a:pt x="0" y="56"/>
                      </a:cubicBezTo>
                      <a:cubicBezTo>
                        <a:pt x="0" y="46"/>
                        <a:pt x="0" y="37"/>
                        <a:pt x="0" y="27"/>
                      </a:cubicBezTo>
                      <a:cubicBezTo>
                        <a:pt x="0" y="22"/>
                        <a:pt x="4" y="17"/>
                        <a:pt x="10" y="17"/>
                      </a:cubicBezTo>
                      <a:cubicBezTo>
                        <a:pt x="22" y="17"/>
                        <a:pt x="34" y="17"/>
                        <a:pt x="46" y="17"/>
                      </a:cubicBezTo>
                      <a:cubicBezTo>
                        <a:pt x="46" y="17"/>
                        <a:pt x="47" y="17"/>
                        <a:pt x="47" y="17"/>
                      </a:cubicBezTo>
                      <a:cubicBezTo>
                        <a:pt x="47" y="16"/>
                        <a:pt x="47" y="16"/>
                        <a:pt x="47" y="15"/>
                      </a:cubicBezTo>
                      <a:cubicBezTo>
                        <a:pt x="48" y="11"/>
                        <a:pt x="51" y="8"/>
                        <a:pt x="54" y="6"/>
                      </a:cubicBezTo>
                      <a:cubicBezTo>
                        <a:pt x="58" y="2"/>
                        <a:pt x="64" y="1"/>
                        <a:pt x="70" y="0"/>
                      </a:cubicBezTo>
                      <a:cubicBezTo>
                        <a:pt x="75" y="0"/>
                        <a:pt x="81" y="0"/>
                        <a:pt x="86" y="2"/>
                      </a:cubicBezTo>
                      <a:cubicBezTo>
                        <a:pt x="91" y="3"/>
                        <a:pt x="94" y="5"/>
                        <a:pt x="97" y="8"/>
                      </a:cubicBezTo>
                      <a:cubicBezTo>
                        <a:pt x="100" y="11"/>
                        <a:pt x="101" y="14"/>
                        <a:pt x="101" y="17"/>
                      </a:cubicBezTo>
                      <a:cubicBezTo>
                        <a:pt x="101" y="17"/>
                        <a:pt x="101" y="17"/>
                        <a:pt x="101" y="17"/>
                      </a:cubicBez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14" y="17"/>
                        <a:pt x="126" y="17"/>
                        <a:pt x="138" y="17"/>
                      </a:cubicBezTo>
                      <a:cubicBezTo>
                        <a:pt x="143" y="17"/>
                        <a:pt x="147" y="20"/>
                        <a:pt x="148" y="25"/>
                      </a:cubicBezTo>
                      <a:cubicBezTo>
                        <a:pt x="148" y="26"/>
                        <a:pt x="148" y="27"/>
                        <a:pt x="148" y="27"/>
                      </a:cubicBezTo>
                      <a:cubicBezTo>
                        <a:pt x="148" y="37"/>
                        <a:pt x="148" y="46"/>
                        <a:pt x="148" y="56"/>
                      </a:cubicBezTo>
                      <a:cubicBezTo>
                        <a:pt x="148" y="62"/>
                        <a:pt x="144" y="66"/>
                        <a:pt x="138" y="66"/>
                      </a:cubicBezTo>
                      <a:cubicBezTo>
                        <a:pt x="124" y="66"/>
                        <a:pt x="110" y="66"/>
                        <a:pt x="95" y="66"/>
                      </a:cubicBezTo>
                      <a:cubicBezTo>
                        <a:pt x="95" y="66"/>
                        <a:pt x="95" y="66"/>
                        <a:pt x="94" y="66"/>
                      </a:cubicBezTo>
                      <a:close/>
                      <a:moveTo>
                        <a:pt x="54" y="17"/>
                      </a:moveTo>
                      <a:cubicBezTo>
                        <a:pt x="67" y="17"/>
                        <a:pt x="81" y="17"/>
                        <a:pt x="94" y="17"/>
                      </a:cubicBezTo>
                      <a:cubicBezTo>
                        <a:pt x="94" y="16"/>
                        <a:pt x="94" y="14"/>
                        <a:pt x="93" y="13"/>
                      </a:cubicBezTo>
                      <a:cubicBezTo>
                        <a:pt x="91" y="11"/>
                        <a:pt x="88" y="9"/>
                        <a:pt x="85" y="9"/>
                      </a:cubicBezTo>
                      <a:cubicBezTo>
                        <a:pt x="79" y="7"/>
                        <a:pt x="73" y="6"/>
                        <a:pt x="67" y="8"/>
                      </a:cubicBezTo>
                      <a:cubicBezTo>
                        <a:pt x="63" y="8"/>
                        <a:pt x="60" y="10"/>
                        <a:pt x="57" y="12"/>
                      </a:cubicBezTo>
                      <a:cubicBezTo>
                        <a:pt x="55" y="13"/>
                        <a:pt x="54" y="15"/>
                        <a:pt x="5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îṧ1îḑê"/>
                <p:cNvSpPr>
                  <a:spLocks/>
                </p:cNvSpPr>
                <p:nvPr/>
              </p:nvSpPr>
              <p:spPr bwMode="auto">
                <a:xfrm>
                  <a:off x="3923" y="1866"/>
                  <a:ext cx="65" cy="24"/>
                </a:xfrm>
                <a:custGeom>
                  <a:avLst/>
                  <a:gdLst>
                    <a:gd name="T0" fmla="*/ 27 w 27"/>
                    <a:gd name="T1" fmla="*/ 0 h 10"/>
                    <a:gd name="T2" fmla="*/ 27 w 27"/>
                    <a:gd name="T3" fmla="*/ 10 h 10"/>
                    <a:gd name="T4" fmla="*/ 0 w 27"/>
                    <a:gd name="T5" fmla="*/ 10 h 10"/>
                    <a:gd name="T6" fmla="*/ 0 w 27"/>
                    <a:gd name="T7" fmla="*/ 0 h 10"/>
                    <a:gd name="T8" fmla="*/ 27 w 2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">
                      <a:moveTo>
                        <a:pt x="27" y="0"/>
                      </a:moveTo>
                      <a:cubicBezTo>
                        <a:pt x="27" y="3"/>
                        <a:pt x="27" y="6"/>
                        <a:pt x="27" y="10"/>
                      </a:cubicBezTo>
                      <a:cubicBezTo>
                        <a:pt x="18" y="10"/>
                        <a:pt x="9" y="10"/>
                        <a:pt x="0" y="10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9" y="0"/>
                        <a:pt x="18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îŝḷîḍé"/>
            <p:cNvGrpSpPr/>
            <p:nvPr/>
          </p:nvGrpSpPr>
          <p:grpSpPr>
            <a:xfrm>
              <a:off x="1928738" y="1778771"/>
              <a:ext cx="1785201" cy="2054216"/>
              <a:chOff x="1928738" y="1778771"/>
              <a:chExt cx="1785201" cy="2054216"/>
            </a:xfrm>
          </p:grpSpPr>
          <p:sp>
            <p:nvSpPr>
              <p:cNvPr id="27" name="îṧľíḋè"/>
              <p:cNvSpPr/>
              <p:nvPr/>
            </p:nvSpPr>
            <p:spPr>
              <a:xfrm>
                <a:off x="1928738" y="2047786"/>
                <a:ext cx="1785201" cy="178520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iṣļiďè"/>
              <p:cNvSpPr/>
              <p:nvPr/>
            </p:nvSpPr>
            <p:spPr>
              <a:xfrm>
                <a:off x="2463244" y="1778771"/>
                <a:ext cx="703603" cy="706080"/>
              </a:xfrm>
              <a:prstGeom prst="ellipse">
                <a:avLst/>
              </a:pr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29" name="î$ľíde"/>
              <p:cNvSpPr>
                <a:spLocks/>
              </p:cNvSpPr>
              <p:nvPr/>
            </p:nvSpPr>
            <p:spPr bwMode="auto">
              <a:xfrm>
                <a:off x="2560063" y="2685844"/>
                <a:ext cx="509967" cy="487037"/>
              </a:xfrm>
              <a:custGeom>
                <a:avLst/>
                <a:gdLst>
                  <a:gd name="T0" fmla="*/ 116 w 233"/>
                  <a:gd name="T1" fmla="*/ 222 h 222"/>
                  <a:gd name="T2" fmla="*/ 35 w 233"/>
                  <a:gd name="T3" fmla="*/ 222 h 222"/>
                  <a:gd name="T4" fmla="*/ 12 w 233"/>
                  <a:gd name="T5" fmla="*/ 213 h 222"/>
                  <a:gd name="T6" fmla="*/ 0 w 233"/>
                  <a:gd name="T7" fmla="*/ 185 h 222"/>
                  <a:gd name="T8" fmla="*/ 0 w 233"/>
                  <a:gd name="T9" fmla="*/ 66 h 222"/>
                  <a:gd name="T10" fmla="*/ 17 w 233"/>
                  <a:gd name="T11" fmla="*/ 37 h 222"/>
                  <a:gd name="T12" fmla="*/ 31 w 233"/>
                  <a:gd name="T13" fmla="*/ 34 h 222"/>
                  <a:gd name="T14" fmla="*/ 40 w 233"/>
                  <a:gd name="T15" fmla="*/ 33 h 222"/>
                  <a:gd name="T16" fmla="*/ 53 w 233"/>
                  <a:gd name="T17" fmla="*/ 24 h 222"/>
                  <a:gd name="T18" fmla="*/ 61 w 233"/>
                  <a:gd name="T19" fmla="*/ 8 h 222"/>
                  <a:gd name="T20" fmla="*/ 68 w 233"/>
                  <a:gd name="T21" fmla="*/ 1 h 222"/>
                  <a:gd name="T22" fmla="*/ 73 w 233"/>
                  <a:gd name="T23" fmla="*/ 0 h 222"/>
                  <a:gd name="T24" fmla="*/ 155 w 233"/>
                  <a:gd name="T25" fmla="*/ 0 h 222"/>
                  <a:gd name="T26" fmla="*/ 161 w 233"/>
                  <a:gd name="T27" fmla="*/ 0 h 222"/>
                  <a:gd name="T28" fmla="*/ 171 w 233"/>
                  <a:gd name="T29" fmla="*/ 8 h 222"/>
                  <a:gd name="T30" fmla="*/ 179 w 233"/>
                  <a:gd name="T31" fmla="*/ 24 h 222"/>
                  <a:gd name="T32" fmla="*/ 195 w 233"/>
                  <a:gd name="T33" fmla="*/ 33 h 222"/>
                  <a:gd name="T34" fmla="*/ 210 w 233"/>
                  <a:gd name="T35" fmla="*/ 35 h 222"/>
                  <a:gd name="T36" fmla="*/ 228 w 233"/>
                  <a:gd name="T37" fmla="*/ 48 h 222"/>
                  <a:gd name="T38" fmla="*/ 233 w 233"/>
                  <a:gd name="T39" fmla="*/ 66 h 222"/>
                  <a:gd name="T40" fmla="*/ 233 w 233"/>
                  <a:gd name="T41" fmla="*/ 185 h 222"/>
                  <a:gd name="T42" fmla="*/ 226 w 233"/>
                  <a:gd name="T43" fmla="*/ 207 h 222"/>
                  <a:gd name="T44" fmla="*/ 198 w 233"/>
                  <a:gd name="T45" fmla="*/ 222 h 222"/>
                  <a:gd name="T46" fmla="*/ 116 w 233"/>
                  <a:gd name="T47" fmla="*/ 222 h 222"/>
                  <a:gd name="T48" fmla="*/ 116 w 233"/>
                  <a:gd name="T49" fmla="*/ 61 h 222"/>
                  <a:gd name="T50" fmla="*/ 55 w 233"/>
                  <a:gd name="T51" fmla="*/ 122 h 222"/>
                  <a:gd name="T52" fmla="*/ 116 w 233"/>
                  <a:gd name="T53" fmla="*/ 183 h 222"/>
                  <a:gd name="T54" fmla="*/ 177 w 233"/>
                  <a:gd name="T55" fmla="*/ 122 h 222"/>
                  <a:gd name="T56" fmla="*/ 116 w 233"/>
                  <a:gd name="T57" fmla="*/ 61 h 222"/>
                  <a:gd name="T58" fmla="*/ 194 w 233"/>
                  <a:gd name="T59" fmla="*/ 61 h 222"/>
                  <a:gd name="T60" fmla="*/ 189 w 233"/>
                  <a:gd name="T61" fmla="*/ 56 h 222"/>
                  <a:gd name="T62" fmla="*/ 183 w 233"/>
                  <a:gd name="T63" fmla="*/ 61 h 222"/>
                  <a:gd name="T64" fmla="*/ 188 w 233"/>
                  <a:gd name="T65" fmla="*/ 67 h 222"/>
                  <a:gd name="T66" fmla="*/ 194 w 233"/>
                  <a:gd name="T67" fmla="*/ 61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3" h="222">
                    <a:moveTo>
                      <a:pt x="116" y="222"/>
                    </a:moveTo>
                    <a:cubicBezTo>
                      <a:pt x="89" y="222"/>
                      <a:pt x="62" y="222"/>
                      <a:pt x="35" y="222"/>
                    </a:cubicBezTo>
                    <a:cubicBezTo>
                      <a:pt x="26" y="222"/>
                      <a:pt x="18" y="219"/>
                      <a:pt x="12" y="213"/>
                    </a:cubicBezTo>
                    <a:cubicBezTo>
                      <a:pt x="3" y="205"/>
                      <a:pt x="0" y="196"/>
                      <a:pt x="0" y="185"/>
                    </a:cubicBezTo>
                    <a:cubicBezTo>
                      <a:pt x="0" y="145"/>
                      <a:pt x="0" y="106"/>
                      <a:pt x="0" y="66"/>
                    </a:cubicBezTo>
                    <a:cubicBezTo>
                      <a:pt x="0" y="53"/>
                      <a:pt x="6" y="43"/>
                      <a:pt x="17" y="37"/>
                    </a:cubicBezTo>
                    <a:cubicBezTo>
                      <a:pt x="21" y="35"/>
                      <a:pt x="26" y="34"/>
                      <a:pt x="31" y="34"/>
                    </a:cubicBezTo>
                    <a:cubicBezTo>
                      <a:pt x="34" y="33"/>
                      <a:pt x="37" y="34"/>
                      <a:pt x="40" y="33"/>
                    </a:cubicBezTo>
                    <a:cubicBezTo>
                      <a:pt x="46" y="33"/>
                      <a:pt x="51" y="29"/>
                      <a:pt x="53" y="24"/>
                    </a:cubicBezTo>
                    <a:cubicBezTo>
                      <a:pt x="56" y="19"/>
                      <a:pt x="59" y="14"/>
                      <a:pt x="61" y="8"/>
                    </a:cubicBezTo>
                    <a:cubicBezTo>
                      <a:pt x="63" y="5"/>
                      <a:pt x="65" y="3"/>
                      <a:pt x="68" y="1"/>
                    </a:cubicBezTo>
                    <a:cubicBezTo>
                      <a:pt x="70" y="1"/>
                      <a:pt x="72" y="0"/>
                      <a:pt x="73" y="0"/>
                    </a:cubicBezTo>
                    <a:cubicBezTo>
                      <a:pt x="101" y="0"/>
                      <a:pt x="128" y="0"/>
                      <a:pt x="155" y="0"/>
                    </a:cubicBezTo>
                    <a:cubicBezTo>
                      <a:pt x="157" y="0"/>
                      <a:pt x="159" y="0"/>
                      <a:pt x="161" y="0"/>
                    </a:cubicBezTo>
                    <a:cubicBezTo>
                      <a:pt x="166" y="1"/>
                      <a:pt x="169" y="4"/>
                      <a:pt x="171" y="8"/>
                    </a:cubicBezTo>
                    <a:cubicBezTo>
                      <a:pt x="174" y="13"/>
                      <a:pt x="176" y="19"/>
                      <a:pt x="179" y="24"/>
                    </a:cubicBezTo>
                    <a:cubicBezTo>
                      <a:pt x="183" y="30"/>
                      <a:pt x="188" y="33"/>
                      <a:pt x="195" y="33"/>
                    </a:cubicBezTo>
                    <a:cubicBezTo>
                      <a:pt x="200" y="33"/>
                      <a:pt x="205" y="33"/>
                      <a:pt x="210" y="35"/>
                    </a:cubicBezTo>
                    <a:cubicBezTo>
                      <a:pt x="218" y="37"/>
                      <a:pt x="224" y="42"/>
                      <a:pt x="228" y="48"/>
                    </a:cubicBezTo>
                    <a:cubicBezTo>
                      <a:pt x="231" y="54"/>
                      <a:pt x="233" y="60"/>
                      <a:pt x="233" y="66"/>
                    </a:cubicBezTo>
                    <a:cubicBezTo>
                      <a:pt x="233" y="106"/>
                      <a:pt x="233" y="145"/>
                      <a:pt x="233" y="185"/>
                    </a:cubicBezTo>
                    <a:cubicBezTo>
                      <a:pt x="233" y="193"/>
                      <a:pt x="231" y="201"/>
                      <a:pt x="226" y="207"/>
                    </a:cubicBezTo>
                    <a:cubicBezTo>
                      <a:pt x="219" y="216"/>
                      <a:pt x="210" y="222"/>
                      <a:pt x="198" y="222"/>
                    </a:cubicBezTo>
                    <a:cubicBezTo>
                      <a:pt x="171" y="222"/>
                      <a:pt x="143" y="222"/>
                      <a:pt x="116" y="222"/>
                    </a:cubicBezTo>
                    <a:close/>
                    <a:moveTo>
                      <a:pt x="116" y="61"/>
                    </a:moveTo>
                    <a:cubicBezTo>
                      <a:pt x="82" y="61"/>
                      <a:pt x="55" y="89"/>
                      <a:pt x="55" y="122"/>
                    </a:cubicBezTo>
                    <a:cubicBezTo>
                      <a:pt x="55" y="156"/>
                      <a:pt x="83" y="183"/>
                      <a:pt x="116" y="183"/>
                    </a:cubicBezTo>
                    <a:cubicBezTo>
                      <a:pt x="150" y="183"/>
                      <a:pt x="178" y="156"/>
                      <a:pt x="177" y="122"/>
                    </a:cubicBezTo>
                    <a:cubicBezTo>
                      <a:pt x="177" y="88"/>
                      <a:pt x="150" y="61"/>
                      <a:pt x="116" y="61"/>
                    </a:cubicBezTo>
                    <a:close/>
                    <a:moveTo>
                      <a:pt x="194" y="61"/>
                    </a:moveTo>
                    <a:cubicBezTo>
                      <a:pt x="194" y="58"/>
                      <a:pt x="192" y="56"/>
                      <a:pt x="189" y="56"/>
                    </a:cubicBezTo>
                    <a:cubicBezTo>
                      <a:pt x="186" y="56"/>
                      <a:pt x="183" y="58"/>
                      <a:pt x="183" y="61"/>
                    </a:cubicBezTo>
                    <a:cubicBezTo>
                      <a:pt x="183" y="64"/>
                      <a:pt x="185" y="67"/>
                      <a:pt x="188" y="67"/>
                    </a:cubicBezTo>
                    <a:cubicBezTo>
                      <a:pt x="192" y="67"/>
                      <a:pt x="194" y="64"/>
                      <a:pt x="194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îsļïḍè"/>
            <p:cNvGrpSpPr/>
            <p:nvPr/>
          </p:nvGrpSpPr>
          <p:grpSpPr>
            <a:xfrm>
              <a:off x="8069543" y="1778771"/>
              <a:ext cx="1785201" cy="2054216"/>
              <a:chOff x="8069543" y="1778771"/>
              <a:chExt cx="1785201" cy="2054216"/>
            </a:xfrm>
          </p:grpSpPr>
          <p:sp>
            <p:nvSpPr>
              <p:cNvPr id="17" name="ïśļïdê"/>
              <p:cNvSpPr/>
              <p:nvPr/>
            </p:nvSpPr>
            <p:spPr>
              <a:xfrm>
                <a:off x="8069543" y="2047786"/>
                <a:ext cx="1785201" cy="178520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ïŝľîde"/>
              <p:cNvSpPr/>
              <p:nvPr/>
            </p:nvSpPr>
            <p:spPr>
              <a:xfrm>
                <a:off x="8625872" y="1778771"/>
                <a:ext cx="703603" cy="706080"/>
              </a:xfrm>
              <a:prstGeom prst="ellipse">
                <a:avLst/>
              </a:prstGeom>
              <a:solidFill>
                <a:schemeClr val="accent3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grpSp>
            <p:nvGrpSpPr>
              <p:cNvPr id="19" name="iṡḻíḋè"/>
              <p:cNvGrpSpPr>
                <a:grpSpLocks noChangeAspect="1"/>
              </p:cNvGrpSpPr>
              <p:nvPr/>
            </p:nvGrpSpPr>
            <p:grpSpPr bwMode="auto">
              <a:xfrm>
                <a:off x="8742549" y="2685844"/>
                <a:ext cx="432286" cy="480520"/>
                <a:chOff x="5412" y="1650"/>
                <a:chExt cx="475" cy="528"/>
              </a:xfrm>
              <a:solidFill>
                <a:schemeClr val="bg1"/>
              </a:solidFill>
            </p:grpSpPr>
            <p:sp>
              <p:nvSpPr>
                <p:cNvPr id="20" name="îṧ1ïḑê"/>
                <p:cNvSpPr>
                  <a:spLocks/>
                </p:cNvSpPr>
                <p:nvPr/>
              </p:nvSpPr>
              <p:spPr bwMode="auto">
                <a:xfrm>
                  <a:off x="5453" y="1650"/>
                  <a:ext cx="434" cy="528"/>
                </a:xfrm>
                <a:custGeom>
                  <a:avLst/>
                  <a:gdLst>
                    <a:gd name="T0" fmla="*/ 21 w 181"/>
                    <a:gd name="T1" fmla="*/ 220 h 220"/>
                    <a:gd name="T2" fmla="*/ 12 w 181"/>
                    <a:gd name="T3" fmla="*/ 215 h 220"/>
                    <a:gd name="T4" fmla="*/ 0 w 181"/>
                    <a:gd name="T5" fmla="*/ 196 h 220"/>
                    <a:gd name="T6" fmla="*/ 1 w 181"/>
                    <a:gd name="T7" fmla="*/ 181 h 220"/>
                    <a:gd name="T8" fmla="*/ 16 w 181"/>
                    <a:gd name="T9" fmla="*/ 180 h 220"/>
                    <a:gd name="T10" fmla="*/ 22 w 181"/>
                    <a:gd name="T11" fmla="*/ 158 h 220"/>
                    <a:gd name="T12" fmla="*/ 2 w 181"/>
                    <a:gd name="T13" fmla="*/ 149 h 220"/>
                    <a:gd name="T14" fmla="*/ 1 w 181"/>
                    <a:gd name="T15" fmla="*/ 118 h 220"/>
                    <a:gd name="T16" fmla="*/ 22 w 181"/>
                    <a:gd name="T17" fmla="*/ 109 h 220"/>
                    <a:gd name="T18" fmla="*/ 11 w 181"/>
                    <a:gd name="T19" fmla="*/ 87 h 220"/>
                    <a:gd name="T20" fmla="*/ 1 w 181"/>
                    <a:gd name="T21" fmla="*/ 86 h 220"/>
                    <a:gd name="T22" fmla="*/ 10 w 181"/>
                    <a:gd name="T23" fmla="*/ 55 h 220"/>
                    <a:gd name="T24" fmla="*/ 24 w 181"/>
                    <a:gd name="T25" fmla="*/ 42 h 220"/>
                    <a:gd name="T26" fmla="*/ 10 w 181"/>
                    <a:gd name="T27" fmla="*/ 24 h 220"/>
                    <a:gd name="T28" fmla="*/ 1 w 181"/>
                    <a:gd name="T29" fmla="*/ 23 h 220"/>
                    <a:gd name="T30" fmla="*/ 2 w 181"/>
                    <a:gd name="T31" fmla="*/ 3 h 220"/>
                    <a:gd name="T32" fmla="*/ 152 w 181"/>
                    <a:gd name="T33" fmla="*/ 0 h 220"/>
                    <a:gd name="T34" fmla="*/ 158 w 181"/>
                    <a:gd name="T35" fmla="*/ 7 h 220"/>
                    <a:gd name="T36" fmla="*/ 162 w 181"/>
                    <a:gd name="T37" fmla="*/ 8 h 220"/>
                    <a:gd name="T38" fmla="*/ 178 w 181"/>
                    <a:gd name="T39" fmla="*/ 10 h 220"/>
                    <a:gd name="T40" fmla="*/ 181 w 181"/>
                    <a:gd name="T41" fmla="*/ 212 h 220"/>
                    <a:gd name="T42" fmla="*/ 178 w 181"/>
                    <a:gd name="T43" fmla="*/ 218 h 220"/>
                    <a:gd name="T44" fmla="*/ 40 w 181"/>
                    <a:gd name="T45" fmla="*/ 118 h 220"/>
                    <a:gd name="T46" fmla="*/ 142 w 181"/>
                    <a:gd name="T47" fmla="*/ 55 h 220"/>
                    <a:gd name="T48" fmla="*/ 40 w 181"/>
                    <a:gd name="T49" fmla="*/ 118 h 220"/>
                    <a:gd name="T50" fmla="*/ 18 w 181"/>
                    <a:gd name="T51" fmla="*/ 201 h 220"/>
                    <a:gd name="T52" fmla="*/ 156 w 181"/>
                    <a:gd name="T53" fmla="*/ 205 h 220"/>
                    <a:gd name="T54" fmla="*/ 165 w 181"/>
                    <a:gd name="T55" fmla="*/ 200 h 220"/>
                    <a:gd name="T56" fmla="*/ 166 w 181"/>
                    <a:gd name="T57" fmla="*/ 19 h 220"/>
                    <a:gd name="T58" fmla="*/ 165 w 181"/>
                    <a:gd name="T59" fmla="*/ 18 h 220"/>
                    <a:gd name="T60" fmla="*/ 158 w 181"/>
                    <a:gd name="T61" fmla="*/ 17 h 220"/>
                    <a:gd name="T62" fmla="*/ 158 w 181"/>
                    <a:gd name="T63" fmla="*/ 188 h 220"/>
                    <a:gd name="T64" fmla="*/ 149 w 181"/>
                    <a:gd name="T65" fmla="*/ 197 h 220"/>
                    <a:gd name="T66" fmla="*/ 16 w 181"/>
                    <a:gd name="T67" fmla="*/ 197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81" h="220">
                      <a:moveTo>
                        <a:pt x="175" y="220"/>
                      </a:moveTo>
                      <a:cubicBezTo>
                        <a:pt x="124" y="220"/>
                        <a:pt x="72" y="220"/>
                        <a:pt x="21" y="220"/>
                      </a:cubicBezTo>
                      <a:cubicBezTo>
                        <a:pt x="21" y="220"/>
                        <a:pt x="21" y="220"/>
                        <a:pt x="21" y="220"/>
                      </a:cubicBezTo>
                      <a:cubicBezTo>
                        <a:pt x="17" y="219"/>
                        <a:pt x="14" y="217"/>
                        <a:pt x="12" y="215"/>
                      </a:cubicBezTo>
                      <a:cubicBezTo>
                        <a:pt x="7" y="210"/>
                        <a:pt x="3" y="204"/>
                        <a:pt x="1" y="197"/>
                      </a:cubicBezTo>
                      <a:cubicBezTo>
                        <a:pt x="0" y="197"/>
                        <a:pt x="0" y="196"/>
                        <a:pt x="0" y="196"/>
                      </a:cubicBezTo>
                      <a:cubicBezTo>
                        <a:pt x="0" y="191"/>
                        <a:pt x="0" y="187"/>
                        <a:pt x="1" y="182"/>
                      </a:cubicBezTo>
                      <a:cubicBezTo>
                        <a:pt x="1" y="182"/>
                        <a:pt x="1" y="182"/>
                        <a:pt x="1" y="181"/>
                      </a:cubicBezTo>
                      <a:cubicBezTo>
                        <a:pt x="3" y="181"/>
                        <a:pt x="5" y="181"/>
                        <a:pt x="7" y="181"/>
                      </a:cubicBezTo>
                      <a:cubicBezTo>
                        <a:pt x="10" y="182"/>
                        <a:pt x="13" y="181"/>
                        <a:pt x="16" y="180"/>
                      </a:cubicBezTo>
                      <a:cubicBezTo>
                        <a:pt x="20" y="178"/>
                        <a:pt x="22" y="174"/>
                        <a:pt x="23" y="170"/>
                      </a:cubicBezTo>
                      <a:cubicBezTo>
                        <a:pt x="24" y="166"/>
                        <a:pt x="24" y="162"/>
                        <a:pt x="22" y="158"/>
                      </a:cubicBezTo>
                      <a:cubicBezTo>
                        <a:pt x="20" y="153"/>
                        <a:pt x="15" y="150"/>
                        <a:pt x="10" y="149"/>
                      </a:cubicBezTo>
                      <a:cubicBezTo>
                        <a:pt x="7" y="149"/>
                        <a:pt x="5" y="149"/>
                        <a:pt x="2" y="149"/>
                      </a:cubicBezTo>
                      <a:cubicBezTo>
                        <a:pt x="1" y="149"/>
                        <a:pt x="1" y="149"/>
                        <a:pt x="1" y="149"/>
                      </a:cubicBezTo>
                      <a:cubicBezTo>
                        <a:pt x="1" y="139"/>
                        <a:pt x="1" y="128"/>
                        <a:pt x="1" y="118"/>
                      </a:cubicBezTo>
                      <a:cubicBezTo>
                        <a:pt x="3" y="118"/>
                        <a:pt x="6" y="118"/>
                        <a:pt x="8" y="118"/>
                      </a:cubicBezTo>
                      <a:cubicBezTo>
                        <a:pt x="14" y="118"/>
                        <a:pt x="19" y="115"/>
                        <a:pt x="22" y="109"/>
                      </a:cubicBezTo>
                      <a:cubicBezTo>
                        <a:pt x="25" y="103"/>
                        <a:pt x="25" y="97"/>
                        <a:pt x="21" y="92"/>
                      </a:cubicBezTo>
                      <a:cubicBezTo>
                        <a:pt x="18" y="89"/>
                        <a:pt x="15" y="87"/>
                        <a:pt x="11" y="87"/>
                      </a:cubicBezTo>
                      <a:cubicBezTo>
                        <a:pt x="9" y="86"/>
                        <a:pt x="5" y="86"/>
                        <a:pt x="2" y="86"/>
                      </a:cubicBezTo>
                      <a:cubicBezTo>
                        <a:pt x="2" y="86"/>
                        <a:pt x="1" y="86"/>
                        <a:pt x="1" y="86"/>
                      </a:cubicBezTo>
                      <a:cubicBezTo>
                        <a:pt x="1" y="76"/>
                        <a:pt x="1" y="66"/>
                        <a:pt x="0" y="55"/>
                      </a:cubicBezTo>
                      <a:cubicBezTo>
                        <a:pt x="4" y="55"/>
                        <a:pt x="7" y="55"/>
                        <a:pt x="10" y="55"/>
                      </a:cubicBezTo>
                      <a:cubicBezTo>
                        <a:pt x="13" y="54"/>
                        <a:pt x="15" y="54"/>
                        <a:pt x="18" y="52"/>
                      </a:cubicBezTo>
                      <a:cubicBezTo>
                        <a:pt x="21" y="49"/>
                        <a:pt x="23" y="46"/>
                        <a:pt x="24" y="42"/>
                      </a:cubicBezTo>
                      <a:cubicBezTo>
                        <a:pt x="24" y="37"/>
                        <a:pt x="23" y="33"/>
                        <a:pt x="21" y="29"/>
                      </a:cubicBezTo>
                      <a:cubicBezTo>
                        <a:pt x="18" y="26"/>
                        <a:pt x="14" y="24"/>
                        <a:pt x="10" y="24"/>
                      </a:cubicBezTo>
                      <a:cubicBezTo>
                        <a:pt x="8" y="23"/>
                        <a:pt x="5" y="23"/>
                        <a:pt x="2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18"/>
                        <a:pt x="0" y="12"/>
                        <a:pt x="1" y="7"/>
                      </a:cubicBezTo>
                      <a:cubicBezTo>
                        <a:pt x="1" y="6"/>
                        <a:pt x="1" y="4"/>
                        <a:pt x="2" y="3"/>
                      </a:cubicBezTo>
                      <a:cubicBezTo>
                        <a:pt x="3" y="2"/>
                        <a:pt x="5" y="1"/>
                        <a:pt x="7" y="0"/>
                      </a:cubicBezTo>
                      <a:cubicBezTo>
                        <a:pt x="55" y="0"/>
                        <a:pt x="103" y="0"/>
                        <a:pt x="152" y="0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55" y="2"/>
                        <a:pt x="157" y="4"/>
                        <a:pt x="158" y="7"/>
                      </a:cubicBezTo>
                      <a:cubicBezTo>
                        <a:pt x="158" y="8"/>
                        <a:pt x="158" y="8"/>
                        <a:pt x="158" y="8"/>
                      </a:cubicBezTo>
                      <a:cubicBezTo>
                        <a:pt x="159" y="8"/>
                        <a:pt x="160" y="8"/>
                        <a:pt x="162" y="8"/>
                      </a:cubicBezTo>
                      <a:cubicBezTo>
                        <a:pt x="166" y="8"/>
                        <a:pt x="170" y="8"/>
                        <a:pt x="174" y="9"/>
                      </a:cubicBezTo>
                      <a:cubicBezTo>
                        <a:pt x="176" y="9"/>
                        <a:pt x="177" y="9"/>
                        <a:pt x="178" y="10"/>
                      </a:cubicBezTo>
                      <a:cubicBezTo>
                        <a:pt x="180" y="12"/>
                        <a:pt x="181" y="15"/>
                        <a:pt x="181" y="18"/>
                      </a:cubicBezTo>
                      <a:cubicBezTo>
                        <a:pt x="181" y="82"/>
                        <a:pt x="181" y="147"/>
                        <a:pt x="181" y="212"/>
                      </a:cubicBezTo>
                      <a:cubicBezTo>
                        <a:pt x="181" y="212"/>
                        <a:pt x="181" y="213"/>
                        <a:pt x="181" y="213"/>
                      </a:cubicBezTo>
                      <a:cubicBezTo>
                        <a:pt x="181" y="215"/>
                        <a:pt x="180" y="217"/>
                        <a:pt x="178" y="218"/>
                      </a:cubicBezTo>
                      <a:cubicBezTo>
                        <a:pt x="177" y="219"/>
                        <a:pt x="176" y="220"/>
                        <a:pt x="175" y="220"/>
                      </a:cubicBezTo>
                      <a:close/>
                      <a:moveTo>
                        <a:pt x="40" y="118"/>
                      </a:moveTo>
                      <a:cubicBezTo>
                        <a:pt x="74" y="118"/>
                        <a:pt x="108" y="118"/>
                        <a:pt x="142" y="118"/>
                      </a:cubicBezTo>
                      <a:cubicBezTo>
                        <a:pt x="142" y="97"/>
                        <a:pt x="142" y="76"/>
                        <a:pt x="142" y="55"/>
                      </a:cubicBezTo>
                      <a:cubicBezTo>
                        <a:pt x="108" y="55"/>
                        <a:pt x="74" y="55"/>
                        <a:pt x="40" y="55"/>
                      </a:cubicBezTo>
                      <a:cubicBezTo>
                        <a:pt x="40" y="76"/>
                        <a:pt x="40" y="97"/>
                        <a:pt x="40" y="118"/>
                      </a:cubicBezTo>
                      <a:close/>
                      <a:moveTo>
                        <a:pt x="16" y="197"/>
                      </a:moveTo>
                      <a:cubicBezTo>
                        <a:pt x="16" y="198"/>
                        <a:pt x="16" y="199"/>
                        <a:pt x="18" y="201"/>
                      </a:cubicBezTo>
                      <a:cubicBezTo>
                        <a:pt x="20" y="203"/>
                        <a:pt x="23" y="205"/>
                        <a:pt x="27" y="205"/>
                      </a:cubicBezTo>
                      <a:cubicBezTo>
                        <a:pt x="70" y="205"/>
                        <a:pt x="113" y="205"/>
                        <a:pt x="156" y="205"/>
                      </a:cubicBezTo>
                      <a:cubicBezTo>
                        <a:pt x="157" y="205"/>
                        <a:pt x="158" y="205"/>
                        <a:pt x="159" y="205"/>
                      </a:cubicBezTo>
                      <a:cubicBezTo>
                        <a:pt x="162" y="204"/>
                        <a:pt x="164" y="203"/>
                        <a:pt x="165" y="200"/>
                      </a:cubicBezTo>
                      <a:cubicBezTo>
                        <a:pt x="166" y="199"/>
                        <a:pt x="166" y="197"/>
                        <a:pt x="166" y="196"/>
                      </a:cubicBezTo>
                      <a:cubicBezTo>
                        <a:pt x="166" y="137"/>
                        <a:pt x="166" y="78"/>
                        <a:pt x="166" y="19"/>
                      </a:cubicBezTo>
                      <a:cubicBezTo>
                        <a:pt x="166" y="19"/>
                        <a:pt x="166" y="19"/>
                        <a:pt x="166" y="18"/>
                      </a:cubicBezTo>
                      <a:cubicBezTo>
                        <a:pt x="166" y="18"/>
                        <a:pt x="166" y="18"/>
                        <a:pt x="165" y="18"/>
                      </a:cubicBezTo>
                      <a:cubicBezTo>
                        <a:pt x="163" y="17"/>
                        <a:pt x="160" y="16"/>
                        <a:pt x="158" y="15"/>
                      </a:cubicBezTo>
                      <a:cubicBezTo>
                        <a:pt x="158" y="16"/>
                        <a:pt x="158" y="16"/>
                        <a:pt x="158" y="17"/>
                      </a:cubicBezTo>
                      <a:cubicBezTo>
                        <a:pt x="158" y="50"/>
                        <a:pt x="158" y="83"/>
                        <a:pt x="158" y="116"/>
                      </a:cubicBezTo>
                      <a:cubicBezTo>
                        <a:pt x="158" y="140"/>
                        <a:pt x="158" y="164"/>
                        <a:pt x="158" y="188"/>
                      </a:cubicBezTo>
                      <a:cubicBezTo>
                        <a:pt x="158" y="189"/>
                        <a:pt x="157" y="191"/>
                        <a:pt x="157" y="192"/>
                      </a:cubicBezTo>
                      <a:cubicBezTo>
                        <a:pt x="155" y="196"/>
                        <a:pt x="153" y="197"/>
                        <a:pt x="149" y="197"/>
                      </a:cubicBezTo>
                      <a:cubicBezTo>
                        <a:pt x="105" y="197"/>
                        <a:pt x="61" y="197"/>
                        <a:pt x="17" y="197"/>
                      </a:cubicBezTo>
                      <a:cubicBezTo>
                        <a:pt x="17" y="197"/>
                        <a:pt x="17" y="197"/>
                        <a:pt x="16" y="1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îṡ1îḓè"/>
                <p:cNvSpPr>
                  <a:spLocks/>
                </p:cNvSpPr>
                <p:nvPr/>
              </p:nvSpPr>
              <p:spPr bwMode="auto">
                <a:xfrm>
                  <a:off x="5491" y="1686"/>
                  <a:ext cx="360" cy="456"/>
                </a:xfrm>
                <a:custGeom>
                  <a:avLst/>
                  <a:gdLst>
                    <a:gd name="T0" fmla="*/ 0 w 150"/>
                    <a:gd name="T1" fmla="*/ 182 h 190"/>
                    <a:gd name="T2" fmla="*/ 1 w 150"/>
                    <a:gd name="T3" fmla="*/ 182 h 190"/>
                    <a:gd name="T4" fmla="*/ 133 w 150"/>
                    <a:gd name="T5" fmla="*/ 182 h 190"/>
                    <a:gd name="T6" fmla="*/ 141 w 150"/>
                    <a:gd name="T7" fmla="*/ 177 h 190"/>
                    <a:gd name="T8" fmla="*/ 142 w 150"/>
                    <a:gd name="T9" fmla="*/ 173 h 190"/>
                    <a:gd name="T10" fmla="*/ 142 w 150"/>
                    <a:gd name="T11" fmla="*/ 101 h 190"/>
                    <a:gd name="T12" fmla="*/ 142 w 150"/>
                    <a:gd name="T13" fmla="*/ 2 h 190"/>
                    <a:gd name="T14" fmla="*/ 142 w 150"/>
                    <a:gd name="T15" fmla="*/ 0 h 190"/>
                    <a:gd name="T16" fmla="*/ 149 w 150"/>
                    <a:gd name="T17" fmla="*/ 3 h 190"/>
                    <a:gd name="T18" fmla="*/ 150 w 150"/>
                    <a:gd name="T19" fmla="*/ 3 h 190"/>
                    <a:gd name="T20" fmla="*/ 150 w 150"/>
                    <a:gd name="T21" fmla="*/ 4 h 190"/>
                    <a:gd name="T22" fmla="*/ 150 w 150"/>
                    <a:gd name="T23" fmla="*/ 181 h 190"/>
                    <a:gd name="T24" fmla="*/ 149 w 150"/>
                    <a:gd name="T25" fmla="*/ 185 h 190"/>
                    <a:gd name="T26" fmla="*/ 143 w 150"/>
                    <a:gd name="T27" fmla="*/ 190 h 190"/>
                    <a:gd name="T28" fmla="*/ 140 w 150"/>
                    <a:gd name="T29" fmla="*/ 190 h 190"/>
                    <a:gd name="T30" fmla="*/ 11 w 150"/>
                    <a:gd name="T31" fmla="*/ 190 h 190"/>
                    <a:gd name="T32" fmla="*/ 2 w 150"/>
                    <a:gd name="T33" fmla="*/ 186 h 190"/>
                    <a:gd name="T34" fmla="*/ 0 w 150"/>
                    <a:gd name="T35" fmla="*/ 182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0" h="190">
                      <a:moveTo>
                        <a:pt x="0" y="182"/>
                      </a:moveTo>
                      <a:cubicBezTo>
                        <a:pt x="1" y="182"/>
                        <a:pt x="1" y="182"/>
                        <a:pt x="1" y="182"/>
                      </a:cubicBezTo>
                      <a:cubicBezTo>
                        <a:pt x="45" y="182"/>
                        <a:pt x="89" y="182"/>
                        <a:pt x="133" y="182"/>
                      </a:cubicBezTo>
                      <a:cubicBezTo>
                        <a:pt x="137" y="182"/>
                        <a:pt x="139" y="181"/>
                        <a:pt x="141" y="177"/>
                      </a:cubicBezTo>
                      <a:cubicBezTo>
                        <a:pt x="141" y="176"/>
                        <a:pt x="142" y="174"/>
                        <a:pt x="142" y="173"/>
                      </a:cubicBezTo>
                      <a:cubicBezTo>
                        <a:pt x="142" y="149"/>
                        <a:pt x="142" y="125"/>
                        <a:pt x="142" y="101"/>
                      </a:cubicBezTo>
                      <a:cubicBezTo>
                        <a:pt x="142" y="68"/>
                        <a:pt x="142" y="35"/>
                        <a:pt x="142" y="2"/>
                      </a:cubicBezTo>
                      <a:cubicBezTo>
                        <a:pt x="142" y="1"/>
                        <a:pt x="142" y="1"/>
                        <a:pt x="142" y="0"/>
                      </a:cubicBezTo>
                      <a:cubicBezTo>
                        <a:pt x="144" y="1"/>
                        <a:pt x="147" y="2"/>
                        <a:pt x="149" y="3"/>
                      </a:cubicBezTo>
                      <a:cubicBezTo>
                        <a:pt x="150" y="3"/>
                        <a:pt x="150" y="3"/>
                        <a:pt x="150" y="3"/>
                      </a:cubicBezTo>
                      <a:cubicBezTo>
                        <a:pt x="150" y="4"/>
                        <a:pt x="150" y="4"/>
                        <a:pt x="150" y="4"/>
                      </a:cubicBezTo>
                      <a:cubicBezTo>
                        <a:pt x="150" y="63"/>
                        <a:pt x="150" y="122"/>
                        <a:pt x="150" y="181"/>
                      </a:cubicBezTo>
                      <a:cubicBezTo>
                        <a:pt x="150" y="182"/>
                        <a:pt x="150" y="184"/>
                        <a:pt x="149" y="185"/>
                      </a:cubicBezTo>
                      <a:cubicBezTo>
                        <a:pt x="148" y="188"/>
                        <a:pt x="146" y="189"/>
                        <a:pt x="143" y="190"/>
                      </a:cubicBezTo>
                      <a:cubicBezTo>
                        <a:pt x="142" y="190"/>
                        <a:pt x="141" y="190"/>
                        <a:pt x="140" y="190"/>
                      </a:cubicBezTo>
                      <a:cubicBezTo>
                        <a:pt x="97" y="190"/>
                        <a:pt x="54" y="190"/>
                        <a:pt x="11" y="190"/>
                      </a:cubicBezTo>
                      <a:cubicBezTo>
                        <a:pt x="7" y="190"/>
                        <a:pt x="4" y="188"/>
                        <a:pt x="2" y="186"/>
                      </a:cubicBezTo>
                      <a:cubicBezTo>
                        <a:pt x="0" y="184"/>
                        <a:pt x="0" y="183"/>
                        <a:pt x="0" y="1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íşḻíďè"/>
                <p:cNvSpPr>
                  <a:spLocks/>
                </p:cNvSpPr>
                <p:nvPr/>
              </p:nvSpPr>
              <p:spPr bwMode="auto">
                <a:xfrm>
                  <a:off x="5414" y="2026"/>
                  <a:ext cx="77" cy="39"/>
                </a:xfrm>
                <a:custGeom>
                  <a:avLst/>
                  <a:gdLst>
                    <a:gd name="T0" fmla="*/ 16 w 32"/>
                    <a:gd name="T1" fmla="*/ 16 h 16"/>
                    <a:gd name="T2" fmla="*/ 8 w 32"/>
                    <a:gd name="T3" fmla="*/ 16 h 16"/>
                    <a:gd name="T4" fmla="*/ 1 w 32"/>
                    <a:gd name="T5" fmla="*/ 11 h 16"/>
                    <a:gd name="T6" fmla="*/ 3 w 32"/>
                    <a:gd name="T7" fmla="*/ 3 h 16"/>
                    <a:gd name="T8" fmla="*/ 8 w 32"/>
                    <a:gd name="T9" fmla="*/ 0 h 16"/>
                    <a:gd name="T10" fmla="*/ 25 w 32"/>
                    <a:gd name="T11" fmla="*/ 1 h 16"/>
                    <a:gd name="T12" fmla="*/ 32 w 32"/>
                    <a:gd name="T13" fmla="*/ 8 h 16"/>
                    <a:gd name="T14" fmla="*/ 24 w 32"/>
                    <a:gd name="T15" fmla="*/ 16 h 16"/>
                    <a:gd name="T16" fmla="*/ 16 w 32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16">
                      <a:moveTo>
                        <a:pt x="16" y="16"/>
                      </a:moveTo>
                      <a:cubicBezTo>
                        <a:pt x="14" y="16"/>
                        <a:pt x="11" y="16"/>
                        <a:pt x="8" y="16"/>
                      </a:cubicBezTo>
                      <a:cubicBezTo>
                        <a:pt x="5" y="16"/>
                        <a:pt x="3" y="14"/>
                        <a:pt x="1" y="11"/>
                      </a:cubicBezTo>
                      <a:cubicBezTo>
                        <a:pt x="0" y="8"/>
                        <a:pt x="1" y="6"/>
                        <a:pt x="3" y="3"/>
                      </a:cubicBezTo>
                      <a:cubicBezTo>
                        <a:pt x="4" y="1"/>
                        <a:pt x="6" y="1"/>
                        <a:pt x="8" y="0"/>
                      </a:cubicBezTo>
                      <a:cubicBezTo>
                        <a:pt x="14" y="0"/>
                        <a:pt x="19" y="0"/>
                        <a:pt x="25" y="1"/>
                      </a:cubicBezTo>
                      <a:cubicBezTo>
                        <a:pt x="29" y="1"/>
                        <a:pt x="32" y="4"/>
                        <a:pt x="32" y="8"/>
                      </a:cubicBezTo>
                      <a:cubicBezTo>
                        <a:pt x="32" y="13"/>
                        <a:pt x="29" y="16"/>
                        <a:pt x="24" y="16"/>
                      </a:cubicBezTo>
                      <a:cubicBezTo>
                        <a:pt x="22" y="16"/>
                        <a:pt x="19" y="16"/>
                        <a:pt x="1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ïśḷïḓe"/>
                <p:cNvSpPr>
                  <a:spLocks/>
                </p:cNvSpPr>
                <p:nvPr/>
              </p:nvSpPr>
              <p:spPr bwMode="auto">
                <a:xfrm>
                  <a:off x="5412" y="1875"/>
                  <a:ext cx="81" cy="39"/>
                </a:xfrm>
                <a:custGeom>
                  <a:avLst/>
                  <a:gdLst>
                    <a:gd name="T0" fmla="*/ 17 w 34"/>
                    <a:gd name="T1" fmla="*/ 16 h 16"/>
                    <a:gd name="T2" fmla="*/ 9 w 34"/>
                    <a:gd name="T3" fmla="*/ 16 h 16"/>
                    <a:gd name="T4" fmla="*/ 2 w 34"/>
                    <a:gd name="T5" fmla="*/ 6 h 16"/>
                    <a:gd name="T6" fmla="*/ 10 w 34"/>
                    <a:gd name="T7" fmla="*/ 1 h 16"/>
                    <a:gd name="T8" fmla="*/ 25 w 34"/>
                    <a:gd name="T9" fmla="*/ 1 h 16"/>
                    <a:gd name="T10" fmla="*/ 33 w 34"/>
                    <a:gd name="T11" fmla="*/ 7 h 16"/>
                    <a:gd name="T12" fmla="*/ 29 w 34"/>
                    <a:gd name="T13" fmla="*/ 15 h 16"/>
                    <a:gd name="T14" fmla="*/ 25 w 34"/>
                    <a:gd name="T15" fmla="*/ 16 h 16"/>
                    <a:gd name="T16" fmla="*/ 17 w 34"/>
                    <a:gd name="T17" fmla="*/ 16 h 16"/>
                    <a:gd name="T18" fmla="*/ 17 w 34"/>
                    <a:gd name="T1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16">
                      <a:moveTo>
                        <a:pt x="17" y="16"/>
                      </a:moveTo>
                      <a:cubicBezTo>
                        <a:pt x="15" y="16"/>
                        <a:pt x="12" y="16"/>
                        <a:pt x="9" y="16"/>
                      </a:cubicBezTo>
                      <a:cubicBezTo>
                        <a:pt x="4" y="16"/>
                        <a:pt x="0" y="11"/>
                        <a:pt x="2" y="6"/>
                      </a:cubicBezTo>
                      <a:cubicBezTo>
                        <a:pt x="3" y="3"/>
                        <a:pt x="6" y="1"/>
                        <a:pt x="10" y="1"/>
                      </a:cubicBezTo>
                      <a:cubicBezTo>
                        <a:pt x="15" y="0"/>
                        <a:pt x="20" y="0"/>
                        <a:pt x="25" y="1"/>
                      </a:cubicBezTo>
                      <a:cubicBezTo>
                        <a:pt x="29" y="1"/>
                        <a:pt x="32" y="3"/>
                        <a:pt x="33" y="7"/>
                      </a:cubicBezTo>
                      <a:cubicBezTo>
                        <a:pt x="34" y="10"/>
                        <a:pt x="32" y="14"/>
                        <a:pt x="29" y="15"/>
                      </a:cubicBezTo>
                      <a:cubicBezTo>
                        <a:pt x="28" y="16"/>
                        <a:pt x="26" y="16"/>
                        <a:pt x="25" y="16"/>
                      </a:cubicBezTo>
                      <a:cubicBezTo>
                        <a:pt x="22" y="16"/>
                        <a:pt x="20" y="16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íŝḷîḍé"/>
                <p:cNvSpPr>
                  <a:spLocks/>
                </p:cNvSpPr>
                <p:nvPr/>
              </p:nvSpPr>
              <p:spPr bwMode="auto">
                <a:xfrm>
                  <a:off x="5417" y="1727"/>
                  <a:ext cx="76" cy="36"/>
                </a:xfrm>
                <a:custGeom>
                  <a:avLst/>
                  <a:gdLst>
                    <a:gd name="T0" fmla="*/ 15 w 32"/>
                    <a:gd name="T1" fmla="*/ 15 h 15"/>
                    <a:gd name="T2" fmla="*/ 8 w 32"/>
                    <a:gd name="T3" fmla="*/ 15 h 15"/>
                    <a:gd name="T4" fmla="*/ 0 w 32"/>
                    <a:gd name="T5" fmla="*/ 7 h 15"/>
                    <a:gd name="T6" fmla="*/ 8 w 32"/>
                    <a:gd name="T7" fmla="*/ 0 h 15"/>
                    <a:gd name="T8" fmla="*/ 23 w 32"/>
                    <a:gd name="T9" fmla="*/ 0 h 15"/>
                    <a:gd name="T10" fmla="*/ 31 w 32"/>
                    <a:gd name="T11" fmla="*/ 5 h 15"/>
                    <a:gd name="T12" fmla="*/ 28 w 32"/>
                    <a:gd name="T13" fmla="*/ 14 h 15"/>
                    <a:gd name="T14" fmla="*/ 23 w 32"/>
                    <a:gd name="T15" fmla="*/ 15 h 15"/>
                    <a:gd name="T16" fmla="*/ 15 w 32"/>
                    <a:gd name="T17" fmla="*/ 15 h 15"/>
                    <a:gd name="T18" fmla="*/ 15 w 32"/>
                    <a:gd name="T19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15">
                      <a:moveTo>
                        <a:pt x="15" y="15"/>
                      </a:moveTo>
                      <a:cubicBezTo>
                        <a:pt x="13" y="15"/>
                        <a:pt x="10" y="15"/>
                        <a:pt x="8" y="15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0" y="3"/>
                        <a:pt x="3" y="0"/>
                        <a:pt x="8" y="0"/>
                      </a:cubicBezTo>
                      <a:cubicBezTo>
                        <a:pt x="13" y="0"/>
                        <a:pt x="18" y="0"/>
                        <a:pt x="23" y="0"/>
                      </a:cubicBezTo>
                      <a:cubicBezTo>
                        <a:pt x="27" y="0"/>
                        <a:pt x="30" y="2"/>
                        <a:pt x="31" y="5"/>
                      </a:cubicBezTo>
                      <a:cubicBezTo>
                        <a:pt x="32" y="8"/>
                        <a:pt x="31" y="12"/>
                        <a:pt x="28" y="14"/>
                      </a:cubicBezTo>
                      <a:cubicBezTo>
                        <a:pt x="26" y="15"/>
                        <a:pt x="25" y="15"/>
                        <a:pt x="23" y="15"/>
                      </a:cubicBezTo>
                      <a:cubicBezTo>
                        <a:pt x="20" y="15"/>
                        <a:pt x="18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iṣľíḑe"/>
                <p:cNvSpPr>
                  <a:spLocks/>
                </p:cNvSpPr>
                <p:nvPr/>
              </p:nvSpPr>
              <p:spPr bwMode="auto">
                <a:xfrm>
                  <a:off x="5585" y="1820"/>
                  <a:ext cx="170" cy="19"/>
                </a:xfrm>
                <a:custGeom>
                  <a:avLst/>
                  <a:gdLst>
                    <a:gd name="T0" fmla="*/ 36 w 71"/>
                    <a:gd name="T1" fmla="*/ 8 h 8"/>
                    <a:gd name="T2" fmla="*/ 5 w 71"/>
                    <a:gd name="T3" fmla="*/ 8 h 8"/>
                    <a:gd name="T4" fmla="*/ 1 w 71"/>
                    <a:gd name="T5" fmla="*/ 5 h 8"/>
                    <a:gd name="T6" fmla="*/ 3 w 71"/>
                    <a:gd name="T7" fmla="*/ 0 h 8"/>
                    <a:gd name="T8" fmla="*/ 5 w 71"/>
                    <a:gd name="T9" fmla="*/ 0 h 8"/>
                    <a:gd name="T10" fmla="*/ 67 w 71"/>
                    <a:gd name="T11" fmla="*/ 0 h 8"/>
                    <a:gd name="T12" fmla="*/ 68 w 71"/>
                    <a:gd name="T13" fmla="*/ 0 h 8"/>
                    <a:gd name="T14" fmla="*/ 71 w 71"/>
                    <a:gd name="T15" fmla="*/ 4 h 8"/>
                    <a:gd name="T16" fmla="*/ 68 w 71"/>
                    <a:gd name="T17" fmla="*/ 8 h 8"/>
                    <a:gd name="T18" fmla="*/ 66 w 71"/>
                    <a:gd name="T19" fmla="*/ 8 h 8"/>
                    <a:gd name="T20" fmla="*/ 36 w 71"/>
                    <a:gd name="T2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1" h="8">
                      <a:moveTo>
                        <a:pt x="36" y="8"/>
                      </a:moveTo>
                      <a:cubicBezTo>
                        <a:pt x="26" y="8"/>
                        <a:pt x="15" y="8"/>
                        <a:pt x="5" y="8"/>
                      </a:cubicBezTo>
                      <a:cubicBezTo>
                        <a:pt x="3" y="8"/>
                        <a:pt x="1" y="7"/>
                        <a:pt x="1" y="5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4" y="0"/>
                        <a:pt x="5" y="0"/>
                        <a:pt x="5" y="0"/>
                      </a:cubicBezTo>
                      <a:cubicBezTo>
                        <a:pt x="26" y="0"/>
                        <a:pt x="46" y="0"/>
                        <a:pt x="67" y="0"/>
                      </a:cubicBezTo>
                      <a:cubicBezTo>
                        <a:pt x="67" y="0"/>
                        <a:pt x="68" y="0"/>
                        <a:pt x="68" y="0"/>
                      </a:cubicBezTo>
                      <a:cubicBezTo>
                        <a:pt x="70" y="0"/>
                        <a:pt x="71" y="2"/>
                        <a:pt x="71" y="4"/>
                      </a:cubicBezTo>
                      <a:cubicBezTo>
                        <a:pt x="71" y="6"/>
                        <a:pt x="70" y="7"/>
                        <a:pt x="68" y="8"/>
                      </a:cubicBezTo>
                      <a:cubicBezTo>
                        <a:pt x="68" y="8"/>
                        <a:pt x="67" y="8"/>
                        <a:pt x="66" y="8"/>
                      </a:cubicBezTo>
                      <a:cubicBezTo>
                        <a:pt x="56" y="8"/>
                        <a:pt x="46" y="8"/>
                        <a:pt x="3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işḷíḓé"/>
                <p:cNvSpPr>
                  <a:spLocks/>
                </p:cNvSpPr>
                <p:nvPr/>
              </p:nvSpPr>
              <p:spPr bwMode="auto">
                <a:xfrm>
                  <a:off x="5585" y="1878"/>
                  <a:ext cx="170" cy="17"/>
                </a:xfrm>
                <a:custGeom>
                  <a:avLst/>
                  <a:gdLst>
                    <a:gd name="T0" fmla="*/ 36 w 71"/>
                    <a:gd name="T1" fmla="*/ 0 h 7"/>
                    <a:gd name="T2" fmla="*/ 67 w 71"/>
                    <a:gd name="T3" fmla="*/ 0 h 7"/>
                    <a:gd name="T4" fmla="*/ 71 w 71"/>
                    <a:gd name="T5" fmla="*/ 4 h 7"/>
                    <a:gd name="T6" fmla="*/ 68 w 71"/>
                    <a:gd name="T7" fmla="*/ 7 h 7"/>
                    <a:gd name="T8" fmla="*/ 66 w 71"/>
                    <a:gd name="T9" fmla="*/ 7 h 7"/>
                    <a:gd name="T10" fmla="*/ 5 w 71"/>
                    <a:gd name="T11" fmla="*/ 7 h 7"/>
                    <a:gd name="T12" fmla="*/ 3 w 71"/>
                    <a:gd name="T13" fmla="*/ 7 h 7"/>
                    <a:gd name="T14" fmla="*/ 1 w 71"/>
                    <a:gd name="T15" fmla="*/ 3 h 7"/>
                    <a:gd name="T16" fmla="*/ 4 w 71"/>
                    <a:gd name="T17" fmla="*/ 0 h 7"/>
                    <a:gd name="T18" fmla="*/ 5 w 71"/>
                    <a:gd name="T19" fmla="*/ 0 h 7"/>
                    <a:gd name="T20" fmla="*/ 36 w 71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1" h="7">
                      <a:moveTo>
                        <a:pt x="36" y="0"/>
                      </a:moveTo>
                      <a:cubicBezTo>
                        <a:pt x="46" y="0"/>
                        <a:pt x="57" y="0"/>
                        <a:pt x="67" y="0"/>
                      </a:cubicBezTo>
                      <a:cubicBezTo>
                        <a:pt x="70" y="0"/>
                        <a:pt x="71" y="1"/>
                        <a:pt x="71" y="4"/>
                      </a:cubicBezTo>
                      <a:cubicBezTo>
                        <a:pt x="71" y="5"/>
                        <a:pt x="70" y="7"/>
                        <a:pt x="68" y="7"/>
                      </a:cubicBezTo>
                      <a:cubicBezTo>
                        <a:pt x="68" y="7"/>
                        <a:pt x="67" y="7"/>
                        <a:pt x="66" y="7"/>
                      </a:cubicBezTo>
                      <a:cubicBezTo>
                        <a:pt x="46" y="7"/>
                        <a:pt x="26" y="7"/>
                        <a:pt x="5" y="7"/>
                      </a:cubicBezTo>
                      <a:cubicBezTo>
                        <a:pt x="5" y="7"/>
                        <a:pt x="4" y="7"/>
                        <a:pt x="3" y="7"/>
                      </a:cubicBezTo>
                      <a:cubicBezTo>
                        <a:pt x="1" y="7"/>
                        <a:pt x="0" y="5"/>
                        <a:pt x="1" y="3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4" y="0"/>
                        <a:pt x="5" y="0"/>
                        <a:pt x="5" y="0"/>
                      </a:cubicBezTo>
                      <a:cubicBezTo>
                        <a:pt x="16" y="0"/>
                        <a:pt x="26" y="0"/>
                        <a:pt x="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îṥlíḓè"/>
            <p:cNvGrpSpPr>
              <a:grpSpLocks/>
            </p:cNvGrpSpPr>
            <p:nvPr/>
          </p:nvGrpSpPr>
          <p:grpSpPr>
            <a:xfrm>
              <a:off x="711509" y="4477300"/>
              <a:ext cx="3522958" cy="841700"/>
              <a:chOff x="647337" y="4321864"/>
              <a:chExt cx="2628194" cy="1095733"/>
            </a:xfrm>
          </p:grpSpPr>
          <p:sp>
            <p:nvSpPr>
              <p:cNvPr id="15" name="isļíḑe"/>
              <p:cNvSpPr txBox="1"/>
              <p:nvPr/>
            </p:nvSpPr>
            <p:spPr>
              <a:xfrm>
                <a:off x="653028" y="4321864"/>
                <a:ext cx="2622503" cy="24479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 标题文本预设</a:t>
                </a:r>
              </a:p>
            </p:txBody>
          </p:sp>
          <p:sp>
            <p:nvSpPr>
              <p:cNvPr id="16" name="ïṣḷiḑê"/>
              <p:cNvSpPr/>
              <p:nvPr/>
            </p:nvSpPr>
            <p:spPr>
              <a:xfrm>
                <a:off x="647337" y="4566660"/>
                <a:ext cx="2628194" cy="850937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r>
                  <a:rPr lang="zh-CN" altLang="en-US" sz="1100" dirty="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9" name="i$ḷíḓê"/>
            <p:cNvGrpSpPr>
              <a:grpSpLocks/>
            </p:cNvGrpSpPr>
            <p:nvPr/>
          </p:nvGrpSpPr>
          <p:grpSpPr>
            <a:xfrm>
              <a:off x="4529826" y="4477317"/>
              <a:ext cx="2559633" cy="840718"/>
              <a:chOff x="715898" y="4321864"/>
              <a:chExt cx="2559633" cy="1094449"/>
            </a:xfrm>
          </p:grpSpPr>
          <p:sp>
            <p:nvSpPr>
              <p:cNvPr id="13" name="íŝ1ïḍê"/>
              <p:cNvSpPr txBox="1"/>
              <p:nvPr/>
            </p:nvSpPr>
            <p:spPr>
              <a:xfrm>
                <a:off x="715898" y="4321864"/>
                <a:ext cx="2559633" cy="24479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 标题文本预设</a:t>
                </a:r>
              </a:p>
            </p:txBody>
          </p:sp>
          <p:sp>
            <p:nvSpPr>
              <p:cNvPr id="14" name="iş1íḍe"/>
              <p:cNvSpPr/>
              <p:nvPr/>
            </p:nvSpPr>
            <p:spPr>
              <a:xfrm>
                <a:off x="715898" y="4566658"/>
                <a:ext cx="2559633" cy="84965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r>
                  <a:rPr lang="zh-CN" altLang="en-US" sz="1100" dirty="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0" name="íṣ1ïḍe"/>
            <p:cNvGrpSpPr>
              <a:grpSpLocks/>
            </p:cNvGrpSpPr>
            <p:nvPr/>
          </p:nvGrpSpPr>
          <p:grpSpPr>
            <a:xfrm>
              <a:off x="7186087" y="4477303"/>
              <a:ext cx="4286776" cy="832356"/>
              <a:chOff x="715898" y="4321864"/>
              <a:chExt cx="2656480" cy="1083568"/>
            </a:xfrm>
          </p:grpSpPr>
          <p:sp>
            <p:nvSpPr>
              <p:cNvPr id="11" name="ïşľïdê"/>
              <p:cNvSpPr txBox="1"/>
              <p:nvPr/>
            </p:nvSpPr>
            <p:spPr>
              <a:xfrm>
                <a:off x="715898" y="4321864"/>
                <a:ext cx="2656480" cy="24479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 标题文本预设</a:t>
                </a:r>
              </a:p>
            </p:txBody>
          </p:sp>
          <p:sp>
            <p:nvSpPr>
              <p:cNvPr id="12" name="îṡļiḓé"/>
              <p:cNvSpPr/>
              <p:nvPr/>
            </p:nvSpPr>
            <p:spPr>
              <a:xfrm>
                <a:off x="715898" y="4566656"/>
                <a:ext cx="2656480" cy="83877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r>
                  <a:rPr lang="zh-CN" altLang="en-US" sz="1100" dirty="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8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活动经费预算</a:t>
            </a:r>
          </a:p>
        </p:txBody>
      </p:sp>
    </p:spTree>
    <p:extLst>
      <p:ext uri="{BB962C8B-B14F-4D97-AF65-F5344CB8AC3E}">
        <p14:creationId xmlns:p14="http://schemas.microsoft.com/office/powerpoint/2010/main" val="67414391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资料带 1"/>
          <p:cNvSpPr/>
          <p:nvPr/>
        </p:nvSpPr>
        <p:spPr>
          <a:xfrm>
            <a:off x="1038225" y="967267"/>
            <a:ext cx="10115550" cy="4747733"/>
          </a:xfrm>
          <a:prstGeom prst="flowChartPunchedTap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6925" y="3171825"/>
            <a:ext cx="5448300" cy="3486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143230" cy="370294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61536" y="2698909"/>
            <a:ext cx="502496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C00000"/>
                </a:solidFill>
                <a:cs typeface="+mn-ea"/>
                <a:sym typeface="+mn-lt"/>
              </a:rPr>
              <a:t>谢 谢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610030" y="1590913"/>
            <a:ext cx="51632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C00000"/>
                </a:solidFill>
                <a:cs typeface="+mn-ea"/>
                <a:sym typeface="+mn-lt"/>
              </a:rPr>
              <a:t>观 看</a:t>
            </a:r>
          </a:p>
        </p:txBody>
      </p:sp>
    </p:spTree>
    <p:extLst>
      <p:ext uri="{BB962C8B-B14F-4D97-AF65-F5344CB8AC3E}">
        <p14:creationId xmlns:p14="http://schemas.microsoft.com/office/powerpoint/2010/main" val="79165458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95625" y="2562225"/>
            <a:ext cx="5288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1639843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17859"/>
            <a:ext cx="11391900" cy="6622282"/>
            <a:chOff x="400050" y="117859"/>
            <a:chExt cx="11391900" cy="66222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9036" b="22832"/>
            <a:stretch/>
          </p:blipFill>
          <p:spPr>
            <a:xfrm>
              <a:off x="400050" y="117859"/>
              <a:ext cx="11391900" cy="662228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819275" y="3486150"/>
              <a:ext cx="8553450" cy="1371600"/>
            </a:xfrm>
            <a:prstGeom prst="rect">
              <a:avLst/>
            </a:prstGeom>
            <a:solidFill>
              <a:srgbClr val="F05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" name="îṩḻîdè"/>
          <p:cNvSpPr txBox="1"/>
          <p:nvPr/>
        </p:nvSpPr>
        <p:spPr>
          <a:xfrm>
            <a:off x="3250022" y="3678815"/>
            <a:ext cx="5691956" cy="986269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活动背景介绍</a:t>
            </a:r>
          </a:p>
        </p:txBody>
      </p:sp>
    </p:spTree>
    <p:extLst>
      <p:ext uri="{BB962C8B-B14F-4D97-AF65-F5344CB8AC3E}">
        <p14:creationId xmlns:p14="http://schemas.microsoft.com/office/powerpoint/2010/main" val="48297114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活动背景介绍</a:t>
            </a:r>
          </a:p>
        </p:txBody>
      </p:sp>
      <p:grpSp>
        <p:nvGrpSpPr>
          <p:cNvPr id="36" name="íşļíďè"/>
          <p:cNvGrpSpPr/>
          <p:nvPr/>
        </p:nvGrpSpPr>
        <p:grpSpPr>
          <a:xfrm>
            <a:off x="1809997" y="2755521"/>
            <a:ext cx="5009902" cy="1959644"/>
            <a:chOff x="2495600" y="3419396"/>
            <a:chExt cx="3420565" cy="563516"/>
          </a:xfrm>
        </p:grpSpPr>
        <p:sp>
          <p:nvSpPr>
            <p:cNvPr id="37" name="i$lïďe"/>
            <p:cNvSpPr txBox="1"/>
            <p:nvPr/>
          </p:nvSpPr>
          <p:spPr bwMode="auto">
            <a:xfrm>
              <a:off x="2495600" y="3419396"/>
              <a:ext cx="2952328" cy="169510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圣诞节介绍</a:t>
              </a:r>
            </a:p>
          </p:txBody>
        </p:sp>
        <p:sp>
          <p:nvSpPr>
            <p:cNvPr id="38" name="išļïdê"/>
            <p:cNvSpPr>
              <a:spLocks/>
            </p:cNvSpPr>
            <p:nvPr/>
          </p:nvSpPr>
          <p:spPr bwMode="auto">
            <a:xfrm>
              <a:off x="2495600" y="3647693"/>
              <a:ext cx="3420565" cy="335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400" dirty="0">
                  <a:cs typeface="+mn-ea"/>
                  <a:sym typeface="+mn-lt"/>
                </a:rPr>
                <a:t>公元</a:t>
              </a:r>
              <a:r>
                <a:rPr lang="en-US" altLang="zh-CN" sz="1400" dirty="0">
                  <a:cs typeface="+mn-ea"/>
                  <a:sym typeface="+mn-lt"/>
                </a:rPr>
                <a:t>440</a:t>
              </a:r>
              <a:r>
                <a:rPr lang="zh-CN" altLang="en-US" sz="1400" dirty="0">
                  <a:cs typeface="+mn-ea"/>
                  <a:sym typeface="+mn-lt"/>
                </a:rPr>
                <a:t>年，才由罗马教廷定</a:t>
              </a:r>
              <a:r>
                <a:rPr lang="en-US" altLang="zh-CN" sz="1400" dirty="0">
                  <a:cs typeface="+mn-ea"/>
                  <a:sym typeface="+mn-lt"/>
                </a:rPr>
                <a:t>12</a:t>
              </a:r>
              <a:r>
                <a:rPr lang="zh-CN" altLang="en-US" sz="1400" dirty="0">
                  <a:cs typeface="+mn-ea"/>
                  <a:sym typeface="+mn-lt"/>
                </a:rPr>
                <a:t>月</a:t>
              </a:r>
              <a:r>
                <a:rPr lang="en-US" altLang="zh-CN" sz="1400" dirty="0">
                  <a:cs typeface="+mn-ea"/>
                  <a:sym typeface="+mn-lt"/>
                </a:rPr>
                <a:t>25</a:t>
              </a:r>
              <a:r>
                <a:rPr lang="zh-CN" altLang="en-US" sz="1400" dirty="0">
                  <a:cs typeface="+mn-ea"/>
                  <a:sym typeface="+mn-lt"/>
                </a:rPr>
                <a:t>日为圣诞节。公元</a:t>
              </a:r>
              <a:r>
                <a:rPr lang="en-US" altLang="zh-CN" sz="1400" dirty="0">
                  <a:cs typeface="+mn-ea"/>
                  <a:sym typeface="+mn-lt"/>
                </a:rPr>
                <a:t>1607</a:t>
              </a:r>
              <a:r>
                <a:rPr lang="zh-CN" altLang="en-US" sz="1400" dirty="0">
                  <a:cs typeface="+mn-ea"/>
                  <a:sym typeface="+mn-lt"/>
                </a:rPr>
                <a:t>年，世界各地教会领袖在伯利恒聚会，进一步予以确定，从此世界大多数的基督徒均以</a:t>
              </a:r>
              <a:r>
                <a:rPr lang="en-US" altLang="zh-CN" sz="1400" dirty="0">
                  <a:cs typeface="+mn-ea"/>
                  <a:sym typeface="+mn-lt"/>
                </a:rPr>
                <a:t>12</a:t>
              </a:r>
              <a:r>
                <a:rPr lang="zh-CN" altLang="en-US" sz="1400" dirty="0">
                  <a:cs typeface="+mn-ea"/>
                  <a:sym typeface="+mn-lt"/>
                </a:rPr>
                <a:t>月</a:t>
              </a:r>
              <a:r>
                <a:rPr lang="en-US" altLang="zh-CN" sz="1400" dirty="0">
                  <a:cs typeface="+mn-ea"/>
                  <a:sym typeface="+mn-lt"/>
                </a:rPr>
                <a:t>25</a:t>
              </a:r>
              <a:r>
                <a:rPr lang="zh-CN" altLang="en-US" sz="1400" dirty="0">
                  <a:cs typeface="+mn-ea"/>
                  <a:sym typeface="+mn-lt"/>
                </a:rPr>
                <a:t>日为圣诞节。十九世纪，圣诞卡的流行、圣诞老人的出现，圣诞节也开始流行起来了。 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288056" y="1425962"/>
            <a:ext cx="4684744" cy="461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7128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b2eb775b-60e8-4d88-a630-10e913dcbe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048249" y="2262186"/>
            <a:ext cx="5762171" cy="2919414"/>
            <a:chOff x="5486399" y="2319336"/>
            <a:chExt cx="5762171" cy="2919414"/>
          </a:xfrm>
        </p:grpSpPr>
        <p:sp>
          <p:nvSpPr>
            <p:cNvPr id="87" name="iŝ1iḋè"/>
            <p:cNvSpPr/>
            <p:nvPr/>
          </p:nvSpPr>
          <p:spPr>
            <a:xfrm>
              <a:off x="5486399" y="2319336"/>
              <a:ext cx="5762171" cy="2919414"/>
            </a:xfrm>
            <a:prstGeom prst="rect">
              <a:avLst/>
            </a:prstGeom>
            <a:solidFill>
              <a:schemeClr val="bg1">
                <a:lumMod val="95000"/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ïṧliḍè"/>
            <p:cNvSpPr/>
            <p:nvPr/>
          </p:nvSpPr>
          <p:spPr>
            <a:xfrm>
              <a:off x="8055429" y="2670390"/>
              <a:ext cx="2211366" cy="4315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lvl="0" algn="r" defTabSz="914378">
                <a:defRPr/>
              </a:pPr>
              <a:r>
                <a:rPr lang="zh-CN" altLang="en-US" sz="2000" b="1" dirty="0">
                  <a:solidFill>
                    <a:schemeClr val="tx2">
                      <a:lumMod val="10000"/>
                    </a:schemeClr>
                  </a:solidFill>
                  <a:cs typeface="+mn-ea"/>
                  <a:sym typeface="+mn-lt"/>
                </a:rPr>
                <a:t>圣诞节习俗</a:t>
              </a:r>
            </a:p>
          </p:txBody>
        </p:sp>
        <p:sp>
          <p:nvSpPr>
            <p:cNvPr id="89" name="îŝlïḋè"/>
            <p:cNvSpPr txBox="1"/>
            <p:nvPr/>
          </p:nvSpPr>
          <p:spPr>
            <a:xfrm>
              <a:off x="6096000" y="3519817"/>
              <a:ext cx="4170795" cy="130101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cs typeface="+mn-ea"/>
                  <a:sym typeface="+mn-lt"/>
                </a:rPr>
                <a:t>西方人以红、绿、白三色为圣诞色，圣诞节来临时家家户户都要用圣诞色来装饰。红色的有圣诞花和圣诞蜡烛。绿色的是圣诞树。上面悬挂着五颜六色的彩灯、礼物和纸花，还点燃着圣诞蜡烛。红色与白色相映成趣的是圣诞老人，他是圣诞节活动中最受欢迎的人物。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-1475736" y="1585033"/>
            <a:ext cx="8111240" cy="5272968"/>
            <a:chOff x="-1475736" y="1585033"/>
            <a:chExt cx="8111240" cy="5272968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475736" y="1585033"/>
              <a:ext cx="8111240" cy="5272968"/>
            </a:xfrm>
            <a:prstGeom prst="rect">
              <a:avLst/>
            </a:prstGeom>
          </p:spPr>
        </p:pic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4709" y="4310460"/>
              <a:ext cx="1938532" cy="2356109"/>
            </a:xfrm>
            <a:prstGeom prst="rect">
              <a:avLst/>
            </a:prstGeom>
          </p:spPr>
        </p:pic>
      </p:grpSp>
      <p:sp>
        <p:nvSpPr>
          <p:cNvPr id="92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活动背景介绍</a:t>
            </a:r>
          </a:p>
        </p:txBody>
      </p:sp>
    </p:spTree>
    <p:extLst>
      <p:ext uri="{BB962C8B-B14F-4D97-AF65-F5344CB8AC3E}">
        <p14:creationId xmlns:p14="http://schemas.microsoft.com/office/powerpoint/2010/main" val="159231147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5fd6ba1-c886-44aa-8a68-e77cee0327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61076" y="2484616"/>
            <a:ext cx="9469848" cy="2761894"/>
            <a:chOff x="791410" y="1981556"/>
            <a:chExt cx="10347416" cy="3017838"/>
          </a:xfrm>
        </p:grpSpPr>
        <p:sp>
          <p:nvSpPr>
            <p:cNvPr id="4" name="íṡḻîdè"/>
            <p:cNvSpPr>
              <a:spLocks/>
            </p:cNvSpPr>
            <p:nvPr/>
          </p:nvSpPr>
          <p:spPr bwMode="auto">
            <a:xfrm>
              <a:off x="3967539" y="3234094"/>
              <a:ext cx="2125663" cy="1765300"/>
            </a:xfrm>
            <a:custGeom>
              <a:avLst/>
              <a:gdLst>
                <a:gd name="T0" fmla="*/ 26 w 1339"/>
                <a:gd name="T1" fmla="*/ 229 h 1112"/>
                <a:gd name="T2" fmla="*/ 1339 w 1339"/>
                <a:gd name="T3" fmla="*/ 1112 h 1112"/>
                <a:gd name="T4" fmla="*/ 1339 w 1339"/>
                <a:gd name="T5" fmla="*/ 864 h 1112"/>
                <a:gd name="T6" fmla="*/ 0 w 1339"/>
                <a:gd name="T7" fmla="*/ 0 h 1112"/>
                <a:gd name="T8" fmla="*/ 26 w 1339"/>
                <a:gd name="T9" fmla="*/ 22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1112">
                  <a:moveTo>
                    <a:pt x="26" y="229"/>
                  </a:moveTo>
                  <a:lnTo>
                    <a:pt x="1339" y="1112"/>
                  </a:lnTo>
                  <a:lnTo>
                    <a:pt x="1339" y="864"/>
                  </a:lnTo>
                  <a:lnTo>
                    <a:pt x="0" y="0"/>
                  </a:lnTo>
                  <a:lnTo>
                    <a:pt x="26" y="22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ïşḻïḑé"/>
            <p:cNvSpPr>
              <a:spLocks/>
            </p:cNvSpPr>
            <p:nvPr/>
          </p:nvSpPr>
          <p:spPr bwMode="auto">
            <a:xfrm>
              <a:off x="6093202" y="3211869"/>
              <a:ext cx="2066925" cy="1787525"/>
            </a:xfrm>
            <a:custGeom>
              <a:avLst/>
              <a:gdLst>
                <a:gd name="T0" fmla="*/ 0 w 1302"/>
                <a:gd name="T1" fmla="*/ 878 h 1126"/>
                <a:gd name="T2" fmla="*/ 0 w 1302"/>
                <a:gd name="T3" fmla="*/ 1126 h 1126"/>
                <a:gd name="T4" fmla="*/ 1273 w 1302"/>
                <a:gd name="T5" fmla="*/ 229 h 1126"/>
                <a:gd name="T6" fmla="*/ 1302 w 1302"/>
                <a:gd name="T7" fmla="*/ 0 h 1126"/>
                <a:gd name="T8" fmla="*/ 0 w 1302"/>
                <a:gd name="T9" fmla="*/ 878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1126">
                  <a:moveTo>
                    <a:pt x="0" y="878"/>
                  </a:moveTo>
                  <a:lnTo>
                    <a:pt x="0" y="1126"/>
                  </a:lnTo>
                  <a:lnTo>
                    <a:pt x="1273" y="229"/>
                  </a:lnTo>
                  <a:lnTo>
                    <a:pt x="1302" y="0"/>
                  </a:lnTo>
                  <a:lnTo>
                    <a:pt x="0" y="87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ïṡḻïḋe"/>
            <p:cNvSpPr>
              <a:spLocks/>
            </p:cNvSpPr>
            <p:nvPr/>
          </p:nvSpPr>
          <p:spPr bwMode="auto">
            <a:xfrm>
              <a:off x="3967539" y="2210156"/>
              <a:ext cx="4192588" cy="2395538"/>
            </a:xfrm>
            <a:custGeom>
              <a:avLst/>
              <a:gdLst>
                <a:gd name="T0" fmla="*/ 1309 w 2641"/>
                <a:gd name="T1" fmla="*/ 0 h 1509"/>
                <a:gd name="T2" fmla="*/ 0 w 2641"/>
                <a:gd name="T3" fmla="*/ 645 h 1509"/>
                <a:gd name="T4" fmla="*/ 1339 w 2641"/>
                <a:gd name="T5" fmla="*/ 1509 h 1509"/>
                <a:gd name="T6" fmla="*/ 2641 w 2641"/>
                <a:gd name="T7" fmla="*/ 631 h 1509"/>
                <a:gd name="T8" fmla="*/ 1309 w 2641"/>
                <a:gd name="T9" fmla="*/ 0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1" h="1509">
                  <a:moveTo>
                    <a:pt x="1309" y="0"/>
                  </a:moveTo>
                  <a:lnTo>
                    <a:pt x="0" y="645"/>
                  </a:lnTo>
                  <a:lnTo>
                    <a:pt x="1339" y="1509"/>
                  </a:lnTo>
                  <a:lnTo>
                    <a:pt x="2641" y="631"/>
                  </a:lnTo>
                  <a:lnTo>
                    <a:pt x="130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ŝļîde"/>
            <p:cNvSpPr>
              <a:spLocks/>
            </p:cNvSpPr>
            <p:nvPr/>
          </p:nvSpPr>
          <p:spPr bwMode="auto">
            <a:xfrm>
              <a:off x="5231983" y="1981556"/>
              <a:ext cx="1643063" cy="846431"/>
            </a:xfrm>
            <a:custGeom>
              <a:avLst/>
              <a:gdLst>
                <a:gd name="T0" fmla="*/ 1035 w 1035"/>
                <a:gd name="T1" fmla="*/ 238 h 515"/>
                <a:gd name="T2" fmla="*/ 513 w 1035"/>
                <a:gd name="T3" fmla="*/ 0 h 515"/>
                <a:gd name="T4" fmla="*/ 0 w 1035"/>
                <a:gd name="T5" fmla="*/ 243 h 515"/>
                <a:gd name="T6" fmla="*/ 525 w 1035"/>
                <a:gd name="T7" fmla="*/ 515 h 515"/>
                <a:gd name="T8" fmla="*/ 1035 w 1035"/>
                <a:gd name="T9" fmla="*/ 23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5" h="515">
                  <a:moveTo>
                    <a:pt x="1035" y="238"/>
                  </a:moveTo>
                  <a:lnTo>
                    <a:pt x="513" y="0"/>
                  </a:lnTo>
                  <a:lnTo>
                    <a:pt x="0" y="243"/>
                  </a:lnTo>
                  <a:lnTo>
                    <a:pt x="525" y="515"/>
                  </a:lnTo>
                  <a:lnTo>
                    <a:pt x="1035" y="238"/>
                  </a:lnTo>
                  <a:close/>
                </a:path>
              </a:pathLst>
            </a:custGeom>
            <a:solidFill>
              <a:schemeClr val="accent1"/>
            </a:solidFill>
            <a:ln w="8001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îşḻiḓe"/>
            <p:cNvSpPr>
              <a:spLocks/>
            </p:cNvSpPr>
            <p:nvPr/>
          </p:nvSpPr>
          <p:spPr bwMode="auto">
            <a:xfrm>
              <a:off x="4297739" y="2813405"/>
              <a:ext cx="873125" cy="942713"/>
            </a:xfrm>
            <a:custGeom>
              <a:avLst/>
              <a:gdLst>
                <a:gd name="T0" fmla="*/ 534 w 534"/>
                <a:gd name="T1" fmla="*/ 584 h 584"/>
                <a:gd name="T2" fmla="*/ 519 w 534"/>
                <a:gd name="T3" fmla="*/ 307 h 584"/>
                <a:gd name="T4" fmla="*/ 0 w 534"/>
                <a:gd name="T5" fmla="*/ 0 h 584"/>
                <a:gd name="T6" fmla="*/ 23 w 534"/>
                <a:gd name="T7" fmla="*/ 265 h 584"/>
                <a:gd name="T8" fmla="*/ 534 w 534"/>
                <a:gd name="T9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584">
                  <a:moveTo>
                    <a:pt x="534" y="584"/>
                  </a:moveTo>
                  <a:lnTo>
                    <a:pt x="519" y="307"/>
                  </a:lnTo>
                  <a:lnTo>
                    <a:pt x="0" y="0"/>
                  </a:lnTo>
                  <a:lnTo>
                    <a:pt x="23" y="265"/>
                  </a:lnTo>
                  <a:lnTo>
                    <a:pt x="534" y="58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sḻiḍe"/>
            <p:cNvSpPr>
              <a:spLocks/>
            </p:cNvSpPr>
            <p:nvPr/>
          </p:nvSpPr>
          <p:spPr bwMode="auto">
            <a:xfrm>
              <a:off x="4302502" y="2378431"/>
              <a:ext cx="1766888" cy="933450"/>
            </a:xfrm>
            <a:custGeom>
              <a:avLst/>
              <a:gdLst>
                <a:gd name="T0" fmla="*/ 579 w 1103"/>
                <a:gd name="T1" fmla="*/ 0 h 583"/>
                <a:gd name="T2" fmla="*/ 0 w 1103"/>
                <a:gd name="T3" fmla="*/ 276 h 583"/>
                <a:gd name="T4" fmla="*/ 519 w 1103"/>
                <a:gd name="T5" fmla="*/ 583 h 583"/>
                <a:gd name="T6" fmla="*/ 1103 w 1103"/>
                <a:gd name="T7" fmla="*/ 269 h 583"/>
                <a:gd name="T8" fmla="*/ 579 w 1103"/>
                <a:gd name="T9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3" h="583">
                  <a:moveTo>
                    <a:pt x="579" y="0"/>
                  </a:moveTo>
                  <a:lnTo>
                    <a:pt x="0" y="276"/>
                  </a:lnTo>
                  <a:lnTo>
                    <a:pt x="519" y="583"/>
                  </a:lnTo>
                  <a:lnTo>
                    <a:pt x="1103" y="269"/>
                  </a:lnTo>
                  <a:lnTo>
                    <a:pt x="579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noFill/>
              <a:prstDash val="solid"/>
              <a:miter lim="800000"/>
              <a:headEnd/>
              <a:tailEnd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iṩļîḓe"/>
            <p:cNvSpPr>
              <a:spLocks/>
            </p:cNvSpPr>
            <p:nvPr/>
          </p:nvSpPr>
          <p:spPr bwMode="auto">
            <a:xfrm>
              <a:off x="6996490" y="2795944"/>
              <a:ext cx="823913" cy="933450"/>
            </a:xfrm>
            <a:custGeom>
              <a:avLst/>
              <a:gdLst>
                <a:gd name="T0" fmla="*/ 493 w 519"/>
                <a:gd name="T1" fmla="*/ 264 h 588"/>
                <a:gd name="T2" fmla="*/ 519 w 519"/>
                <a:gd name="T3" fmla="*/ 0 h 588"/>
                <a:gd name="T4" fmla="*/ 14 w 519"/>
                <a:gd name="T5" fmla="*/ 314 h 588"/>
                <a:gd name="T6" fmla="*/ 0 w 519"/>
                <a:gd name="T7" fmla="*/ 588 h 588"/>
                <a:gd name="T8" fmla="*/ 493 w 519"/>
                <a:gd name="T9" fmla="*/ 264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588">
                  <a:moveTo>
                    <a:pt x="493" y="264"/>
                  </a:moveTo>
                  <a:lnTo>
                    <a:pt x="519" y="0"/>
                  </a:lnTo>
                  <a:lnTo>
                    <a:pt x="14" y="314"/>
                  </a:lnTo>
                  <a:lnTo>
                    <a:pt x="0" y="588"/>
                  </a:lnTo>
                  <a:lnTo>
                    <a:pt x="493" y="26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8001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ṩļîḋè"/>
            <p:cNvSpPr>
              <a:spLocks/>
            </p:cNvSpPr>
            <p:nvPr/>
          </p:nvSpPr>
          <p:spPr bwMode="auto">
            <a:xfrm>
              <a:off x="6053515" y="2370493"/>
              <a:ext cx="1784350" cy="941387"/>
            </a:xfrm>
            <a:custGeom>
              <a:avLst/>
              <a:gdLst>
                <a:gd name="T0" fmla="*/ 511 w 1101"/>
                <a:gd name="T1" fmla="*/ 0 h 584"/>
                <a:gd name="T2" fmla="*/ 0 w 1101"/>
                <a:gd name="T3" fmla="*/ 274 h 584"/>
                <a:gd name="T4" fmla="*/ 596 w 1101"/>
                <a:gd name="T5" fmla="*/ 584 h 584"/>
                <a:gd name="T6" fmla="*/ 1101 w 1101"/>
                <a:gd name="T7" fmla="*/ 270 h 584"/>
                <a:gd name="T8" fmla="*/ 511 w 1101"/>
                <a:gd name="T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584">
                  <a:moveTo>
                    <a:pt x="511" y="0"/>
                  </a:moveTo>
                  <a:lnTo>
                    <a:pt x="0" y="274"/>
                  </a:lnTo>
                  <a:lnTo>
                    <a:pt x="596" y="584"/>
                  </a:lnTo>
                  <a:lnTo>
                    <a:pt x="1101" y="270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chemeClr val="accent3"/>
            </a:solidFill>
            <a:ln w="8001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šliḋè"/>
            <p:cNvSpPr>
              <a:spLocks/>
            </p:cNvSpPr>
            <p:nvPr/>
          </p:nvSpPr>
          <p:spPr bwMode="auto">
            <a:xfrm>
              <a:off x="6090027" y="3305531"/>
              <a:ext cx="922338" cy="1023938"/>
            </a:xfrm>
            <a:custGeom>
              <a:avLst/>
              <a:gdLst>
                <a:gd name="T0" fmla="*/ 581 w 581"/>
                <a:gd name="T1" fmla="*/ 0 h 645"/>
                <a:gd name="T2" fmla="*/ 0 w 581"/>
                <a:gd name="T3" fmla="*/ 359 h 645"/>
                <a:gd name="T4" fmla="*/ 0 w 581"/>
                <a:gd name="T5" fmla="*/ 645 h 645"/>
                <a:gd name="T6" fmla="*/ 567 w 581"/>
                <a:gd name="T7" fmla="*/ 274 h 645"/>
                <a:gd name="T8" fmla="*/ 581 w 581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1" h="645">
                  <a:moveTo>
                    <a:pt x="581" y="0"/>
                  </a:moveTo>
                  <a:lnTo>
                    <a:pt x="0" y="359"/>
                  </a:lnTo>
                  <a:lnTo>
                    <a:pt x="0" y="645"/>
                  </a:lnTo>
                  <a:lnTo>
                    <a:pt x="567" y="274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8001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ṧlîde"/>
            <p:cNvSpPr>
              <a:spLocks/>
            </p:cNvSpPr>
            <p:nvPr/>
          </p:nvSpPr>
          <p:spPr bwMode="auto">
            <a:xfrm>
              <a:off x="5140702" y="3311881"/>
              <a:ext cx="949325" cy="1017588"/>
            </a:xfrm>
            <a:custGeom>
              <a:avLst/>
              <a:gdLst>
                <a:gd name="T0" fmla="*/ 598 w 598"/>
                <a:gd name="T1" fmla="*/ 641 h 641"/>
                <a:gd name="T2" fmla="*/ 598 w 598"/>
                <a:gd name="T3" fmla="*/ 355 h 641"/>
                <a:gd name="T4" fmla="*/ 0 w 598"/>
                <a:gd name="T5" fmla="*/ 0 h 641"/>
                <a:gd name="T6" fmla="*/ 14 w 598"/>
                <a:gd name="T7" fmla="*/ 277 h 641"/>
                <a:gd name="T8" fmla="*/ 598 w 598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8" h="641">
                  <a:moveTo>
                    <a:pt x="598" y="641"/>
                  </a:moveTo>
                  <a:lnTo>
                    <a:pt x="598" y="355"/>
                  </a:lnTo>
                  <a:lnTo>
                    <a:pt x="0" y="0"/>
                  </a:lnTo>
                  <a:lnTo>
                    <a:pt x="14" y="277"/>
                  </a:lnTo>
                  <a:lnTo>
                    <a:pt x="598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ş1ïḑè"/>
            <p:cNvSpPr>
              <a:spLocks/>
            </p:cNvSpPr>
            <p:nvPr/>
          </p:nvSpPr>
          <p:spPr bwMode="auto">
            <a:xfrm>
              <a:off x="5145465" y="2816581"/>
              <a:ext cx="1871663" cy="1062038"/>
            </a:xfrm>
            <a:custGeom>
              <a:avLst/>
              <a:gdLst>
                <a:gd name="T0" fmla="*/ 0 w 1179"/>
                <a:gd name="T1" fmla="*/ 314 h 669"/>
                <a:gd name="T2" fmla="*/ 598 w 1179"/>
                <a:gd name="T3" fmla="*/ 669 h 669"/>
                <a:gd name="T4" fmla="*/ 1179 w 1179"/>
                <a:gd name="T5" fmla="*/ 310 h 669"/>
                <a:gd name="T6" fmla="*/ 584 w 1179"/>
                <a:gd name="T7" fmla="*/ 0 h 669"/>
                <a:gd name="T8" fmla="*/ 0 w 1179"/>
                <a:gd name="T9" fmla="*/ 314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9" h="669">
                  <a:moveTo>
                    <a:pt x="0" y="314"/>
                  </a:moveTo>
                  <a:lnTo>
                    <a:pt x="598" y="669"/>
                  </a:lnTo>
                  <a:lnTo>
                    <a:pt x="1179" y="310"/>
                  </a:lnTo>
                  <a:lnTo>
                    <a:pt x="584" y="0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chemeClr val="accent4"/>
            </a:solidFill>
            <a:ln w="8001" cap="flat">
              <a:noFill/>
              <a:prstDash val="solid"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6" name="Connector: Elbow 20"/>
            <p:cNvCxnSpPr/>
            <p:nvPr/>
          </p:nvCxnSpPr>
          <p:spPr>
            <a:xfrm flipV="1">
              <a:off x="3152654" y="2196756"/>
              <a:ext cx="2474752" cy="377909"/>
            </a:xfrm>
            <a:prstGeom prst="bentConnector3">
              <a:avLst/>
            </a:prstGeom>
            <a:ln w="19050">
              <a:solidFill>
                <a:schemeClr val="accent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or: Elbow 21"/>
            <p:cNvCxnSpPr/>
            <p:nvPr/>
          </p:nvCxnSpPr>
          <p:spPr>
            <a:xfrm flipV="1">
              <a:off x="3123551" y="2816805"/>
              <a:ext cx="1364359" cy="1125739"/>
            </a:xfrm>
            <a:prstGeom prst="bentConnector3">
              <a:avLst/>
            </a:prstGeom>
            <a:ln w="19050">
              <a:solidFill>
                <a:schemeClr val="accent2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or: Elbow 22"/>
            <p:cNvCxnSpPr/>
            <p:nvPr/>
          </p:nvCxnSpPr>
          <p:spPr>
            <a:xfrm flipV="1">
              <a:off x="7607145" y="2280608"/>
              <a:ext cx="1347230" cy="500865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accent3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or: Elbow 23"/>
            <p:cNvCxnSpPr/>
            <p:nvPr/>
          </p:nvCxnSpPr>
          <p:spPr>
            <a:xfrm>
              <a:off x="6872665" y="3294422"/>
              <a:ext cx="2118907" cy="286001"/>
            </a:xfrm>
            <a:prstGeom prst="bentConnector3">
              <a:avLst/>
            </a:prstGeom>
            <a:ln w="19050">
              <a:solidFill>
                <a:schemeClr val="accent4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íšļíďè"/>
            <p:cNvGrpSpPr/>
            <p:nvPr/>
          </p:nvGrpSpPr>
          <p:grpSpPr>
            <a:xfrm>
              <a:off x="820513" y="2398838"/>
              <a:ext cx="2332141" cy="866137"/>
              <a:chOff x="714323" y="2169079"/>
              <a:chExt cx="3109173" cy="866137"/>
            </a:xfrm>
          </p:grpSpPr>
          <p:sp>
            <p:nvSpPr>
              <p:cNvPr id="30" name="îṩḻîḋé"/>
              <p:cNvSpPr txBox="1">
                <a:spLocks/>
              </p:cNvSpPr>
              <p:nvPr/>
            </p:nvSpPr>
            <p:spPr bwMode="auto">
              <a:xfrm>
                <a:off x="714323" y="2169079"/>
                <a:ext cx="3109173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îšḷîďê"/>
              <p:cNvSpPr txBox="1">
                <a:spLocks/>
              </p:cNvSpPr>
              <p:nvPr/>
            </p:nvSpPr>
            <p:spPr bwMode="auto">
              <a:xfrm>
                <a:off x="714323" y="2479037"/>
                <a:ext cx="3109173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1" name="iṡlïḑê"/>
            <p:cNvGrpSpPr/>
            <p:nvPr/>
          </p:nvGrpSpPr>
          <p:grpSpPr>
            <a:xfrm>
              <a:off x="791410" y="3767379"/>
              <a:ext cx="2332141" cy="866137"/>
              <a:chOff x="714323" y="2169079"/>
              <a:chExt cx="3109173" cy="866137"/>
            </a:xfrm>
          </p:grpSpPr>
          <p:sp>
            <p:nvSpPr>
              <p:cNvPr id="28" name="ïṩḻîdé"/>
              <p:cNvSpPr txBox="1">
                <a:spLocks/>
              </p:cNvSpPr>
              <p:nvPr/>
            </p:nvSpPr>
            <p:spPr bwMode="auto">
              <a:xfrm>
                <a:off x="714323" y="2169079"/>
                <a:ext cx="3109173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9" name="ïṩľíḋê"/>
              <p:cNvSpPr txBox="1">
                <a:spLocks/>
              </p:cNvSpPr>
              <p:nvPr/>
            </p:nvSpPr>
            <p:spPr bwMode="auto">
              <a:xfrm>
                <a:off x="714323" y="2479037"/>
                <a:ext cx="3109173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2" name="îṡḷiḋé"/>
            <p:cNvGrpSpPr/>
            <p:nvPr/>
          </p:nvGrpSpPr>
          <p:grpSpPr>
            <a:xfrm>
              <a:off x="8991572" y="3407925"/>
              <a:ext cx="2147254" cy="866137"/>
              <a:chOff x="9477009" y="3764961"/>
              <a:chExt cx="2001228" cy="866137"/>
            </a:xfrm>
          </p:grpSpPr>
          <p:sp>
            <p:nvSpPr>
              <p:cNvPr id="26" name="ïṩḻiḋé"/>
              <p:cNvSpPr txBox="1">
                <a:spLocks/>
              </p:cNvSpPr>
              <p:nvPr/>
            </p:nvSpPr>
            <p:spPr bwMode="auto">
              <a:xfrm>
                <a:off x="9477009" y="3764961"/>
                <a:ext cx="2001228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íṡḻîḋé"/>
              <p:cNvSpPr txBox="1">
                <a:spLocks/>
              </p:cNvSpPr>
              <p:nvPr/>
            </p:nvSpPr>
            <p:spPr bwMode="auto">
              <a:xfrm>
                <a:off x="9477009" y="4074919"/>
                <a:ext cx="2001228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3" name="i$1íḋé"/>
            <p:cNvGrpSpPr/>
            <p:nvPr/>
          </p:nvGrpSpPr>
          <p:grpSpPr>
            <a:xfrm>
              <a:off x="8954375" y="2101638"/>
              <a:ext cx="2147254" cy="866137"/>
              <a:chOff x="9477009" y="3764961"/>
              <a:chExt cx="2001228" cy="866137"/>
            </a:xfrm>
          </p:grpSpPr>
          <p:sp>
            <p:nvSpPr>
              <p:cNvPr id="24" name="íṡļîďe"/>
              <p:cNvSpPr txBox="1">
                <a:spLocks/>
              </p:cNvSpPr>
              <p:nvPr/>
            </p:nvSpPr>
            <p:spPr bwMode="auto">
              <a:xfrm>
                <a:off x="9477009" y="3764961"/>
                <a:ext cx="2001228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íŝ1ide"/>
              <p:cNvSpPr txBox="1">
                <a:spLocks/>
              </p:cNvSpPr>
              <p:nvPr/>
            </p:nvSpPr>
            <p:spPr bwMode="auto">
              <a:xfrm>
                <a:off x="9477009" y="4074919"/>
                <a:ext cx="2001228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2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活动背景介绍</a:t>
            </a:r>
          </a:p>
        </p:txBody>
      </p:sp>
    </p:spTree>
    <p:extLst>
      <p:ext uri="{BB962C8B-B14F-4D97-AF65-F5344CB8AC3E}">
        <p14:creationId xmlns:p14="http://schemas.microsoft.com/office/powerpoint/2010/main" val="135117564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e3c623c-e792-4dea-a724-700a6ab62d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86873" y="1706064"/>
            <a:ext cx="8786383" cy="4250020"/>
            <a:chOff x="1500617" y="1382214"/>
            <a:chExt cx="9298699" cy="4497830"/>
          </a:xfrm>
        </p:grpSpPr>
        <p:grpSp>
          <p:nvGrpSpPr>
            <p:cNvPr id="4" name="î$1ïḓe"/>
            <p:cNvGrpSpPr/>
            <p:nvPr/>
          </p:nvGrpSpPr>
          <p:grpSpPr>
            <a:xfrm>
              <a:off x="4379337" y="1382214"/>
              <a:ext cx="3433326" cy="4497830"/>
              <a:chOff x="4379337" y="1382214"/>
              <a:chExt cx="3433326" cy="4497830"/>
            </a:xfrm>
          </p:grpSpPr>
          <p:sp>
            <p:nvSpPr>
              <p:cNvPr id="17" name="isľídé"/>
              <p:cNvSpPr/>
              <p:nvPr/>
            </p:nvSpPr>
            <p:spPr>
              <a:xfrm>
                <a:off x="4783083" y="1395412"/>
                <a:ext cx="1714500" cy="1714500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ïṧlïďè"/>
              <p:cNvSpPr/>
              <p:nvPr/>
            </p:nvSpPr>
            <p:spPr>
              <a:xfrm>
                <a:off x="5694417" y="2316460"/>
                <a:ext cx="1714500" cy="1714500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ïsľíḋê"/>
              <p:cNvSpPr/>
              <p:nvPr/>
            </p:nvSpPr>
            <p:spPr>
              <a:xfrm>
                <a:off x="4783083" y="3231298"/>
                <a:ext cx="1714500" cy="1714500"/>
              </a:xfrm>
              <a:prstGeom prst="diamond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íṡḷïdé"/>
              <p:cNvSpPr/>
              <p:nvPr/>
            </p:nvSpPr>
            <p:spPr>
              <a:xfrm>
                <a:off x="5694417" y="4152346"/>
                <a:ext cx="1714500" cy="1714500"/>
              </a:xfrm>
              <a:prstGeom prst="diamond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1" name="Straight Connector 7"/>
              <p:cNvCxnSpPr/>
              <p:nvPr/>
            </p:nvCxnSpPr>
            <p:spPr>
              <a:xfrm flipH="1">
                <a:off x="4651966" y="1382214"/>
                <a:ext cx="863850" cy="863849"/>
              </a:xfrm>
              <a:prstGeom prst="line">
                <a:avLst/>
              </a:prstGeom>
              <a:ln w="3175">
                <a:solidFill>
                  <a:schemeClr val="tx2"/>
                </a:solidFill>
                <a:head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8"/>
              <p:cNvCxnSpPr/>
              <p:nvPr/>
            </p:nvCxnSpPr>
            <p:spPr>
              <a:xfrm>
                <a:off x="4651966" y="2246063"/>
                <a:ext cx="863850" cy="863849"/>
              </a:xfrm>
              <a:prstGeom prst="line">
                <a:avLst/>
              </a:prstGeom>
              <a:ln w="3175">
                <a:solidFill>
                  <a:schemeClr val="tx2"/>
                </a:solidFill>
                <a:tail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sļídê"/>
              <p:cNvSpPr/>
              <p:nvPr/>
            </p:nvSpPr>
            <p:spPr>
              <a:xfrm>
                <a:off x="4608956" y="2188213"/>
                <a:ext cx="115699" cy="11569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4" name="Straight Connector 10"/>
              <p:cNvCxnSpPr/>
              <p:nvPr/>
            </p:nvCxnSpPr>
            <p:spPr>
              <a:xfrm>
                <a:off x="4379337" y="2246063"/>
                <a:ext cx="229619" cy="0"/>
              </a:xfrm>
              <a:prstGeom prst="line">
                <a:avLst/>
              </a:prstGeom>
              <a:ln w="3175">
                <a:solidFill>
                  <a:schemeClr val="tx2"/>
                </a:solidFill>
                <a:head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1"/>
              <p:cNvCxnSpPr/>
              <p:nvPr/>
            </p:nvCxnSpPr>
            <p:spPr>
              <a:xfrm flipH="1">
                <a:off x="4651966" y="3218100"/>
                <a:ext cx="863850" cy="863849"/>
              </a:xfrm>
              <a:prstGeom prst="line">
                <a:avLst/>
              </a:prstGeom>
              <a:ln w="3175">
                <a:solidFill>
                  <a:schemeClr val="tx2"/>
                </a:solidFill>
                <a:head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2"/>
              <p:cNvCxnSpPr/>
              <p:nvPr/>
            </p:nvCxnSpPr>
            <p:spPr>
              <a:xfrm>
                <a:off x="4651966" y="4081949"/>
                <a:ext cx="863850" cy="863849"/>
              </a:xfrm>
              <a:prstGeom prst="line">
                <a:avLst/>
              </a:prstGeom>
              <a:ln w="3175">
                <a:solidFill>
                  <a:schemeClr val="tx2"/>
                </a:solidFill>
                <a:tail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ïsļïḋê"/>
              <p:cNvSpPr/>
              <p:nvPr/>
            </p:nvSpPr>
            <p:spPr>
              <a:xfrm>
                <a:off x="4608956" y="4024099"/>
                <a:ext cx="115699" cy="11569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8" name="Straight Connector 14"/>
              <p:cNvCxnSpPr/>
              <p:nvPr/>
            </p:nvCxnSpPr>
            <p:spPr>
              <a:xfrm>
                <a:off x="4379337" y="4081949"/>
                <a:ext cx="229619" cy="0"/>
              </a:xfrm>
              <a:prstGeom prst="line">
                <a:avLst/>
              </a:prstGeom>
              <a:ln w="3175">
                <a:solidFill>
                  <a:schemeClr val="tx2"/>
                </a:solidFill>
                <a:head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5"/>
              <p:cNvCxnSpPr/>
              <p:nvPr/>
            </p:nvCxnSpPr>
            <p:spPr>
              <a:xfrm>
                <a:off x="6676184" y="2303912"/>
                <a:ext cx="863850" cy="863849"/>
              </a:xfrm>
              <a:prstGeom prst="line">
                <a:avLst/>
              </a:prstGeom>
              <a:ln w="3175">
                <a:solidFill>
                  <a:schemeClr val="tx2"/>
                </a:solidFill>
                <a:head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6"/>
              <p:cNvCxnSpPr/>
              <p:nvPr/>
            </p:nvCxnSpPr>
            <p:spPr>
              <a:xfrm flipH="1">
                <a:off x="6676184" y="3167761"/>
                <a:ext cx="863850" cy="863849"/>
              </a:xfrm>
              <a:prstGeom prst="line">
                <a:avLst/>
              </a:prstGeom>
              <a:ln w="3175">
                <a:solidFill>
                  <a:schemeClr val="tx2"/>
                </a:solidFill>
                <a:tail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išlïdê"/>
              <p:cNvSpPr/>
              <p:nvPr/>
            </p:nvSpPr>
            <p:spPr>
              <a:xfrm flipH="1">
                <a:off x="7467345" y="3109911"/>
                <a:ext cx="115699" cy="11569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2" name="Straight Connector 18"/>
              <p:cNvCxnSpPr/>
              <p:nvPr/>
            </p:nvCxnSpPr>
            <p:spPr>
              <a:xfrm flipH="1">
                <a:off x="7583044" y="3167761"/>
                <a:ext cx="229619" cy="0"/>
              </a:xfrm>
              <a:prstGeom prst="line">
                <a:avLst/>
              </a:prstGeom>
              <a:ln w="3175">
                <a:solidFill>
                  <a:schemeClr val="tx2"/>
                </a:solidFill>
                <a:head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9"/>
              <p:cNvCxnSpPr/>
              <p:nvPr/>
            </p:nvCxnSpPr>
            <p:spPr>
              <a:xfrm>
                <a:off x="6676184" y="4152346"/>
                <a:ext cx="863850" cy="863849"/>
              </a:xfrm>
              <a:prstGeom prst="line">
                <a:avLst/>
              </a:prstGeom>
              <a:ln w="3175">
                <a:solidFill>
                  <a:schemeClr val="tx2"/>
                </a:solidFill>
                <a:head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20"/>
              <p:cNvCxnSpPr/>
              <p:nvPr/>
            </p:nvCxnSpPr>
            <p:spPr>
              <a:xfrm flipH="1">
                <a:off x="6676184" y="5016195"/>
                <a:ext cx="863850" cy="863849"/>
              </a:xfrm>
              <a:prstGeom prst="line">
                <a:avLst/>
              </a:prstGeom>
              <a:ln w="3175">
                <a:solidFill>
                  <a:schemeClr val="tx2"/>
                </a:solidFill>
                <a:tail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îṣļíḋe"/>
              <p:cNvSpPr/>
              <p:nvPr/>
            </p:nvSpPr>
            <p:spPr>
              <a:xfrm flipH="1">
                <a:off x="7467345" y="4958345"/>
                <a:ext cx="115699" cy="11569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6" name="Straight Connector 22"/>
              <p:cNvCxnSpPr/>
              <p:nvPr/>
            </p:nvCxnSpPr>
            <p:spPr>
              <a:xfrm flipH="1">
                <a:off x="7583044" y="5016195"/>
                <a:ext cx="229619" cy="0"/>
              </a:xfrm>
              <a:prstGeom prst="line">
                <a:avLst/>
              </a:prstGeom>
              <a:ln w="3175">
                <a:solidFill>
                  <a:schemeClr val="tx2"/>
                </a:solidFill>
                <a:headEnd type="oval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iṥḻiďê"/>
              <p:cNvSpPr/>
              <p:nvPr/>
            </p:nvSpPr>
            <p:spPr>
              <a:xfrm>
                <a:off x="5040705" y="1657378"/>
                <a:ext cx="1190568" cy="1190568"/>
              </a:xfrm>
              <a:prstGeom prst="diamond">
                <a:avLst/>
              </a:prstGeom>
              <a:solidFill>
                <a:schemeClr val="bg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1</a:t>
                </a:r>
              </a:p>
            </p:txBody>
          </p:sp>
          <p:sp>
            <p:nvSpPr>
              <p:cNvPr id="38" name="ïś1ïdê"/>
              <p:cNvSpPr/>
              <p:nvPr/>
            </p:nvSpPr>
            <p:spPr>
              <a:xfrm>
                <a:off x="5956383" y="2583974"/>
                <a:ext cx="1190568" cy="1190568"/>
              </a:xfrm>
              <a:prstGeom prst="diamond">
                <a:avLst/>
              </a:prstGeom>
              <a:solidFill>
                <a:schemeClr val="bg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</a:t>
                </a:r>
              </a:p>
            </p:txBody>
          </p:sp>
          <p:sp>
            <p:nvSpPr>
              <p:cNvPr id="39" name="ïṡḷídê"/>
              <p:cNvSpPr/>
              <p:nvPr/>
            </p:nvSpPr>
            <p:spPr>
              <a:xfrm>
                <a:off x="5042152" y="3499426"/>
                <a:ext cx="1190568" cy="1190568"/>
              </a:xfrm>
              <a:prstGeom prst="diamond">
                <a:avLst/>
              </a:prstGeom>
              <a:solidFill>
                <a:schemeClr val="bg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3</a:t>
                </a:r>
              </a:p>
            </p:txBody>
          </p:sp>
          <p:sp>
            <p:nvSpPr>
              <p:cNvPr id="40" name="ïSḻîḍè"/>
              <p:cNvSpPr/>
              <p:nvPr/>
            </p:nvSpPr>
            <p:spPr>
              <a:xfrm>
                <a:off x="5956383" y="4408364"/>
                <a:ext cx="1190568" cy="1190568"/>
              </a:xfrm>
              <a:prstGeom prst="diamond">
                <a:avLst/>
              </a:prstGeom>
              <a:solidFill>
                <a:schemeClr val="bg1"/>
              </a:solidFill>
              <a:ln>
                <a:solidFill>
                  <a:schemeClr val="tx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4</a:t>
                </a:r>
              </a:p>
            </p:txBody>
          </p:sp>
        </p:grpSp>
        <p:grpSp>
          <p:nvGrpSpPr>
            <p:cNvPr id="5" name="îśḻíḓe"/>
            <p:cNvGrpSpPr/>
            <p:nvPr/>
          </p:nvGrpSpPr>
          <p:grpSpPr>
            <a:xfrm>
              <a:off x="1500617" y="1943619"/>
              <a:ext cx="2291048" cy="1223412"/>
              <a:chOff x="1500617" y="1943619"/>
              <a:chExt cx="2291048" cy="1223412"/>
            </a:xfrm>
          </p:grpSpPr>
          <p:sp>
            <p:nvSpPr>
              <p:cNvPr id="15" name="îṣlïḋè"/>
              <p:cNvSpPr txBox="1"/>
              <p:nvPr/>
            </p:nvSpPr>
            <p:spPr>
              <a:xfrm>
                <a:off x="1500617" y="2543783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此部分内容作为文字排版占位显示（建议使用主题字体）如需更改请在（设置形状格式）菜单下（文本选项）中调整</a:t>
                </a:r>
              </a:p>
            </p:txBody>
          </p:sp>
          <p:sp>
            <p:nvSpPr>
              <p:cNvPr id="16" name="işḷîḋé"/>
              <p:cNvSpPr/>
              <p:nvPr/>
            </p:nvSpPr>
            <p:spPr>
              <a:xfrm>
                <a:off x="1500617" y="1943619"/>
                <a:ext cx="2291048" cy="60016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85000" lnSpcReduction="10000"/>
              </a:bodyPr>
              <a:lstStyle/>
              <a:p>
                <a:r>
                  <a:rPr lang="en-US" altLang="zh-CN" sz="2600" b="1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01</a:t>
                </a:r>
                <a:r>
                  <a:rPr lang="zh-CN" altLang="en-US" sz="2600" b="1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6" name="ïṡľîḍé"/>
            <p:cNvGrpSpPr/>
            <p:nvPr/>
          </p:nvGrpSpPr>
          <p:grpSpPr>
            <a:xfrm>
              <a:off x="1500617" y="3587544"/>
              <a:ext cx="2291048" cy="1152688"/>
              <a:chOff x="1500617" y="3587544"/>
              <a:chExt cx="2291048" cy="1152688"/>
            </a:xfrm>
          </p:grpSpPr>
          <p:sp>
            <p:nvSpPr>
              <p:cNvPr id="13" name="iṧlîďê"/>
              <p:cNvSpPr txBox="1"/>
              <p:nvPr/>
            </p:nvSpPr>
            <p:spPr>
              <a:xfrm>
                <a:off x="1500617" y="4116984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此部分内容作为文字排版占位显示（建议使用主题字体）如需更改请在（设置形状格式）菜单下（文本选项）中调整</a:t>
                </a:r>
              </a:p>
            </p:txBody>
          </p:sp>
          <p:sp>
            <p:nvSpPr>
              <p:cNvPr id="14" name="ï$ḻíḓê"/>
              <p:cNvSpPr/>
              <p:nvPr/>
            </p:nvSpPr>
            <p:spPr>
              <a:xfrm>
                <a:off x="1500617" y="3587544"/>
                <a:ext cx="2291048" cy="52944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85000" lnSpcReduction="10000"/>
              </a:bodyPr>
              <a:lstStyle/>
              <a:p>
                <a:r>
                  <a:rPr lang="en-US" altLang="zh-CN" sz="2600" b="1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03</a:t>
                </a:r>
                <a:r>
                  <a:rPr lang="zh-CN" altLang="en-US" sz="2600" b="1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" name="îŝliďê"/>
            <p:cNvGrpSpPr/>
            <p:nvPr/>
          </p:nvGrpSpPr>
          <p:grpSpPr>
            <a:xfrm>
              <a:off x="8508268" y="2566867"/>
              <a:ext cx="2291048" cy="1188050"/>
              <a:chOff x="8508268" y="2566867"/>
              <a:chExt cx="2291048" cy="1188050"/>
            </a:xfrm>
          </p:grpSpPr>
          <p:sp>
            <p:nvSpPr>
              <p:cNvPr id="11" name="isļïḑè"/>
              <p:cNvSpPr txBox="1"/>
              <p:nvPr/>
            </p:nvSpPr>
            <p:spPr>
              <a:xfrm>
                <a:off x="8508268" y="3131669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此部分内容作为文字排版占位显示（建议使用主题字体）如需更改请在（设置形状格式）菜单下（文本选项）中调整</a:t>
                </a:r>
              </a:p>
            </p:txBody>
          </p:sp>
          <p:sp>
            <p:nvSpPr>
              <p:cNvPr id="12" name="iṥ1íḑe"/>
              <p:cNvSpPr/>
              <p:nvPr/>
            </p:nvSpPr>
            <p:spPr>
              <a:xfrm>
                <a:off x="9622712" y="2566867"/>
                <a:ext cx="1176604" cy="60016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000" b="1" dirty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 </a:t>
                </a:r>
                <a:r>
                  <a:rPr lang="en-US" altLang="zh-CN" sz="1000" b="1" dirty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  <p:grpSp>
          <p:nvGrpSpPr>
            <p:cNvPr id="8" name="ï$ļïḋè"/>
            <p:cNvGrpSpPr/>
            <p:nvPr/>
          </p:nvGrpSpPr>
          <p:grpSpPr>
            <a:xfrm>
              <a:off x="8508268" y="4175430"/>
              <a:ext cx="2291048" cy="1188050"/>
              <a:chOff x="8508268" y="4175430"/>
              <a:chExt cx="2291048" cy="1188050"/>
            </a:xfrm>
          </p:grpSpPr>
          <p:sp>
            <p:nvSpPr>
              <p:cNvPr id="9" name="îs1îḓe"/>
              <p:cNvSpPr txBox="1"/>
              <p:nvPr/>
            </p:nvSpPr>
            <p:spPr>
              <a:xfrm>
                <a:off x="8508268" y="4740232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此部分内容作为文字排版占位显示（建议使用主题字体）如需更改请在（设置形状格式）菜单下（文本选项）中调整</a:t>
                </a:r>
              </a:p>
            </p:txBody>
          </p:sp>
          <p:sp>
            <p:nvSpPr>
              <p:cNvPr id="10" name="iṩ1iḍe"/>
              <p:cNvSpPr/>
              <p:nvPr/>
            </p:nvSpPr>
            <p:spPr>
              <a:xfrm>
                <a:off x="9622712" y="4175430"/>
                <a:ext cx="1176604" cy="60016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000" b="1" dirty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 </a:t>
                </a:r>
                <a:r>
                  <a:rPr lang="en-US" altLang="zh-CN" sz="1000" b="1" dirty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</p:grpSp>
      <p:sp>
        <p:nvSpPr>
          <p:cNvPr id="41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活动背景介绍</a:t>
            </a:r>
          </a:p>
        </p:txBody>
      </p:sp>
    </p:spTree>
    <p:extLst>
      <p:ext uri="{BB962C8B-B14F-4D97-AF65-F5344CB8AC3E}">
        <p14:creationId xmlns:p14="http://schemas.microsoft.com/office/powerpoint/2010/main" val="28732893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b30c7c3-e246-498b-b436-812c23f7ea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60865" y="2185554"/>
            <a:ext cx="9038400" cy="2559918"/>
            <a:chOff x="764010" y="1412776"/>
            <a:chExt cx="10678138" cy="4312699"/>
          </a:xfrm>
        </p:grpSpPr>
        <p:sp>
          <p:nvSpPr>
            <p:cNvPr id="4" name="ïsḷíḋè"/>
            <p:cNvSpPr/>
            <p:nvPr/>
          </p:nvSpPr>
          <p:spPr>
            <a:xfrm>
              <a:off x="764208" y="1412776"/>
              <a:ext cx="2345839" cy="4312699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此部分内容作为文字排版占位显示（建议使用主题字）。</a:t>
              </a:r>
            </a:p>
          </p:txBody>
        </p:sp>
        <p:sp>
          <p:nvSpPr>
            <p:cNvPr id="5" name="isḷïḓè"/>
            <p:cNvSpPr/>
            <p:nvPr/>
          </p:nvSpPr>
          <p:spPr>
            <a:xfrm rot="5400000">
              <a:off x="621643" y="1555340"/>
              <a:ext cx="1198892" cy="91376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íśľïďè"/>
            <p:cNvSpPr/>
            <p:nvPr/>
          </p:nvSpPr>
          <p:spPr>
            <a:xfrm rot="16200000">
              <a:off x="1970658" y="4586087"/>
              <a:ext cx="1293162" cy="98561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îṣ1íḑé"/>
            <p:cNvSpPr txBox="1"/>
            <p:nvPr/>
          </p:nvSpPr>
          <p:spPr>
            <a:xfrm>
              <a:off x="1128252" y="2479792"/>
              <a:ext cx="1617751" cy="541389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867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ïṩľidé"/>
            <p:cNvSpPr txBox="1"/>
            <p:nvPr/>
          </p:nvSpPr>
          <p:spPr>
            <a:xfrm rot="18969360">
              <a:off x="764010" y="1498808"/>
              <a:ext cx="470000" cy="57055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9" name="îṧḻîḓé"/>
            <p:cNvSpPr/>
            <p:nvPr/>
          </p:nvSpPr>
          <p:spPr>
            <a:xfrm>
              <a:off x="3541575" y="1412776"/>
              <a:ext cx="2345839" cy="4312699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此部分内容作为文字排版占位显示（建议使用主题字）。</a:t>
              </a:r>
            </a:p>
          </p:txBody>
        </p:sp>
        <p:sp>
          <p:nvSpPr>
            <p:cNvPr id="10" name="íṡ1iḋè"/>
            <p:cNvSpPr/>
            <p:nvPr/>
          </p:nvSpPr>
          <p:spPr>
            <a:xfrm rot="5400000">
              <a:off x="3399011" y="1555340"/>
              <a:ext cx="1198892" cy="91376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ŝḻïḓé"/>
            <p:cNvSpPr/>
            <p:nvPr/>
          </p:nvSpPr>
          <p:spPr>
            <a:xfrm rot="16200000">
              <a:off x="4748026" y="4586087"/>
              <a:ext cx="1293162" cy="98561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Slidé"/>
            <p:cNvSpPr txBox="1"/>
            <p:nvPr/>
          </p:nvSpPr>
          <p:spPr>
            <a:xfrm>
              <a:off x="3905618" y="2479792"/>
              <a:ext cx="1617751" cy="541389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867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íṩļiḍê"/>
            <p:cNvSpPr txBox="1"/>
            <p:nvPr/>
          </p:nvSpPr>
          <p:spPr>
            <a:xfrm rot="18969360">
              <a:off x="3629237" y="1498808"/>
              <a:ext cx="470000" cy="57055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4" name="ïS1iḋê"/>
            <p:cNvSpPr/>
            <p:nvPr/>
          </p:nvSpPr>
          <p:spPr>
            <a:xfrm>
              <a:off x="6318942" y="1412776"/>
              <a:ext cx="2345839" cy="4312699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此部分内容作为文字排版占位显示（建议使用主题字）。</a:t>
              </a:r>
            </a:p>
          </p:txBody>
        </p:sp>
        <p:sp>
          <p:nvSpPr>
            <p:cNvPr id="15" name="íŝļïḍé"/>
            <p:cNvSpPr/>
            <p:nvPr/>
          </p:nvSpPr>
          <p:spPr>
            <a:xfrm rot="5400000">
              <a:off x="6176378" y="1555340"/>
              <a:ext cx="1198892" cy="91376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iṣlîḍê"/>
            <p:cNvSpPr/>
            <p:nvPr/>
          </p:nvSpPr>
          <p:spPr>
            <a:xfrm rot="16200000">
              <a:off x="7525393" y="4586087"/>
              <a:ext cx="1293162" cy="98561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şḷîḓe"/>
            <p:cNvSpPr txBox="1"/>
            <p:nvPr/>
          </p:nvSpPr>
          <p:spPr>
            <a:xfrm>
              <a:off x="6682985" y="2479792"/>
              <a:ext cx="1617751" cy="541389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867" b="1" dirty="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íṡḷiḋe"/>
            <p:cNvSpPr txBox="1"/>
            <p:nvPr/>
          </p:nvSpPr>
          <p:spPr>
            <a:xfrm rot="18969360">
              <a:off x="6378619" y="1498806"/>
              <a:ext cx="470000" cy="57055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9" name="ïśḻíde"/>
            <p:cNvSpPr/>
            <p:nvPr/>
          </p:nvSpPr>
          <p:spPr>
            <a:xfrm>
              <a:off x="9096309" y="1412776"/>
              <a:ext cx="2345839" cy="4312699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此部分内容作为文字排版占位显示（建议使用主题字）。</a:t>
              </a:r>
            </a:p>
          </p:txBody>
        </p:sp>
        <p:sp>
          <p:nvSpPr>
            <p:cNvPr id="20" name="íṧľïḓê"/>
            <p:cNvSpPr/>
            <p:nvPr/>
          </p:nvSpPr>
          <p:spPr>
            <a:xfrm rot="5400000">
              <a:off x="8953745" y="1555340"/>
              <a:ext cx="1198892" cy="91376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iṣļïdé"/>
            <p:cNvSpPr/>
            <p:nvPr/>
          </p:nvSpPr>
          <p:spPr>
            <a:xfrm rot="16200000">
              <a:off x="10302760" y="4586087"/>
              <a:ext cx="1293162" cy="98561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íṣ1ïḍè"/>
            <p:cNvSpPr txBox="1"/>
            <p:nvPr/>
          </p:nvSpPr>
          <p:spPr>
            <a:xfrm>
              <a:off x="9460352" y="2479792"/>
              <a:ext cx="1617751" cy="541389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867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iśliďê"/>
            <p:cNvSpPr txBox="1"/>
            <p:nvPr/>
          </p:nvSpPr>
          <p:spPr>
            <a:xfrm rot="18969360">
              <a:off x="9155986" y="1498806"/>
              <a:ext cx="470000" cy="57055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24" name="ïSľiḓe"/>
          <p:cNvSpPr txBox="1"/>
          <p:nvPr/>
        </p:nvSpPr>
        <p:spPr>
          <a:xfrm>
            <a:off x="4610961" y="898787"/>
            <a:ext cx="2938208" cy="527175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Autofit/>
          </a:bodyPr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活动背景介绍</a:t>
            </a:r>
          </a:p>
        </p:txBody>
      </p:sp>
    </p:spTree>
    <p:extLst>
      <p:ext uri="{BB962C8B-B14F-4D97-AF65-F5344CB8AC3E}">
        <p14:creationId xmlns:p14="http://schemas.microsoft.com/office/powerpoint/2010/main" val="22212827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17859"/>
            <a:ext cx="11391900" cy="6622282"/>
            <a:chOff x="400050" y="117859"/>
            <a:chExt cx="11391900" cy="66222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9036" b="22832"/>
            <a:stretch/>
          </p:blipFill>
          <p:spPr>
            <a:xfrm>
              <a:off x="400050" y="117859"/>
              <a:ext cx="11391900" cy="662228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819275" y="3486150"/>
              <a:ext cx="8553450" cy="1371600"/>
            </a:xfrm>
            <a:prstGeom prst="rect">
              <a:avLst/>
            </a:prstGeom>
            <a:solidFill>
              <a:srgbClr val="F05E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" name="îṩḻîdè"/>
          <p:cNvSpPr txBox="1"/>
          <p:nvPr/>
        </p:nvSpPr>
        <p:spPr>
          <a:xfrm>
            <a:off x="3250022" y="3678815"/>
            <a:ext cx="5691956" cy="986269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活动受众分析</a:t>
            </a:r>
          </a:p>
        </p:txBody>
      </p:sp>
    </p:spTree>
    <p:extLst>
      <p:ext uri="{BB962C8B-B14F-4D97-AF65-F5344CB8AC3E}">
        <p14:creationId xmlns:p14="http://schemas.microsoft.com/office/powerpoint/2010/main" val="277249968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54b6dbf-76f6-4884-a978-4b6511b915c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dc5365b-51f7-4519-b41b-a7e9d36906b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a650ac-f9ef-434a-8392-a53f66e61c0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d744bb5-d440-41bf-83ab-28e90db7e3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75d7aa-2769-49d6-808d-b5e916acc32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f47140-bd9c-4953-a7a3-c1dfd34af16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7776855-6ba7-47e5-a22f-3866d12fe3d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7cb65f8-86aa-41a4-b3ef-a952b869b4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2eb775b-60e8-4d88-a630-10e913dcbe9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5fd6ba1-c886-44aa-8a68-e77cee0327f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3c623c-e792-4dea-a724-700a6ab62d6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30c7c3-e246-498b-b436-812c23f7ea9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34364ef-e2db-47eb-94ff-dad56c12f19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87ef756-ece9-48e9-ab84-80859334628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2e85c5-8611-4c7c-8344-ccbf20d8424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e2497b3-dd8a-48d7-acc5-b1ffcb15ea80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3529"/>
      </a:accent1>
      <a:accent2>
        <a:srgbClr val="E9292F"/>
      </a:accent2>
      <a:accent3>
        <a:srgbClr val="BB2326"/>
      </a:accent3>
      <a:accent4>
        <a:srgbClr val="8C0C04"/>
      </a:accent4>
      <a:accent5>
        <a:srgbClr val="690902"/>
      </a:accent5>
      <a:accent6>
        <a:srgbClr val="BA1318"/>
      </a:accent6>
      <a:hlink>
        <a:srgbClr val="F83529"/>
      </a:hlink>
      <a:folHlink>
        <a:srgbClr val="BFBFBF"/>
      </a:folHlink>
    </a:clrScheme>
    <a:fontScheme name="uipqxlcy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2310</Words>
  <Application>Microsoft Office PowerPoint</Application>
  <PresentationFormat>宽屏</PresentationFormat>
  <Paragraphs>223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方正正大黑简体</vt:lpstr>
      <vt:lpstr>宋体</vt:lpstr>
      <vt:lpstr>微软雅黑</vt:lpstr>
      <vt:lpstr>Arial</vt:lpstr>
      <vt:lpstr>Calibri</vt:lpstr>
      <vt:lpstr>Segoe UI Black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</dc:title>
  <dc:creator>user</dc:creator>
  <cp:keywords>——</cp:keywords>
  <dc:description>——</dc:description>
  <cp:lastModifiedBy>阳光 男孩</cp:lastModifiedBy>
  <cp:revision>35</cp:revision>
  <dcterms:created xsi:type="dcterms:W3CDTF">2017-08-18T03:02:00Z</dcterms:created>
  <dcterms:modified xsi:type="dcterms:W3CDTF">2019-12-03T12:48:43Z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