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3" r:id="rId5"/>
    <p:sldId id="264" r:id="rId6"/>
    <p:sldId id="265" r:id="rId7"/>
    <p:sldId id="281" r:id="rId8"/>
    <p:sldId id="268" r:id="rId9"/>
    <p:sldId id="267" r:id="rId10"/>
    <p:sldId id="266" r:id="rId11"/>
    <p:sldId id="282" r:id="rId12"/>
    <p:sldId id="272" r:id="rId13"/>
    <p:sldId id="273" r:id="rId14"/>
    <p:sldId id="274" r:id="rId15"/>
    <p:sldId id="283" r:id="rId16"/>
    <p:sldId id="269" r:id="rId17"/>
    <p:sldId id="270" r:id="rId18"/>
    <p:sldId id="271" r:id="rId19"/>
    <p:sldId id="275" r:id="rId20"/>
    <p:sldId id="311" r:id="rId21"/>
    <p:sldId id="312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0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91B3D1-323F-49A2-A234-C7577D650677}" type="doc">
      <dgm:prSet loTypeId="urn:microsoft.com/office/officeart/2005/8/layout/chevron1" loCatId="process" qsTypeId="urn:microsoft.com/office/officeart/2005/8/quickstyle/simple1" qsCatId="simple" csTypeId="urn:microsoft.com/office/officeart/2005/8/colors/accent3_5" csCatId="accent3" phldr="0"/>
      <dgm:spPr/>
    </dgm:pt>
    <dgm:pt modelId="{2E6FF515-5589-4546-BAB0-1DA7B491BBDD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35643011-353F-4D5F-A95A-5228F36D1A39}" type="parTrans" cxnId="{4C3FED99-F540-4DF8-B57E-478A3E28D5D3}">
      <dgm:prSet/>
      <dgm:spPr/>
      <dgm:t>
        <a:bodyPr/>
        <a:lstStyle/>
        <a:p>
          <a:endParaRPr lang="zh-CN" altLang="en-US"/>
        </a:p>
      </dgm:t>
    </dgm:pt>
    <dgm:pt modelId="{BD387E37-CB7E-4A17-A574-C79D3D955E18}" type="sibTrans" cxnId="{4C3FED99-F540-4DF8-B57E-478A3E28D5D3}">
      <dgm:prSet/>
      <dgm:spPr/>
      <dgm:t>
        <a:bodyPr/>
        <a:lstStyle/>
        <a:p>
          <a:endParaRPr lang="zh-CN" altLang="en-US"/>
        </a:p>
      </dgm:t>
    </dgm:pt>
    <dgm:pt modelId="{69A3773B-D94F-485A-9FED-37BEF1461CCA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58BA03C0-DB84-47B8-BEAB-E1D1FD5A1804}" type="parTrans" cxnId="{C40711CF-D7AC-4085-B0BD-876255C25707}">
      <dgm:prSet/>
      <dgm:spPr/>
      <dgm:t>
        <a:bodyPr/>
        <a:lstStyle/>
        <a:p>
          <a:endParaRPr lang="zh-CN" altLang="en-US"/>
        </a:p>
      </dgm:t>
    </dgm:pt>
    <dgm:pt modelId="{AAB73B98-9787-4CDC-B597-6C4DB673673A}" type="sibTrans" cxnId="{C40711CF-D7AC-4085-B0BD-876255C25707}">
      <dgm:prSet/>
      <dgm:spPr/>
      <dgm:t>
        <a:bodyPr/>
        <a:lstStyle/>
        <a:p>
          <a:endParaRPr lang="zh-CN" altLang="en-US"/>
        </a:p>
      </dgm:t>
    </dgm:pt>
    <dgm:pt modelId="{00140646-509D-4B53-9AC4-FAEBACD0ADC1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58003C9A-13F7-4574-B08A-05595E5460BB}" type="parTrans" cxnId="{0D5C0B34-DA7B-497B-8011-114374483FB5}">
      <dgm:prSet/>
      <dgm:spPr/>
      <dgm:t>
        <a:bodyPr/>
        <a:lstStyle/>
        <a:p>
          <a:endParaRPr lang="zh-CN" altLang="en-US"/>
        </a:p>
      </dgm:t>
    </dgm:pt>
    <dgm:pt modelId="{E7C58953-A55A-407C-BA42-4E6346D0A375}" type="sibTrans" cxnId="{0D5C0B34-DA7B-497B-8011-114374483FB5}">
      <dgm:prSet/>
      <dgm:spPr/>
      <dgm:t>
        <a:bodyPr/>
        <a:lstStyle/>
        <a:p>
          <a:endParaRPr lang="zh-CN" altLang="en-US"/>
        </a:p>
      </dgm:t>
    </dgm:pt>
    <dgm:pt modelId="{EDC152A3-7E1B-46ED-A3C6-20B8638DDDA4}" type="pres">
      <dgm:prSet presAssocID="{F691B3D1-323F-49A2-A234-C7577D650677}" presName="Name0" presStyleCnt="0">
        <dgm:presLayoutVars>
          <dgm:dir/>
          <dgm:animLvl val="lvl"/>
          <dgm:resizeHandles val="exact"/>
        </dgm:presLayoutVars>
      </dgm:prSet>
      <dgm:spPr/>
    </dgm:pt>
    <dgm:pt modelId="{14CE6CA1-5CCB-4C44-AF70-FADDCA9618D9}" type="pres">
      <dgm:prSet presAssocID="{2E6FF515-5589-4546-BAB0-1DA7B491BBDD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777761-E4F4-40D0-A017-AC4382297F06}" type="pres">
      <dgm:prSet presAssocID="{BD387E37-CB7E-4A17-A574-C79D3D955E18}" presName="parTxOnlySpace" presStyleCnt="0"/>
      <dgm:spPr/>
    </dgm:pt>
    <dgm:pt modelId="{8AEEFB5F-4D82-4FC3-A347-23948D68FBEE}" type="pres">
      <dgm:prSet presAssocID="{69A3773B-D94F-485A-9FED-37BEF1461CCA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000AC3-FB6C-4930-9102-38C41A4A9EB4}" type="pres">
      <dgm:prSet presAssocID="{AAB73B98-9787-4CDC-B597-6C4DB673673A}" presName="parTxOnlySpace" presStyleCnt="0"/>
      <dgm:spPr/>
    </dgm:pt>
    <dgm:pt modelId="{B4AADF53-BCA3-40B1-9A40-B441E5BE0B2C}" type="pres">
      <dgm:prSet presAssocID="{00140646-509D-4B53-9AC4-FAEBACD0ADC1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3FED99-F540-4DF8-B57E-478A3E28D5D3}" srcId="{F691B3D1-323F-49A2-A234-C7577D650677}" destId="{2E6FF515-5589-4546-BAB0-1DA7B491BBDD}" srcOrd="0" destOrd="0" parTransId="{35643011-353F-4D5F-A95A-5228F36D1A39}" sibTransId="{BD387E37-CB7E-4A17-A574-C79D3D955E18}"/>
    <dgm:cxn modelId="{46927230-2EF3-47C0-9678-A694FBAA8FE0}" type="presOf" srcId="{F691B3D1-323F-49A2-A234-C7577D650677}" destId="{EDC152A3-7E1B-46ED-A3C6-20B8638DDDA4}" srcOrd="0" destOrd="0" presId="urn:microsoft.com/office/officeart/2005/8/layout/chevron1"/>
    <dgm:cxn modelId="{0D5C0B34-DA7B-497B-8011-114374483FB5}" srcId="{F691B3D1-323F-49A2-A234-C7577D650677}" destId="{00140646-509D-4B53-9AC4-FAEBACD0ADC1}" srcOrd="2" destOrd="0" parTransId="{58003C9A-13F7-4574-B08A-05595E5460BB}" sibTransId="{E7C58953-A55A-407C-BA42-4E6346D0A375}"/>
    <dgm:cxn modelId="{C40711CF-D7AC-4085-B0BD-876255C25707}" srcId="{F691B3D1-323F-49A2-A234-C7577D650677}" destId="{69A3773B-D94F-485A-9FED-37BEF1461CCA}" srcOrd="1" destOrd="0" parTransId="{58BA03C0-DB84-47B8-BEAB-E1D1FD5A1804}" sibTransId="{AAB73B98-9787-4CDC-B597-6C4DB673673A}"/>
    <dgm:cxn modelId="{030ED623-7D06-40E6-8062-70AEC7FA72F0}" type="presOf" srcId="{2E6FF515-5589-4546-BAB0-1DA7B491BBDD}" destId="{14CE6CA1-5CCB-4C44-AF70-FADDCA9618D9}" srcOrd="0" destOrd="0" presId="urn:microsoft.com/office/officeart/2005/8/layout/chevron1"/>
    <dgm:cxn modelId="{D706E019-BAF6-4C2D-801B-A68BCBB2D012}" type="presOf" srcId="{00140646-509D-4B53-9AC4-FAEBACD0ADC1}" destId="{B4AADF53-BCA3-40B1-9A40-B441E5BE0B2C}" srcOrd="0" destOrd="0" presId="urn:microsoft.com/office/officeart/2005/8/layout/chevron1"/>
    <dgm:cxn modelId="{A79875DF-52B9-4CA7-8C57-59FF9185C625}" type="presOf" srcId="{69A3773B-D94F-485A-9FED-37BEF1461CCA}" destId="{8AEEFB5F-4D82-4FC3-A347-23948D68FBEE}" srcOrd="0" destOrd="0" presId="urn:microsoft.com/office/officeart/2005/8/layout/chevron1"/>
    <dgm:cxn modelId="{7F41AB82-8A26-44E2-87D8-831D9FCCC565}" type="presParOf" srcId="{EDC152A3-7E1B-46ED-A3C6-20B8638DDDA4}" destId="{14CE6CA1-5CCB-4C44-AF70-FADDCA9618D9}" srcOrd="0" destOrd="0" presId="urn:microsoft.com/office/officeart/2005/8/layout/chevron1"/>
    <dgm:cxn modelId="{7296B0AA-757A-486A-9B8B-81CD1E08F034}" type="presParOf" srcId="{EDC152A3-7E1B-46ED-A3C6-20B8638DDDA4}" destId="{A5777761-E4F4-40D0-A017-AC4382297F06}" srcOrd="1" destOrd="0" presId="urn:microsoft.com/office/officeart/2005/8/layout/chevron1"/>
    <dgm:cxn modelId="{AC27D748-106B-4871-A93B-175BB6065D92}" type="presParOf" srcId="{EDC152A3-7E1B-46ED-A3C6-20B8638DDDA4}" destId="{8AEEFB5F-4D82-4FC3-A347-23948D68FBEE}" srcOrd="2" destOrd="0" presId="urn:microsoft.com/office/officeart/2005/8/layout/chevron1"/>
    <dgm:cxn modelId="{CCFBC24D-C59A-4353-855F-DB3816FF45B3}" type="presParOf" srcId="{EDC152A3-7E1B-46ED-A3C6-20B8638DDDA4}" destId="{10000AC3-FB6C-4930-9102-38C41A4A9EB4}" srcOrd="3" destOrd="0" presId="urn:microsoft.com/office/officeart/2005/8/layout/chevron1"/>
    <dgm:cxn modelId="{5C6A0AB8-C14A-479B-82DC-ABE3B58774E1}" type="presParOf" srcId="{EDC152A3-7E1B-46ED-A3C6-20B8638DDDA4}" destId="{B4AADF53-BCA3-40B1-9A40-B441E5BE0B2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B4EBE0-C3CC-4BD1-B486-2F846739736E}" type="doc">
      <dgm:prSet loTypeId="urn:microsoft.com/office/officeart/2005/8/layout/pyramid1" loCatId="pyramid" qsTypeId="urn:microsoft.com/office/officeart/2005/8/quickstyle/simple1" qsCatId="simple" csTypeId="urn:microsoft.com/office/officeart/2005/8/colors/accent3_5" csCatId="accent3" phldr="0"/>
      <dgm:spPr/>
    </dgm:pt>
    <dgm:pt modelId="{9B096EC9-0896-4E9B-8299-9F1879E532CD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DE70E73F-65DA-4E14-AC5F-19CA7FEF0186}" type="parTrans" cxnId="{F5C962BD-BAD1-4442-AA81-8626AA87A4A1}">
      <dgm:prSet/>
      <dgm:spPr/>
      <dgm:t>
        <a:bodyPr/>
        <a:lstStyle/>
        <a:p>
          <a:endParaRPr lang="zh-CN" altLang="en-US"/>
        </a:p>
      </dgm:t>
    </dgm:pt>
    <dgm:pt modelId="{BE697063-01F1-4521-A321-56C800E85AD0}" type="sibTrans" cxnId="{F5C962BD-BAD1-4442-AA81-8626AA87A4A1}">
      <dgm:prSet/>
      <dgm:spPr/>
      <dgm:t>
        <a:bodyPr/>
        <a:lstStyle/>
        <a:p>
          <a:endParaRPr lang="zh-CN" altLang="en-US"/>
        </a:p>
      </dgm:t>
    </dgm:pt>
    <dgm:pt modelId="{07CD5084-9753-455C-BA7B-8868D3841AA2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69982E10-DDBC-47E7-8D9B-C31313241A02}" type="parTrans" cxnId="{48C6030A-CF0A-4A44-A4D3-336E5819E24F}">
      <dgm:prSet/>
      <dgm:spPr/>
      <dgm:t>
        <a:bodyPr/>
        <a:lstStyle/>
        <a:p>
          <a:endParaRPr lang="zh-CN" altLang="en-US"/>
        </a:p>
      </dgm:t>
    </dgm:pt>
    <dgm:pt modelId="{03DCDB01-6F3E-4376-8B55-B4CA51DCFBAA}" type="sibTrans" cxnId="{48C6030A-CF0A-4A44-A4D3-336E5819E24F}">
      <dgm:prSet/>
      <dgm:spPr/>
      <dgm:t>
        <a:bodyPr/>
        <a:lstStyle/>
        <a:p>
          <a:endParaRPr lang="zh-CN" altLang="en-US"/>
        </a:p>
      </dgm:t>
    </dgm:pt>
    <dgm:pt modelId="{CF3726B0-9E16-4300-AD34-453828837978}">
      <dgm:prSet phldrT="[文本]" phldr="1"/>
      <dgm:spPr/>
      <dgm:t>
        <a:bodyPr/>
        <a:lstStyle/>
        <a:p>
          <a:endParaRPr lang="zh-CN" altLang="en-US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gm:t>
    </dgm:pt>
    <dgm:pt modelId="{EC405AC7-4575-4B2D-BEC4-C1DA81567B1C}" type="parTrans" cxnId="{7490BF00-11A6-4B1E-881C-ABFEC701F8B0}">
      <dgm:prSet/>
      <dgm:spPr/>
      <dgm:t>
        <a:bodyPr/>
        <a:lstStyle/>
        <a:p>
          <a:endParaRPr lang="zh-CN" altLang="en-US"/>
        </a:p>
      </dgm:t>
    </dgm:pt>
    <dgm:pt modelId="{A931CBA7-15A2-4DDF-9E87-374AA4C7DFCA}" type="sibTrans" cxnId="{7490BF00-11A6-4B1E-881C-ABFEC701F8B0}">
      <dgm:prSet/>
      <dgm:spPr/>
      <dgm:t>
        <a:bodyPr/>
        <a:lstStyle/>
        <a:p>
          <a:endParaRPr lang="zh-CN" altLang="en-US"/>
        </a:p>
      </dgm:t>
    </dgm:pt>
    <dgm:pt modelId="{81357401-96AD-4DF9-9741-67D5EB322A2C}" type="pres">
      <dgm:prSet presAssocID="{3FB4EBE0-C3CC-4BD1-B486-2F846739736E}" presName="Name0" presStyleCnt="0">
        <dgm:presLayoutVars>
          <dgm:dir/>
          <dgm:animLvl val="lvl"/>
          <dgm:resizeHandles val="exact"/>
        </dgm:presLayoutVars>
      </dgm:prSet>
      <dgm:spPr/>
    </dgm:pt>
    <dgm:pt modelId="{27F168B7-1E37-420A-B07B-3F30E15FB830}" type="pres">
      <dgm:prSet presAssocID="{9B096EC9-0896-4E9B-8299-9F1879E532CD}" presName="Name8" presStyleCnt="0"/>
      <dgm:spPr/>
    </dgm:pt>
    <dgm:pt modelId="{9767C3CB-1F44-4F64-98A6-994D4A428798}" type="pres">
      <dgm:prSet presAssocID="{9B096EC9-0896-4E9B-8299-9F1879E532CD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850635-E7B1-4737-9737-50033C87E2E0}" type="pres">
      <dgm:prSet presAssocID="{9B096EC9-0896-4E9B-8299-9F1879E532C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18C7B75-DB9F-4F87-AB27-EDD867E7D4F3}" type="pres">
      <dgm:prSet presAssocID="{07CD5084-9753-455C-BA7B-8868D3841AA2}" presName="Name8" presStyleCnt="0"/>
      <dgm:spPr/>
    </dgm:pt>
    <dgm:pt modelId="{764A6CDF-F7A6-4697-B5E6-D1F5B999142C}" type="pres">
      <dgm:prSet presAssocID="{07CD5084-9753-455C-BA7B-8868D3841AA2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56E005-1D7D-437D-83FA-F3ED96E58517}" type="pres">
      <dgm:prSet presAssocID="{07CD5084-9753-455C-BA7B-8868D3841AA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EC2ADD-9B20-474F-A51C-F6CAEA52170C}" type="pres">
      <dgm:prSet presAssocID="{CF3726B0-9E16-4300-AD34-453828837978}" presName="Name8" presStyleCnt="0"/>
      <dgm:spPr/>
    </dgm:pt>
    <dgm:pt modelId="{E4E27096-E80C-46B2-9554-DDDCCDE6DC7E}" type="pres">
      <dgm:prSet presAssocID="{CF3726B0-9E16-4300-AD34-453828837978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A99D35-D2A5-470C-BED7-DA52DFDFB161}" type="pres">
      <dgm:prSet presAssocID="{CF3726B0-9E16-4300-AD34-45382883797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7E9BF0-DE10-4C09-A4AA-9554A1838B8E}" type="presOf" srcId="{3FB4EBE0-C3CC-4BD1-B486-2F846739736E}" destId="{81357401-96AD-4DF9-9741-67D5EB322A2C}" srcOrd="0" destOrd="0" presId="urn:microsoft.com/office/officeart/2005/8/layout/pyramid1"/>
    <dgm:cxn modelId="{48C6030A-CF0A-4A44-A4D3-336E5819E24F}" srcId="{3FB4EBE0-C3CC-4BD1-B486-2F846739736E}" destId="{07CD5084-9753-455C-BA7B-8868D3841AA2}" srcOrd="1" destOrd="0" parTransId="{69982E10-DDBC-47E7-8D9B-C31313241A02}" sibTransId="{03DCDB01-6F3E-4376-8B55-B4CA51DCFBAA}"/>
    <dgm:cxn modelId="{7B97EB89-2781-4637-8664-A9FA23F4B60A}" type="presOf" srcId="{07CD5084-9753-455C-BA7B-8868D3841AA2}" destId="{4C56E005-1D7D-437D-83FA-F3ED96E58517}" srcOrd="1" destOrd="0" presId="urn:microsoft.com/office/officeart/2005/8/layout/pyramid1"/>
    <dgm:cxn modelId="{7490BF00-11A6-4B1E-881C-ABFEC701F8B0}" srcId="{3FB4EBE0-C3CC-4BD1-B486-2F846739736E}" destId="{CF3726B0-9E16-4300-AD34-453828837978}" srcOrd="2" destOrd="0" parTransId="{EC405AC7-4575-4B2D-BEC4-C1DA81567B1C}" sibTransId="{A931CBA7-15A2-4DDF-9E87-374AA4C7DFCA}"/>
    <dgm:cxn modelId="{B355D851-AB37-482D-9155-E41FFF91FF94}" type="presOf" srcId="{9B096EC9-0896-4E9B-8299-9F1879E532CD}" destId="{9767C3CB-1F44-4F64-98A6-994D4A428798}" srcOrd="0" destOrd="0" presId="urn:microsoft.com/office/officeart/2005/8/layout/pyramid1"/>
    <dgm:cxn modelId="{EE403EE0-F004-4EFE-9FAE-A878660B742B}" type="presOf" srcId="{CF3726B0-9E16-4300-AD34-453828837978}" destId="{D1A99D35-D2A5-470C-BED7-DA52DFDFB161}" srcOrd="1" destOrd="0" presId="urn:microsoft.com/office/officeart/2005/8/layout/pyramid1"/>
    <dgm:cxn modelId="{8788DEF3-116C-4528-8467-7177AB91BA27}" type="presOf" srcId="{9B096EC9-0896-4E9B-8299-9F1879E532CD}" destId="{2A850635-E7B1-4737-9737-50033C87E2E0}" srcOrd="1" destOrd="0" presId="urn:microsoft.com/office/officeart/2005/8/layout/pyramid1"/>
    <dgm:cxn modelId="{2134A586-6989-453D-B81F-9F56898F1E53}" type="presOf" srcId="{07CD5084-9753-455C-BA7B-8868D3841AA2}" destId="{764A6CDF-F7A6-4697-B5E6-D1F5B999142C}" srcOrd="0" destOrd="0" presId="urn:microsoft.com/office/officeart/2005/8/layout/pyramid1"/>
    <dgm:cxn modelId="{7D150A25-6CD3-4C2A-9781-E64FE0E359BE}" type="presOf" srcId="{CF3726B0-9E16-4300-AD34-453828837978}" destId="{E4E27096-E80C-46B2-9554-DDDCCDE6DC7E}" srcOrd="0" destOrd="0" presId="urn:microsoft.com/office/officeart/2005/8/layout/pyramid1"/>
    <dgm:cxn modelId="{F5C962BD-BAD1-4442-AA81-8626AA87A4A1}" srcId="{3FB4EBE0-C3CC-4BD1-B486-2F846739736E}" destId="{9B096EC9-0896-4E9B-8299-9F1879E532CD}" srcOrd="0" destOrd="0" parTransId="{DE70E73F-65DA-4E14-AC5F-19CA7FEF0186}" sibTransId="{BE697063-01F1-4521-A321-56C800E85AD0}"/>
    <dgm:cxn modelId="{B3484EFF-7C8F-4303-9260-FDA7C9CF3AFA}" type="presParOf" srcId="{81357401-96AD-4DF9-9741-67D5EB322A2C}" destId="{27F168B7-1E37-420A-B07B-3F30E15FB830}" srcOrd="0" destOrd="0" presId="urn:microsoft.com/office/officeart/2005/8/layout/pyramid1"/>
    <dgm:cxn modelId="{C9F7A6C9-0A53-41F9-ADFE-535D9A2D726B}" type="presParOf" srcId="{27F168B7-1E37-420A-B07B-3F30E15FB830}" destId="{9767C3CB-1F44-4F64-98A6-994D4A428798}" srcOrd="0" destOrd="0" presId="urn:microsoft.com/office/officeart/2005/8/layout/pyramid1"/>
    <dgm:cxn modelId="{8367034E-E917-4602-9159-5C29F6C49EA1}" type="presParOf" srcId="{27F168B7-1E37-420A-B07B-3F30E15FB830}" destId="{2A850635-E7B1-4737-9737-50033C87E2E0}" srcOrd="1" destOrd="0" presId="urn:microsoft.com/office/officeart/2005/8/layout/pyramid1"/>
    <dgm:cxn modelId="{AC2B3793-29B1-4795-9820-97D18FE1EA7E}" type="presParOf" srcId="{81357401-96AD-4DF9-9741-67D5EB322A2C}" destId="{E18C7B75-DB9F-4F87-AB27-EDD867E7D4F3}" srcOrd="1" destOrd="0" presId="urn:microsoft.com/office/officeart/2005/8/layout/pyramid1"/>
    <dgm:cxn modelId="{5BDB4F1E-DD50-4E71-9D68-64485D10895D}" type="presParOf" srcId="{E18C7B75-DB9F-4F87-AB27-EDD867E7D4F3}" destId="{764A6CDF-F7A6-4697-B5E6-D1F5B999142C}" srcOrd="0" destOrd="0" presId="urn:microsoft.com/office/officeart/2005/8/layout/pyramid1"/>
    <dgm:cxn modelId="{E1FC6DD0-2FDF-4C29-B8A2-9981642711D7}" type="presParOf" srcId="{E18C7B75-DB9F-4F87-AB27-EDD867E7D4F3}" destId="{4C56E005-1D7D-437D-83FA-F3ED96E58517}" srcOrd="1" destOrd="0" presId="urn:microsoft.com/office/officeart/2005/8/layout/pyramid1"/>
    <dgm:cxn modelId="{F03AE6CF-3330-4613-A5F2-9AEF2C210E53}" type="presParOf" srcId="{81357401-96AD-4DF9-9741-67D5EB322A2C}" destId="{68EC2ADD-9B20-474F-A51C-F6CAEA52170C}" srcOrd="2" destOrd="0" presId="urn:microsoft.com/office/officeart/2005/8/layout/pyramid1"/>
    <dgm:cxn modelId="{4C6E559E-6226-4C30-B580-0DA438C835FC}" type="presParOf" srcId="{68EC2ADD-9B20-474F-A51C-F6CAEA52170C}" destId="{E4E27096-E80C-46B2-9554-DDDCCDE6DC7E}" srcOrd="0" destOrd="0" presId="urn:microsoft.com/office/officeart/2005/8/layout/pyramid1"/>
    <dgm:cxn modelId="{5F961ECB-6931-4123-BE54-F3DC103F5E09}" type="presParOf" srcId="{68EC2ADD-9B20-474F-A51C-F6CAEA52170C}" destId="{D1A99D35-D2A5-470C-BED7-DA52DFDFB161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CE6CA1-5CCB-4C44-AF70-FADDCA9618D9}">
      <dsp:nvSpPr>
        <dsp:cNvPr id="0" name=""/>
        <dsp:cNvSpPr/>
      </dsp:nvSpPr>
      <dsp:spPr>
        <a:xfrm>
          <a:off x="1476" y="1078743"/>
          <a:ext cx="1798716" cy="719486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361219" y="1078743"/>
        <a:ext cx="1079230" cy="719486"/>
      </dsp:txXfrm>
    </dsp:sp>
    <dsp:sp modelId="{8AEEFB5F-4D82-4FC3-A347-23948D68FBEE}">
      <dsp:nvSpPr>
        <dsp:cNvPr id="0" name=""/>
        <dsp:cNvSpPr/>
      </dsp:nvSpPr>
      <dsp:spPr>
        <a:xfrm>
          <a:off x="1620321" y="1078743"/>
          <a:ext cx="1798716" cy="719486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1980064" y="1078743"/>
        <a:ext cx="1079230" cy="719486"/>
      </dsp:txXfrm>
    </dsp:sp>
    <dsp:sp modelId="{B4AADF53-BCA3-40B1-9A40-B441E5BE0B2C}">
      <dsp:nvSpPr>
        <dsp:cNvPr id="0" name=""/>
        <dsp:cNvSpPr/>
      </dsp:nvSpPr>
      <dsp:spPr>
        <a:xfrm>
          <a:off x="3239166" y="1078743"/>
          <a:ext cx="1798716" cy="719486"/>
        </a:xfrm>
        <a:prstGeom prst="chevron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3598909" y="1078743"/>
        <a:ext cx="1079230" cy="7194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67C3CB-1F44-4F64-98A6-994D4A428798}">
      <dsp:nvSpPr>
        <dsp:cNvPr id="0" name=""/>
        <dsp:cNvSpPr/>
      </dsp:nvSpPr>
      <dsp:spPr>
        <a:xfrm>
          <a:off x="1097980" y="0"/>
          <a:ext cx="1097980" cy="731986"/>
        </a:xfrm>
        <a:prstGeom prst="trapezoid">
          <a:avLst>
            <a:gd name="adj" fmla="val 75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0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1097980" y="0"/>
        <a:ext cx="1097980" cy="731986"/>
      </dsp:txXfrm>
    </dsp:sp>
    <dsp:sp modelId="{764A6CDF-F7A6-4697-B5E6-D1F5B999142C}">
      <dsp:nvSpPr>
        <dsp:cNvPr id="0" name=""/>
        <dsp:cNvSpPr/>
      </dsp:nvSpPr>
      <dsp:spPr>
        <a:xfrm>
          <a:off x="548990" y="731986"/>
          <a:ext cx="2195960" cy="731986"/>
        </a:xfrm>
        <a:prstGeom prst="trapezoid">
          <a:avLst>
            <a:gd name="adj" fmla="val 75000"/>
          </a:avLst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2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933283" y="731986"/>
        <a:ext cx="1427374" cy="731986"/>
      </dsp:txXfrm>
    </dsp:sp>
    <dsp:sp modelId="{E4E27096-E80C-46B2-9554-DDDCCDE6DC7E}">
      <dsp:nvSpPr>
        <dsp:cNvPr id="0" name=""/>
        <dsp:cNvSpPr/>
      </dsp:nvSpPr>
      <dsp:spPr>
        <a:xfrm>
          <a:off x="0" y="1463973"/>
          <a:ext cx="3293941" cy="731986"/>
        </a:xfrm>
        <a:prstGeom prst="trapezoid">
          <a:avLst>
            <a:gd name="adj" fmla="val 75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200" kern="1200">
            <a:latin typeface="字魂59号-创粗黑" panose="00000500000000000000" pitchFamily="2" charset="-122"/>
            <a:ea typeface="字魂59号-创粗黑" panose="00000500000000000000" pitchFamily="2" charset="-122"/>
            <a:sym typeface="字魂59号-创粗黑" panose="00000500000000000000" pitchFamily="2" charset="-122"/>
          </a:endParaRPr>
        </a:p>
      </dsp:txBody>
      <dsp:txXfrm>
        <a:off x="576439" y="1463973"/>
        <a:ext cx="2141061" cy="7319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F7CD4E-7582-4EFB-8CAB-AAD35197DD79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45A66-4510-4EC2-AE74-D2F668095B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338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041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78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783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776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6606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7425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93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0229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92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3173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506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0759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470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3801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826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416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52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156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245A66-4510-4EC2-AE74-D2F668095B9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835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62DE-D500-4FBC-AB1D-488935A2CDC6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9D4842-1FAB-49FA-A486-3956E07C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11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0D1BB5-F6D6-4DF7-AD53-C5A34DDC46E7}"/>
              </a:ext>
            </a:extLst>
          </p:cNvPr>
          <p:cNvSpPr txBox="1"/>
          <p:nvPr/>
        </p:nvSpPr>
        <p:spPr>
          <a:xfrm>
            <a:off x="3026903" y="2174728"/>
            <a:ext cx="613819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极简主义</a:t>
            </a:r>
          </a:p>
        </p:txBody>
      </p:sp>
      <p:sp>
        <p:nvSpPr>
          <p:cNvPr id="17" name="文本框 3">
            <a:extLst>
              <a:ext uri="{FF2B5EF4-FFF2-40B4-BE49-F238E27FC236}">
                <a16:creationId xmlns:a16="http://schemas.microsoft.com/office/drawing/2014/main" xmlns="" id="{EE5DD5F6-E4B2-425E-ADAE-0601E97142F5}"/>
              </a:ext>
            </a:extLst>
          </p:cNvPr>
          <p:cNvSpPr txBox="1"/>
          <p:nvPr/>
        </p:nvSpPr>
        <p:spPr>
          <a:xfrm>
            <a:off x="4990890" y="3762109"/>
            <a:ext cx="2210220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9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2" name="矩形 1"/>
          <p:cNvSpPr/>
          <p:nvPr/>
        </p:nvSpPr>
        <p:spPr>
          <a:xfrm>
            <a:off x="2523309" y="1613263"/>
            <a:ext cx="7145383" cy="3631475"/>
          </a:xfrm>
          <a:prstGeom prst="rect">
            <a:avLst/>
          </a:prstGeom>
          <a:noFill/>
          <a:ln w="571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55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4CAAEDE-ED27-478A-9660-4DDBE353221B}"/>
              </a:ext>
            </a:extLst>
          </p:cNvPr>
          <p:cNvGrpSpPr/>
          <p:nvPr/>
        </p:nvGrpSpPr>
        <p:grpSpPr>
          <a:xfrm>
            <a:off x="1151658" y="1127576"/>
            <a:ext cx="9493760" cy="5408430"/>
            <a:chOff x="1415878" y="1655355"/>
            <a:chExt cx="9493760" cy="540843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2FB057E-B242-4A1B-870F-3DD535F065F6}"/>
                </a:ext>
              </a:extLst>
            </p:cNvPr>
            <p:cNvSpPr txBox="1"/>
            <p:nvPr/>
          </p:nvSpPr>
          <p:spPr>
            <a:xfrm>
              <a:off x="1415878" y="1655355"/>
              <a:ext cx="1538883" cy="25132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请单击此处输入文本内容，请单击此处输入文本内容，请单击此处输入文本内容，请单击此处输入文本内容，请单击此处输入文本内容</a:t>
              </a:r>
            </a:p>
          </p:txBody>
        </p:sp>
        <p:sp>
          <p:nvSpPr>
            <p:cNvPr id="14" name="文本框 14">
              <a:extLst>
                <a:ext uri="{FF2B5EF4-FFF2-40B4-BE49-F238E27FC236}">
                  <a16:creationId xmlns:a16="http://schemas.microsoft.com/office/drawing/2014/main" xmlns="" id="{E81DFFAA-BCB8-47B0-8698-AA83E52C8A23}"/>
                </a:ext>
              </a:extLst>
            </p:cNvPr>
            <p:cNvSpPr txBox="1"/>
            <p:nvPr/>
          </p:nvSpPr>
          <p:spPr>
            <a:xfrm>
              <a:off x="5620307" y="3018646"/>
              <a:ext cx="1569660" cy="25132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请单击此处输入文本内容，请单击此处输入文本内容，请单击此处输入文本</a:t>
              </a:r>
              <a:r>
                <a:rPr lang="zh-CN" altLang="en-US" sz="12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内容</a:t>
              </a:r>
              <a:r>
                <a:rPr lang="zh-CN" altLang="en-US" sz="11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，请单击此处输入文本内容，请单击此处输入文本内容</a:t>
              </a:r>
            </a:p>
          </p:txBody>
        </p:sp>
        <p:sp>
          <p:nvSpPr>
            <p:cNvPr id="15" name="文本框 15">
              <a:extLst>
                <a:ext uri="{FF2B5EF4-FFF2-40B4-BE49-F238E27FC236}">
                  <a16:creationId xmlns:a16="http://schemas.microsoft.com/office/drawing/2014/main" xmlns="" id="{919B0C94-5527-4106-8087-E94E55C1B85A}"/>
                </a:ext>
              </a:extLst>
            </p:cNvPr>
            <p:cNvSpPr txBox="1"/>
            <p:nvPr/>
          </p:nvSpPr>
          <p:spPr>
            <a:xfrm>
              <a:off x="9370755" y="4550564"/>
              <a:ext cx="1538883" cy="25132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1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请单击此处输入文本内容，请单击此处输入文本内容，请单击此处输入文本内容，请单击此处输入文本内容，请单击此处输入文本内容</a:t>
              </a:r>
            </a:p>
          </p:txBody>
        </p:sp>
      </p:grpSp>
      <p:sp>
        <p:nvSpPr>
          <p:cNvPr id="5" name="文本框 1">
            <a:extLst>
              <a:ext uri="{FF2B5EF4-FFF2-40B4-BE49-F238E27FC236}">
                <a16:creationId xmlns:a16="http://schemas.microsoft.com/office/drawing/2014/main" xmlns="" id="{2DE9851B-8864-464F-B68E-26ED13908454}"/>
              </a:ext>
            </a:extLst>
          </p:cNvPr>
          <p:cNvSpPr txBox="1"/>
          <p:nvPr/>
        </p:nvSpPr>
        <p:spPr>
          <a:xfrm>
            <a:off x="2690541" y="1906092"/>
            <a:ext cx="9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01</a:t>
            </a:r>
            <a:endParaRPr lang="zh-CN" alt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" name="文本框 16">
            <a:extLst>
              <a:ext uri="{FF2B5EF4-FFF2-40B4-BE49-F238E27FC236}">
                <a16:creationId xmlns:a16="http://schemas.microsoft.com/office/drawing/2014/main" xmlns="" id="{6FD16A09-2583-476D-9C6D-6A42F8C481BB}"/>
              </a:ext>
            </a:extLst>
          </p:cNvPr>
          <p:cNvSpPr txBox="1"/>
          <p:nvPr/>
        </p:nvSpPr>
        <p:spPr>
          <a:xfrm>
            <a:off x="6925747" y="3438010"/>
            <a:ext cx="9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02</a:t>
            </a:r>
            <a:endParaRPr lang="zh-CN" alt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文本框 19">
            <a:extLst>
              <a:ext uri="{FF2B5EF4-FFF2-40B4-BE49-F238E27FC236}">
                <a16:creationId xmlns:a16="http://schemas.microsoft.com/office/drawing/2014/main" xmlns="" id="{08BDBF31-698F-480A-B339-14BFD2CA6301}"/>
              </a:ext>
            </a:extLst>
          </p:cNvPr>
          <p:cNvSpPr txBox="1"/>
          <p:nvPr/>
        </p:nvSpPr>
        <p:spPr>
          <a:xfrm>
            <a:off x="10645418" y="4987007"/>
            <a:ext cx="9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03</a:t>
            </a:r>
            <a:endParaRPr lang="zh-CN" altLang="en-US" sz="32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278C1B7-479B-456E-A9A9-3F931CE355D3}"/>
              </a:ext>
            </a:extLst>
          </p:cNvPr>
          <p:cNvSpPr txBox="1"/>
          <p:nvPr/>
        </p:nvSpPr>
        <p:spPr>
          <a:xfrm>
            <a:off x="360980" y="5828120"/>
            <a:ext cx="2814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60142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3EAC69D-2042-401B-9097-D4045E688A04}"/>
              </a:ext>
            </a:extLst>
          </p:cNvPr>
          <p:cNvSpPr txBox="1"/>
          <p:nvPr/>
        </p:nvSpPr>
        <p:spPr>
          <a:xfrm>
            <a:off x="4222809" y="2466479"/>
            <a:ext cx="3746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第叁章节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78172CBA-4571-45CD-8C51-CC29A875ED78}"/>
              </a:ext>
            </a:extLst>
          </p:cNvPr>
          <p:cNvSpPr txBox="1"/>
          <p:nvPr/>
        </p:nvSpPr>
        <p:spPr>
          <a:xfrm>
            <a:off x="4298393" y="3482142"/>
            <a:ext cx="3595215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9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2928257" y="1819068"/>
            <a:ext cx="6335486" cy="321986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599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5">
            <a:extLst>
              <a:ext uri="{FF2B5EF4-FFF2-40B4-BE49-F238E27FC236}">
                <a16:creationId xmlns:a16="http://schemas.microsoft.com/office/drawing/2014/main" xmlns="" id="{54D11211-D587-4E19-BB23-E995DCCF5926}"/>
              </a:ext>
            </a:extLst>
          </p:cNvPr>
          <p:cNvSpPr txBox="1"/>
          <p:nvPr/>
        </p:nvSpPr>
        <p:spPr>
          <a:xfrm>
            <a:off x="1072487" y="1312274"/>
            <a:ext cx="2400657" cy="1966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8" name="文本框 19">
            <a:extLst>
              <a:ext uri="{FF2B5EF4-FFF2-40B4-BE49-F238E27FC236}">
                <a16:creationId xmlns:a16="http://schemas.microsoft.com/office/drawing/2014/main" xmlns="" id="{B7948E2F-5729-4975-A300-9656B31E33B6}"/>
              </a:ext>
            </a:extLst>
          </p:cNvPr>
          <p:cNvSpPr txBox="1"/>
          <p:nvPr/>
        </p:nvSpPr>
        <p:spPr>
          <a:xfrm>
            <a:off x="9096258" y="3378709"/>
            <a:ext cx="2400657" cy="19667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90C7EE-A338-4191-9FC7-E0E945CC377F}"/>
              </a:ext>
            </a:extLst>
          </p:cNvPr>
          <p:cNvSpPr txBox="1"/>
          <p:nvPr/>
        </p:nvSpPr>
        <p:spPr>
          <a:xfrm>
            <a:off x="8870170" y="560553"/>
            <a:ext cx="289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101F79AA-C266-45B3-B9C7-F9C95F294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7188" y="5724035"/>
            <a:ext cx="8372482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87317" y="1342754"/>
            <a:ext cx="5640933" cy="3898932"/>
            <a:chOff x="3487317" y="1342754"/>
            <a:chExt cx="5640933" cy="38989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7317" y="1360225"/>
              <a:ext cx="2806293" cy="187086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1957" y="3370824"/>
              <a:ext cx="2806293" cy="1870862"/>
            </a:xfrm>
            <a:prstGeom prst="rect">
              <a:avLst/>
            </a:prstGeom>
          </p:spPr>
        </p:pic>
        <p:sp>
          <p:nvSpPr>
            <p:cNvPr id="3" name="等腰三角形 2"/>
            <p:cNvSpPr/>
            <p:nvPr/>
          </p:nvSpPr>
          <p:spPr>
            <a:xfrm>
              <a:off x="5031390" y="1342754"/>
              <a:ext cx="2484120" cy="389893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945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457210" y="3894789"/>
            <a:ext cx="3300399" cy="2250476"/>
            <a:chOff x="8457210" y="3894789"/>
            <a:chExt cx="3300399" cy="225047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90696FEC-0A88-4889-8052-0522A5BC5474}"/>
                </a:ext>
              </a:extLst>
            </p:cNvPr>
            <p:cNvSpPr/>
            <p:nvPr/>
          </p:nvSpPr>
          <p:spPr>
            <a:xfrm>
              <a:off x="8966811" y="3894789"/>
              <a:ext cx="697230" cy="697230"/>
            </a:xfrm>
            <a:prstGeom prst="ellipse">
              <a:avLst/>
            </a:prstGeom>
            <a:solidFill>
              <a:srgbClr val="E7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肆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D09FB3B-3196-4942-AA5E-AE1BECAED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7210" y="5314268"/>
              <a:ext cx="33003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单击此处输入文本内容，单击此处输入文本内容，单击此处输入文本内容，单击此处输入文本内容。单击此处输入文本内容，单击此处输入文本内容。单击此处输入文本内容</a:t>
              </a:r>
              <a:endPara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1F6E00A-650E-40AB-A145-C8FD90190F39}"/>
                </a:ext>
              </a:extLst>
            </p:cNvPr>
            <p:cNvSpPr txBox="1"/>
            <p:nvPr/>
          </p:nvSpPr>
          <p:spPr>
            <a:xfrm>
              <a:off x="8457210" y="4955978"/>
              <a:ext cx="1716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输入标题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5346" y="1211564"/>
            <a:ext cx="3300399" cy="2100676"/>
            <a:chOff x="355346" y="1211564"/>
            <a:chExt cx="3300399" cy="210067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xmlns="" id="{A16EE41E-6854-4863-9363-429D4828941B}"/>
                </a:ext>
              </a:extLst>
            </p:cNvPr>
            <p:cNvSpPr/>
            <p:nvPr/>
          </p:nvSpPr>
          <p:spPr>
            <a:xfrm>
              <a:off x="2383033" y="1211564"/>
              <a:ext cx="697230" cy="697230"/>
            </a:xfrm>
            <a:prstGeom prst="ellipse">
              <a:avLst/>
            </a:prstGeom>
            <a:solidFill>
              <a:srgbClr val="E7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壹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DC7FA2FD-8DC0-436E-AFAE-B5E60658B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346" y="2481243"/>
              <a:ext cx="33003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200000"/>
                </a:lnSpc>
              </a:pPr>
              <a:r>
                <a:rPr lang="zh-CN" altLang="en-US" sz="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单击此处输入文本内容，单击此处输入文本内容，单击此处输入文本内容，单击此处输入文本内容。单击此处输入文本内容，单击此处输入文本内容。单击此处输入文本内容</a:t>
              </a:r>
              <a:endPara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281352EA-C33D-436B-B409-D3C0498C51FB}"/>
                </a:ext>
              </a:extLst>
            </p:cNvPr>
            <p:cNvSpPr txBox="1"/>
            <p:nvPr/>
          </p:nvSpPr>
          <p:spPr>
            <a:xfrm>
              <a:off x="1873432" y="2122953"/>
              <a:ext cx="1716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33883" y="1269941"/>
            <a:ext cx="3300399" cy="2075356"/>
            <a:chOff x="6363642" y="1211564"/>
            <a:chExt cx="3300399" cy="2075356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754E545E-AF0B-49A9-8AF9-77F004BD2DAE}"/>
                </a:ext>
              </a:extLst>
            </p:cNvPr>
            <p:cNvSpPr/>
            <p:nvPr/>
          </p:nvSpPr>
          <p:spPr>
            <a:xfrm>
              <a:off x="6902730" y="1211564"/>
              <a:ext cx="697230" cy="697230"/>
            </a:xfrm>
            <a:prstGeom prst="ellipse">
              <a:avLst/>
            </a:prstGeom>
            <a:solidFill>
              <a:srgbClr val="E7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叁</a:t>
              </a: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475275D7-9468-4A13-A20B-2A4280404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63642" y="2455923"/>
              <a:ext cx="33003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200000"/>
                </a:lnSpc>
              </a:pPr>
              <a:r>
                <a:rPr lang="zh-CN" altLang="en-US" sz="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单击此处输入文本内容，单击此处输入文本内容，单击此处输入文本内容，单击此处输入文本内容。单击此处输入文本内容，单击此处输入文本内容。单击此处输入文本内容</a:t>
              </a:r>
              <a:endPara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B7CCD23-183B-41E9-9723-DE5099C688C5}"/>
                </a:ext>
              </a:extLst>
            </p:cNvPr>
            <p:cNvSpPr txBox="1"/>
            <p:nvPr/>
          </p:nvSpPr>
          <p:spPr>
            <a:xfrm>
              <a:off x="6363642" y="2097633"/>
              <a:ext cx="1716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599365" y="3836261"/>
            <a:ext cx="3300399" cy="2239434"/>
            <a:chOff x="1873432" y="3894789"/>
            <a:chExt cx="3300399" cy="2239434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A41E3907-F66B-42FB-8AE1-4B564FA3D1E6}"/>
                </a:ext>
              </a:extLst>
            </p:cNvPr>
            <p:cNvSpPr/>
            <p:nvPr/>
          </p:nvSpPr>
          <p:spPr>
            <a:xfrm>
              <a:off x="3943633" y="3894789"/>
              <a:ext cx="697230" cy="697230"/>
            </a:xfrm>
            <a:prstGeom prst="ellipse">
              <a:avLst/>
            </a:prstGeom>
            <a:solidFill>
              <a:srgbClr val="E7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贰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2177F71-2913-436C-96D1-FD38D4F21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3432" y="5303226"/>
              <a:ext cx="330039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ct val="200000"/>
                </a:lnSpc>
              </a:pPr>
              <a:r>
                <a:rPr lang="zh-CN" altLang="en-US" sz="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rPr>
                <a:t>单击此处输入文本内容，单击此处输入文本内容，单击此处输入文本内容，单击此处输入文本内容。单击此处输入文本内容，单击此处输入文本内容。单击此处输入文本内容</a:t>
              </a:r>
              <a:endPara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BA411A1C-7414-4EAD-ACC9-5DBBE625A0EB}"/>
                </a:ext>
              </a:extLst>
            </p:cNvPr>
            <p:cNvSpPr txBox="1"/>
            <p:nvPr/>
          </p:nvSpPr>
          <p:spPr>
            <a:xfrm>
              <a:off x="3391518" y="4944936"/>
              <a:ext cx="17164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输入标题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290C7EE-A338-4191-9FC7-E0E945CC377F}"/>
              </a:ext>
            </a:extLst>
          </p:cNvPr>
          <p:cNvSpPr txBox="1"/>
          <p:nvPr/>
        </p:nvSpPr>
        <p:spPr>
          <a:xfrm>
            <a:off x="8870170" y="560553"/>
            <a:ext cx="289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6421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2">
            <a:extLst>
              <a:ext uri="{FF2B5EF4-FFF2-40B4-BE49-F238E27FC236}">
                <a16:creationId xmlns:a16="http://schemas.microsoft.com/office/drawing/2014/main" xmlns="" id="{EF2A2B3D-0DCE-4DCD-846E-6EAA9CF34CA4}"/>
              </a:ext>
            </a:extLst>
          </p:cNvPr>
          <p:cNvSpPr txBox="1"/>
          <p:nvPr/>
        </p:nvSpPr>
        <p:spPr>
          <a:xfrm>
            <a:off x="9138211" y="1696522"/>
            <a:ext cx="74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01</a:t>
            </a:r>
            <a:endParaRPr lang="zh-CN" altLang="en-US" sz="4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3" name="文本框 53">
            <a:extLst>
              <a:ext uri="{FF2B5EF4-FFF2-40B4-BE49-F238E27FC236}">
                <a16:creationId xmlns:a16="http://schemas.microsoft.com/office/drawing/2014/main" xmlns="" id="{E23DEF91-E655-4AB3-B2D5-3F221DDE67DF}"/>
              </a:ext>
            </a:extLst>
          </p:cNvPr>
          <p:cNvSpPr txBox="1"/>
          <p:nvPr/>
        </p:nvSpPr>
        <p:spPr>
          <a:xfrm>
            <a:off x="9138211" y="4596564"/>
            <a:ext cx="74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02</a:t>
            </a:r>
            <a:endParaRPr lang="zh-CN" altLang="en-US" sz="4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xmlns="" id="{4523F883-6DAC-4F21-8B39-CB4CBB6230D2}"/>
              </a:ext>
            </a:extLst>
          </p:cNvPr>
          <p:cNvSpPr txBox="1"/>
          <p:nvPr/>
        </p:nvSpPr>
        <p:spPr>
          <a:xfrm>
            <a:off x="10790956" y="1019622"/>
            <a:ext cx="128978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请单击此处输入文本内容，请单击此处输入文本内容，请单击此处输入文本内容，请单击此处输入文本内容， 请单击此处输入文本内容，请单击此处输入文本内容， 请单击此处输入文本内容，请单击此处输入文本内容，请单击此处输入文本内容，请单击此处输入文本内容</a:t>
            </a:r>
            <a:endParaRPr lang="zh-CN" altLang="en-US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5" name="文本框 3">
            <a:extLst>
              <a:ext uri="{FF2B5EF4-FFF2-40B4-BE49-F238E27FC236}">
                <a16:creationId xmlns:a16="http://schemas.microsoft.com/office/drawing/2014/main" xmlns="" id="{8CE68EA4-5A83-4A54-9881-05B95658345A}"/>
              </a:ext>
            </a:extLst>
          </p:cNvPr>
          <p:cNvSpPr txBox="1"/>
          <p:nvPr/>
        </p:nvSpPr>
        <p:spPr>
          <a:xfrm>
            <a:off x="4524734" y="1172022"/>
            <a:ext cx="3808735" cy="17568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9F03C043-1039-46EF-8A5D-73AFF93008C7}"/>
              </a:ext>
            </a:extLst>
          </p:cNvPr>
          <p:cNvSpPr txBox="1"/>
          <p:nvPr/>
        </p:nvSpPr>
        <p:spPr>
          <a:xfrm>
            <a:off x="4524733" y="4072064"/>
            <a:ext cx="3808735" cy="17568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" y="1186692"/>
            <a:ext cx="2241712" cy="1494474"/>
          </a:xfrm>
          <a:prstGeom prst="triangl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360" y="3952023"/>
            <a:ext cx="2241712" cy="1494474"/>
          </a:xfrm>
          <a:prstGeom prst="triangle">
            <a:avLst/>
          </a:prstGeom>
        </p:spPr>
      </p:pic>
    </p:spTree>
    <p:extLst>
      <p:ext uri="{BB962C8B-B14F-4D97-AF65-F5344CB8AC3E}">
        <p14:creationId xmlns:p14="http://schemas.microsoft.com/office/powerpoint/2010/main" val="261393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3EAC69D-2042-401B-9097-D4045E688A04}"/>
              </a:ext>
            </a:extLst>
          </p:cNvPr>
          <p:cNvSpPr txBox="1"/>
          <p:nvPr/>
        </p:nvSpPr>
        <p:spPr>
          <a:xfrm>
            <a:off x="4222809" y="2466479"/>
            <a:ext cx="3746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第肆章节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78172CBA-4571-45CD-8C51-CC29A875ED78}"/>
              </a:ext>
            </a:extLst>
          </p:cNvPr>
          <p:cNvSpPr txBox="1"/>
          <p:nvPr/>
        </p:nvSpPr>
        <p:spPr>
          <a:xfrm>
            <a:off x="4298393" y="3482142"/>
            <a:ext cx="3595215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9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2928257" y="1819068"/>
            <a:ext cx="6335486" cy="321986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0932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5991C6E-6B2F-46A6-875D-FBACD2265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4280" y="1041388"/>
            <a:ext cx="8151773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文本框 18">
            <a:extLst>
              <a:ext uri="{FF2B5EF4-FFF2-40B4-BE49-F238E27FC236}">
                <a16:creationId xmlns:a16="http://schemas.microsoft.com/office/drawing/2014/main" xmlns="" id="{3D8833DB-0409-4311-A06D-97D32191D52A}"/>
              </a:ext>
            </a:extLst>
          </p:cNvPr>
          <p:cNvSpPr txBox="1"/>
          <p:nvPr/>
        </p:nvSpPr>
        <p:spPr>
          <a:xfrm>
            <a:off x="8758058" y="384266"/>
            <a:ext cx="3039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  <a:endParaRPr lang="zh-CN" altLang="en-US" sz="28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FD9CD495-B92C-411D-8565-824C10640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0068" y="5012532"/>
            <a:ext cx="27783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</a:t>
            </a:r>
            <a:r>
              <a:rPr lang="zh-CN" altLang="en-US" sz="8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内容，</a:t>
            </a:r>
            <a:endParaRPr lang="en-US" altLang="zh-CN" sz="8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D507020-2546-4A5A-B653-2B7480DAF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5083" y="5012532"/>
            <a:ext cx="27783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</a:t>
            </a:r>
            <a:r>
              <a:rPr lang="zh-CN" altLang="en-US" sz="8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内容，</a:t>
            </a:r>
            <a:endParaRPr lang="en-US" altLang="zh-CN" sz="8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D507020-2546-4A5A-B653-2B7480DAF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0098" y="5012532"/>
            <a:ext cx="27783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8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</a:t>
            </a:r>
            <a:r>
              <a:rPr lang="zh-CN" altLang="en-US" sz="80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内容，</a:t>
            </a:r>
            <a:endParaRPr lang="en-US" altLang="zh-CN" sz="8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698366313"/>
              </p:ext>
            </p:extLst>
          </p:nvPr>
        </p:nvGraphicFramePr>
        <p:xfrm>
          <a:off x="4597307" y="2282922"/>
          <a:ext cx="3293941" cy="21959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13319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3739E4BE-876C-4563-A591-809160A11001}"/>
              </a:ext>
            </a:extLst>
          </p:cNvPr>
          <p:cNvSpPr/>
          <p:nvPr/>
        </p:nvSpPr>
        <p:spPr>
          <a:xfrm>
            <a:off x="10727778" y="351013"/>
            <a:ext cx="1253063" cy="1251933"/>
          </a:xfrm>
          <a:prstGeom prst="diamond">
            <a:avLst/>
          </a:prstGeom>
          <a:solidFill>
            <a:srgbClr val="E7E6E6">
              <a:alpha val="0"/>
            </a:srgbClr>
          </a:solidFill>
          <a:ln w="12700" cmpd="sng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>
              <a:defRPr/>
            </a:pPr>
            <a:r>
              <a:rPr lang="en-US" altLang="zh-CN" sz="4265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01</a:t>
            </a:r>
            <a:endParaRPr lang="zh-CN" altLang="en-US" sz="4265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xmlns="" id="{69D53BC0-0E56-49FF-8419-D6254B857535}"/>
              </a:ext>
            </a:extLst>
          </p:cNvPr>
          <p:cNvSpPr/>
          <p:nvPr/>
        </p:nvSpPr>
        <p:spPr>
          <a:xfrm>
            <a:off x="10727782" y="5284097"/>
            <a:ext cx="1253063" cy="1253583"/>
          </a:xfrm>
          <a:prstGeom prst="diamond">
            <a:avLst/>
          </a:prstGeom>
          <a:solidFill>
            <a:srgbClr val="E7E6E6">
              <a:alpha val="0"/>
            </a:srgbClr>
          </a:solidFill>
          <a:ln w="12700" cmpd="sng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>
              <a:defRPr/>
            </a:pPr>
            <a:r>
              <a:rPr lang="en-US" altLang="zh-CN" sz="4265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03</a:t>
            </a:r>
            <a:endParaRPr lang="zh-CN" altLang="en-US" sz="4265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D40097E0-AD8A-4E2D-975B-FC81A8EB2437}"/>
              </a:ext>
            </a:extLst>
          </p:cNvPr>
          <p:cNvSpPr/>
          <p:nvPr/>
        </p:nvSpPr>
        <p:spPr>
          <a:xfrm>
            <a:off x="10727778" y="2572925"/>
            <a:ext cx="1253067" cy="1251933"/>
          </a:xfrm>
          <a:prstGeom prst="diamond">
            <a:avLst/>
          </a:prstGeom>
          <a:solidFill>
            <a:srgbClr val="E7E6E6">
              <a:alpha val="0"/>
            </a:srgbClr>
          </a:solidFill>
          <a:ln w="12700" cmpd="sng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>
              <a:defRPr/>
            </a:pPr>
            <a:r>
              <a:rPr lang="en-US" altLang="zh-CN" sz="4265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02</a:t>
            </a:r>
            <a:endParaRPr lang="zh-CN" altLang="en-US" sz="4265" dirty="0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6CFF6D8-22CC-4AAD-95E0-D9581564D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169" y="601271"/>
            <a:ext cx="68396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56986EA-3042-458A-B694-EAB7F28184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169" y="2847988"/>
            <a:ext cx="68396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2782948-B700-41B6-B114-F5A2AB35B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6169" y="5422453"/>
            <a:ext cx="68396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67" y="352587"/>
            <a:ext cx="1554480" cy="1253583"/>
          </a:xfrm>
          <a:prstGeom prst="diamond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623" y="2764026"/>
            <a:ext cx="1554480" cy="1253583"/>
          </a:xfrm>
          <a:prstGeom prst="diamond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967" y="5175465"/>
            <a:ext cx="1554480" cy="1253583"/>
          </a:xfrm>
          <a:prstGeom prst="diamond">
            <a:avLst/>
          </a:prstGeom>
        </p:spPr>
      </p:pic>
    </p:spTree>
    <p:extLst>
      <p:ext uri="{BB962C8B-B14F-4D97-AF65-F5344CB8AC3E}">
        <p14:creationId xmlns:p14="http://schemas.microsoft.com/office/powerpoint/2010/main" val="133893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>
            <a:extLst>
              <a:ext uri="{FF2B5EF4-FFF2-40B4-BE49-F238E27FC236}">
                <a16:creationId xmlns:a16="http://schemas.microsoft.com/office/drawing/2014/main" xmlns="" id="{5F935D03-0FF3-43D8-A6BE-9C242E386F38}"/>
              </a:ext>
            </a:extLst>
          </p:cNvPr>
          <p:cNvSpPr txBox="1"/>
          <p:nvPr/>
        </p:nvSpPr>
        <p:spPr>
          <a:xfrm>
            <a:off x="1475767" y="2212883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01</a:t>
            </a:r>
          </a:p>
        </p:txBody>
      </p:sp>
      <p:sp>
        <p:nvSpPr>
          <p:cNvPr id="5" name="文本框 6">
            <a:extLst>
              <a:ext uri="{FF2B5EF4-FFF2-40B4-BE49-F238E27FC236}">
                <a16:creationId xmlns:a16="http://schemas.microsoft.com/office/drawing/2014/main" xmlns="" id="{F8297C26-2F44-4E69-9E5A-1687DE4EF5C3}"/>
              </a:ext>
            </a:extLst>
          </p:cNvPr>
          <p:cNvSpPr txBox="1"/>
          <p:nvPr/>
        </p:nvSpPr>
        <p:spPr>
          <a:xfrm>
            <a:off x="1475767" y="3536354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02</a:t>
            </a: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xmlns="" id="{AE9DC908-1836-475B-8E33-A9225E9639CA}"/>
              </a:ext>
            </a:extLst>
          </p:cNvPr>
          <p:cNvSpPr txBox="1"/>
          <p:nvPr/>
        </p:nvSpPr>
        <p:spPr>
          <a:xfrm>
            <a:off x="1475767" y="4825112"/>
            <a:ext cx="6953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800" b="1" dirty="0">
                <a:solidFill>
                  <a:schemeClr val="tx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03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469E9DD-C434-4309-984C-5CAB63460E09}"/>
              </a:ext>
            </a:extLst>
          </p:cNvPr>
          <p:cNvSpPr/>
          <p:nvPr/>
        </p:nvSpPr>
        <p:spPr>
          <a:xfrm>
            <a:off x="2702528" y="2081645"/>
            <a:ext cx="4634777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0FB56B3-44A7-4435-ADF3-09FCD8027145}"/>
              </a:ext>
            </a:extLst>
          </p:cNvPr>
          <p:cNvSpPr/>
          <p:nvPr/>
        </p:nvSpPr>
        <p:spPr>
          <a:xfrm>
            <a:off x="2702528" y="3322177"/>
            <a:ext cx="4609514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0ABC3EE-9E6E-4ED4-AE09-C9729789DD5C}"/>
              </a:ext>
            </a:extLst>
          </p:cNvPr>
          <p:cNvSpPr/>
          <p:nvPr/>
        </p:nvSpPr>
        <p:spPr>
          <a:xfrm>
            <a:off x="2702528" y="4693874"/>
            <a:ext cx="4634777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16" name="文本框 18">
            <a:extLst>
              <a:ext uri="{FF2B5EF4-FFF2-40B4-BE49-F238E27FC236}">
                <a16:creationId xmlns:a16="http://schemas.microsoft.com/office/drawing/2014/main" xmlns="" id="{CCE28DD2-A887-442E-91F5-DEF1918632FA}"/>
              </a:ext>
            </a:extLst>
          </p:cNvPr>
          <p:cNvSpPr txBox="1"/>
          <p:nvPr/>
        </p:nvSpPr>
        <p:spPr>
          <a:xfrm>
            <a:off x="8013727" y="652962"/>
            <a:ext cx="37515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输入标题内容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727" y="2812807"/>
            <a:ext cx="3489860" cy="2326573"/>
          </a:xfrm>
          <a:prstGeom prst="triangle">
            <a:avLst/>
          </a:prstGeom>
        </p:spPr>
      </p:pic>
    </p:spTree>
    <p:extLst>
      <p:ext uri="{BB962C8B-B14F-4D97-AF65-F5344CB8AC3E}">
        <p14:creationId xmlns:p14="http://schemas.microsoft.com/office/powerpoint/2010/main" val="43480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892" y="1049673"/>
            <a:ext cx="3740216" cy="257946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40D1BB5-F6D6-4DF7-AD53-C5A34DDC46E7}"/>
              </a:ext>
            </a:extLst>
          </p:cNvPr>
          <p:cNvSpPr txBox="1"/>
          <p:nvPr/>
        </p:nvSpPr>
        <p:spPr>
          <a:xfrm>
            <a:off x="3072240" y="5033840"/>
            <a:ext cx="604243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谢谢欣赏</a:t>
            </a:r>
          </a:p>
        </p:txBody>
      </p:sp>
      <p:sp>
        <p:nvSpPr>
          <p:cNvPr id="17" name="文本框 3">
            <a:extLst>
              <a:ext uri="{FF2B5EF4-FFF2-40B4-BE49-F238E27FC236}">
                <a16:creationId xmlns:a16="http://schemas.microsoft.com/office/drawing/2014/main" xmlns="" id="{EE5DD5F6-E4B2-425E-ADAE-0601E97142F5}"/>
              </a:ext>
            </a:extLst>
          </p:cNvPr>
          <p:cNvSpPr txBox="1"/>
          <p:nvPr/>
        </p:nvSpPr>
        <p:spPr>
          <a:xfrm>
            <a:off x="4620115" y="1813970"/>
            <a:ext cx="2951770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649220" y="4678796"/>
            <a:ext cx="0" cy="1463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537700" y="4678796"/>
            <a:ext cx="0" cy="14630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92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35AEA5E-6884-444A-B9DE-6A8FD30700E9}"/>
              </a:ext>
            </a:extLst>
          </p:cNvPr>
          <p:cNvSpPr txBox="1"/>
          <p:nvPr/>
        </p:nvSpPr>
        <p:spPr>
          <a:xfrm>
            <a:off x="9618955" y="385672"/>
            <a:ext cx="2183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目录</a:t>
            </a:r>
          </a:p>
        </p:txBody>
      </p:sp>
      <p:sp>
        <p:nvSpPr>
          <p:cNvPr id="4" name="文本框 8">
            <a:extLst>
              <a:ext uri="{FF2B5EF4-FFF2-40B4-BE49-F238E27FC236}">
                <a16:creationId xmlns:a16="http://schemas.microsoft.com/office/drawing/2014/main" xmlns="" id="{85D0DCEC-505B-46EF-9B72-8F5D7EBE1AC3}"/>
              </a:ext>
            </a:extLst>
          </p:cNvPr>
          <p:cNvSpPr txBox="1"/>
          <p:nvPr/>
        </p:nvSpPr>
        <p:spPr>
          <a:xfrm>
            <a:off x="500518" y="2349550"/>
            <a:ext cx="2579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请单击此处输入文本内容，请单击此处输入文本内容，请单击此处输入文本内容，请单击此处输入文本内容</a:t>
            </a: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xmlns="" id="{C1600814-D4AB-4F32-8CCE-DCBB0B86C96E}"/>
              </a:ext>
            </a:extLst>
          </p:cNvPr>
          <p:cNvSpPr txBox="1"/>
          <p:nvPr/>
        </p:nvSpPr>
        <p:spPr>
          <a:xfrm>
            <a:off x="3523700" y="4273594"/>
            <a:ext cx="1929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第贰章节</a:t>
            </a:r>
          </a:p>
        </p:txBody>
      </p:sp>
      <p:sp>
        <p:nvSpPr>
          <p:cNvPr id="6" name="文本框 25">
            <a:extLst>
              <a:ext uri="{FF2B5EF4-FFF2-40B4-BE49-F238E27FC236}">
                <a16:creationId xmlns:a16="http://schemas.microsoft.com/office/drawing/2014/main" xmlns="" id="{D9441B32-E896-47BB-86B0-C52C573033FC}"/>
              </a:ext>
            </a:extLst>
          </p:cNvPr>
          <p:cNvSpPr txBox="1"/>
          <p:nvPr/>
        </p:nvSpPr>
        <p:spPr>
          <a:xfrm>
            <a:off x="3578677" y="4757612"/>
            <a:ext cx="2579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请单击此处输入文本内容，请单击此处输入文本内容，请单击此处输入文本内容，请单击此处输入文本内容</a:t>
            </a:r>
          </a:p>
        </p:txBody>
      </p:sp>
      <p:sp>
        <p:nvSpPr>
          <p:cNvPr id="7" name="文本框 30">
            <a:extLst>
              <a:ext uri="{FF2B5EF4-FFF2-40B4-BE49-F238E27FC236}">
                <a16:creationId xmlns:a16="http://schemas.microsoft.com/office/drawing/2014/main" xmlns="" id="{83C60710-E963-4145-ADE8-B737023C2064}"/>
              </a:ext>
            </a:extLst>
          </p:cNvPr>
          <p:cNvSpPr txBox="1"/>
          <p:nvPr/>
        </p:nvSpPr>
        <p:spPr>
          <a:xfrm>
            <a:off x="6472926" y="2391130"/>
            <a:ext cx="2579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请单击此处输入文本内容，请单击此处输入文本内容，请单击此处输入文本内容，请单击此处输入文本内容</a:t>
            </a:r>
          </a:p>
        </p:txBody>
      </p:sp>
      <p:sp>
        <p:nvSpPr>
          <p:cNvPr id="8" name="文本框 35">
            <a:extLst>
              <a:ext uri="{FF2B5EF4-FFF2-40B4-BE49-F238E27FC236}">
                <a16:creationId xmlns:a16="http://schemas.microsoft.com/office/drawing/2014/main" xmlns="" id="{69663AD2-B507-481D-8DE6-BC82CDF018D1}"/>
              </a:ext>
            </a:extLst>
          </p:cNvPr>
          <p:cNvSpPr txBox="1"/>
          <p:nvPr/>
        </p:nvSpPr>
        <p:spPr>
          <a:xfrm>
            <a:off x="9222939" y="4787542"/>
            <a:ext cx="25799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请单击此处输入文本内容，请单击此处输入文本内容，请单击此处输入文本内容，请单击此处输入文本内容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A749908-A68D-4A4E-A373-C1201F812903}"/>
              </a:ext>
            </a:extLst>
          </p:cNvPr>
          <p:cNvSpPr txBox="1"/>
          <p:nvPr/>
        </p:nvSpPr>
        <p:spPr>
          <a:xfrm>
            <a:off x="443426" y="1845308"/>
            <a:ext cx="1929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第壹章节</a:t>
            </a:r>
          </a:p>
        </p:txBody>
      </p:sp>
      <p:sp>
        <p:nvSpPr>
          <p:cNvPr id="11" name="文本框 9">
            <a:extLst>
              <a:ext uri="{FF2B5EF4-FFF2-40B4-BE49-F238E27FC236}">
                <a16:creationId xmlns:a16="http://schemas.microsoft.com/office/drawing/2014/main" xmlns="" id="{26F5C7FF-AE55-46DD-808F-69A8810154D3}"/>
              </a:ext>
            </a:extLst>
          </p:cNvPr>
          <p:cNvSpPr txBox="1"/>
          <p:nvPr/>
        </p:nvSpPr>
        <p:spPr>
          <a:xfrm>
            <a:off x="9229747" y="4254056"/>
            <a:ext cx="1929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第肆章节</a:t>
            </a:r>
          </a:p>
        </p:txBody>
      </p:sp>
      <p:sp>
        <p:nvSpPr>
          <p:cNvPr id="12" name="文本框 9">
            <a:extLst>
              <a:ext uri="{FF2B5EF4-FFF2-40B4-BE49-F238E27FC236}">
                <a16:creationId xmlns:a16="http://schemas.microsoft.com/office/drawing/2014/main" xmlns="" id="{1D74A03D-D91B-48D7-AB8A-F480A7DFD30F}"/>
              </a:ext>
            </a:extLst>
          </p:cNvPr>
          <p:cNvSpPr txBox="1"/>
          <p:nvPr/>
        </p:nvSpPr>
        <p:spPr>
          <a:xfrm>
            <a:off x="6477619" y="1837420"/>
            <a:ext cx="1929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第叁章节</a:t>
            </a:r>
          </a:p>
        </p:txBody>
      </p:sp>
      <p:sp>
        <p:nvSpPr>
          <p:cNvPr id="21" name="燕尾形 20"/>
          <p:cNvSpPr/>
          <p:nvPr/>
        </p:nvSpPr>
        <p:spPr>
          <a:xfrm>
            <a:off x="2914650" y="3309878"/>
            <a:ext cx="300038" cy="590610"/>
          </a:xfrm>
          <a:prstGeom prst="chevron">
            <a:avLst/>
          </a:prstGeom>
          <a:solidFill>
            <a:schemeClr val="bg1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858563" y="3309878"/>
            <a:ext cx="300038" cy="590610"/>
          </a:xfrm>
          <a:prstGeom prst="chevron">
            <a:avLst/>
          </a:prstGeom>
          <a:solidFill>
            <a:schemeClr val="bg1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8859968" y="3309878"/>
            <a:ext cx="300038" cy="590610"/>
          </a:xfrm>
          <a:prstGeom prst="chevron">
            <a:avLst/>
          </a:prstGeom>
          <a:solidFill>
            <a:schemeClr val="bg1">
              <a:lumMod val="7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670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63EA997-9670-4872-BCB6-772660C7822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F4F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052443-C228-4248-A8D5-04286301BEFB}"/>
              </a:ext>
            </a:extLst>
          </p:cNvPr>
          <p:cNvSpPr/>
          <p:nvPr/>
        </p:nvSpPr>
        <p:spPr>
          <a:xfrm>
            <a:off x="848141" y="983974"/>
            <a:ext cx="10495721" cy="48900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2105380-B5CF-42BE-9BAF-ADF9B4CA13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326" y="1906382"/>
            <a:ext cx="3045239" cy="304523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A520A731-20D0-48DA-853F-89F57F7B5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04" y="737121"/>
            <a:ext cx="5314123" cy="2508267"/>
          </a:xfrm>
          <a:prstGeom prst="rect">
            <a:avLst/>
          </a:prstGeom>
        </p:spPr>
      </p:pic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43E1E98C-DC63-4585-8CD5-43F94ACB884B}"/>
              </a:ext>
            </a:extLst>
          </p:cNvPr>
          <p:cNvGrpSpPr/>
          <p:nvPr/>
        </p:nvGrpSpPr>
        <p:grpSpPr>
          <a:xfrm>
            <a:off x="6398041" y="3036422"/>
            <a:ext cx="4492487" cy="2115338"/>
            <a:chOff x="4979505" y="2582534"/>
            <a:chExt cx="3369365" cy="158650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2A22C75A-21C0-4090-A60A-D136E3D666F2}"/>
                </a:ext>
              </a:extLst>
            </p:cNvPr>
            <p:cNvGrpSpPr/>
            <p:nvPr/>
          </p:nvGrpSpPr>
          <p:grpSpPr>
            <a:xfrm>
              <a:off x="4979505" y="2582534"/>
              <a:ext cx="2822713" cy="315423"/>
              <a:chOff x="4979504" y="2794317"/>
              <a:chExt cx="2822713" cy="315423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6DB26955-520A-493B-B5B2-8D7F57E09FB7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如需</a:t>
                </a:r>
                <a:r>
                  <a:rPr lang="en-US" altLang="zh-CN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PPT</a:t>
                </a:r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定制，请联系阿豆</a:t>
                </a: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0E28AF03-2D7F-426D-B6C6-239A6C06C0A7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FE7D038-E424-4EC4-A874-0BC3474EA702}"/>
                </a:ext>
              </a:extLst>
            </p:cNvPr>
            <p:cNvGrpSpPr/>
            <p:nvPr/>
          </p:nvGrpSpPr>
          <p:grpSpPr>
            <a:xfrm>
              <a:off x="4979505" y="2900304"/>
              <a:ext cx="3369365" cy="315423"/>
              <a:chOff x="4979504" y="2794317"/>
              <a:chExt cx="3369365" cy="315423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xmlns="" id="{D3818BBB-8AF6-44FC-A776-21355F2C666D}"/>
                  </a:ext>
                </a:extLst>
              </p:cNvPr>
              <p:cNvSpPr txBox="1"/>
              <p:nvPr/>
            </p:nvSpPr>
            <p:spPr>
              <a:xfrm>
                <a:off x="5108712" y="2794317"/>
                <a:ext cx="3240157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多年定制经验，服务好每一位客户</a:t>
                </a: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0E7363E8-9EF3-4073-BFC1-999654CA1A40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EE40214-CF09-4880-9356-281C8EB87765}"/>
                </a:ext>
              </a:extLst>
            </p:cNvPr>
            <p:cNvGrpSpPr/>
            <p:nvPr/>
          </p:nvGrpSpPr>
          <p:grpSpPr>
            <a:xfrm>
              <a:off x="4979505" y="3218074"/>
              <a:ext cx="2822713" cy="315423"/>
              <a:chOff x="4979504" y="2794317"/>
              <a:chExt cx="2822713" cy="315423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4CCAC67C-DCD6-4E00-87FE-6F64F67C7E83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价格低，作品质量高</a:t>
                </a: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46777E9-EAAC-4CB3-849F-4940EDBCB88A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28D779CD-F011-48CB-B87B-0FD6140FB832}"/>
                </a:ext>
              </a:extLst>
            </p:cNvPr>
            <p:cNvGrpSpPr/>
            <p:nvPr/>
          </p:nvGrpSpPr>
          <p:grpSpPr>
            <a:xfrm>
              <a:off x="4979505" y="3535844"/>
              <a:ext cx="2822713" cy="315423"/>
              <a:chOff x="4979504" y="2794317"/>
              <a:chExt cx="2822713" cy="315423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2D62D0F6-A970-4DB4-8E99-B51C4D7A024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2693504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一次付费，修改到满意为止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ECE94E88-710B-476F-B124-81995A5F7DE1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02213563-BDF3-4437-9FCA-9D90BBE3AB32}"/>
                </a:ext>
              </a:extLst>
            </p:cNvPr>
            <p:cNvGrpSpPr/>
            <p:nvPr/>
          </p:nvGrpSpPr>
          <p:grpSpPr>
            <a:xfrm>
              <a:off x="4979505" y="3853614"/>
              <a:ext cx="3231045" cy="315423"/>
              <a:chOff x="4979504" y="2794317"/>
              <a:chExt cx="3231045" cy="315423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F264C32A-C54B-4B1C-9F4E-B4EE86B84475}"/>
                  </a:ext>
                </a:extLst>
              </p:cNvPr>
              <p:cNvSpPr txBox="1"/>
              <p:nvPr/>
            </p:nvSpPr>
            <p:spPr>
              <a:xfrm>
                <a:off x="5108713" y="2794317"/>
                <a:ext cx="3101836" cy="315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133" dirty="0">
                    <a:latin typeface="方正俊黑简体" panose="02000000000000000000" pitchFamily="2" charset="-122"/>
                    <a:ea typeface="方正俊黑简体" panose="02000000000000000000" pitchFamily="2" charset="-122"/>
                  </a:rPr>
                  <a:t>按时交稿，绝不耽误客户的时间</a:t>
                </a: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07942E08-42E0-4123-A381-75BFC0A35EDD}"/>
                  </a:ext>
                </a:extLst>
              </p:cNvPr>
              <p:cNvSpPr/>
              <p:nvPr/>
            </p:nvSpPr>
            <p:spPr>
              <a:xfrm>
                <a:off x="4979504" y="2914092"/>
                <a:ext cx="99005" cy="9900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0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阿豆</a:t>
            </a:r>
            <a:r>
              <a:rPr lang="en-US" altLang="zh-CN" dirty="0" smtClean="0"/>
              <a:t>PPT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9755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3EAC69D-2042-401B-9097-D4045E688A04}"/>
              </a:ext>
            </a:extLst>
          </p:cNvPr>
          <p:cNvSpPr txBox="1"/>
          <p:nvPr/>
        </p:nvSpPr>
        <p:spPr>
          <a:xfrm>
            <a:off x="4222809" y="2466479"/>
            <a:ext cx="3746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第壹章节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78172CBA-4571-45CD-8C51-CC29A875ED78}"/>
              </a:ext>
            </a:extLst>
          </p:cNvPr>
          <p:cNvSpPr txBox="1"/>
          <p:nvPr/>
        </p:nvSpPr>
        <p:spPr>
          <a:xfrm>
            <a:off x="4298393" y="3482142"/>
            <a:ext cx="3595215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9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2928257" y="1819068"/>
            <a:ext cx="6335486" cy="321986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05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5DFEB3-6D9E-4F26-844A-C627101FFD79}"/>
              </a:ext>
            </a:extLst>
          </p:cNvPr>
          <p:cNvSpPr/>
          <p:nvPr/>
        </p:nvSpPr>
        <p:spPr>
          <a:xfrm>
            <a:off x="3910647" y="495901"/>
            <a:ext cx="2313054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处输入文本内容，单击此处输入文本内容，单击此处输入文本内容，单击此处输入文本内容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A4BC8A-F7D6-488B-B64F-15B0F383C1BF}"/>
              </a:ext>
            </a:extLst>
          </p:cNvPr>
          <p:cNvSpPr/>
          <p:nvPr/>
        </p:nvSpPr>
        <p:spPr>
          <a:xfrm>
            <a:off x="3910647" y="3726605"/>
            <a:ext cx="2313054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处输入文本内容，单击此处输入文本内容，单击此处输入文本内容，单击此处输入文本内容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6EAAB8C9-C6A0-48B9-A5BD-D4CE4AA247F3}"/>
              </a:ext>
            </a:extLst>
          </p:cNvPr>
          <p:cNvGrpSpPr/>
          <p:nvPr/>
        </p:nvGrpSpPr>
        <p:grpSpPr>
          <a:xfrm>
            <a:off x="2595732" y="642753"/>
            <a:ext cx="984747" cy="889687"/>
            <a:chOff x="1762506" y="1680518"/>
            <a:chExt cx="984747" cy="889687"/>
          </a:xfrm>
        </p:grpSpPr>
        <p:sp>
          <p:nvSpPr>
            <p:cNvPr id="25" name="文本框 21">
              <a:extLst>
                <a:ext uri="{FF2B5EF4-FFF2-40B4-BE49-F238E27FC236}">
                  <a16:creationId xmlns:a16="http://schemas.microsoft.com/office/drawing/2014/main" xmlns="" id="{894E6C4E-BE22-4663-8FD2-5808810D851A}"/>
                </a:ext>
              </a:extLst>
            </p:cNvPr>
            <p:cNvSpPr txBox="1"/>
            <p:nvPr/>
          </p:nvSpPr>
          <p:spPr>
            <a:xfrm>
              <a:off x="1853475" y="1767704"/>
              <a:ext cx="7358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</a:t>
              </a:r>
              <a:endParaRPr lang="en-US" altLang="zh-CN" sz="20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标题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E3A3313A-0C77-4378-9AC5-0942F9D7E206}"/>
                </a:ext>
              </a:extLst>
            </p:cNvPr>
            <p:cNvSpPr/>
            <p:nvPr/>
          </p:nvSpPr>
          <p:spPr>
            <a:xfrm>
              <a:off x="1762506" y="1680518"/>
              <a:ext cx="984747" cy="889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6" name="文本框 23">
            <a:extLst>
              <a:ext uri="{FF2B5EF4-FFF2-40B4-BE49-F238E27FC236}">
                <a16:creationId xmlns:a16="http://schemas.microsoft.com/office/drawing/2014/main" xmlns="" id="{EE086B39-25EC-45D1-8E79-55AAC7FA2781}"/>
              </a:ext>
            </a:extLst>
          </p:cNvPr>
          <p:cNvSpPr txBox="1"/>
          <p:nvPr/>
        </p:nvSpPr>
        <p:spPr>
          <a:xfrm>
            <a:off x="2686701" y="4014986"/>
            <a:ext cx="735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</a:t>
            </a:r>
            <a:endParaRPr lang="en-US" altLang="zh-CN" sz="2000" b="1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dist"/>
            <a:r>
              <a:rPr lang="zh-CN" altLang="en-US" sz="20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0D19DFF-7AAC-4EDD-8BF7-8B93B53BB0E1}"/>
              </a:ext>
            </a:extLst>
          </p:cNvPr>
          <p:cNvSpPr/>
          <p:nvPr/>
        </p:nvSpPr>
        <p:spPr>
          <a:xfrm>
            <a:off x="2595732" y="3927800"/>
            <a:ext cx="984747" cy="889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C41BE70-0A9A-4487-B430-8C313E084257}"/>
              </a:ext>
            </a:extLst>
          </p:cNvPr>
          <p:cNvSpPr/>
          <p:nvPr/>
        </p:nvSpPr>
        <p:spPr>
          <a:xfrm>
            <a:off x="3912182" y="2211402"/>
            <a:ext cx="2313054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处输入文本内容，单击此处输入文本内容，单击此处输入文本内容，单击此处输入文本内容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F561EDA-7D7D-4BCD-83D5-F474D0D7BD73}"/>
              </a:ext>
            </a:extLst>
          </p:cNvPr>
          <p:cNvGrpSpPr/>
          <p:nvPr/>
        </p:nvGrpSpPr>
        <p:grpSpPr>
          <a:xfrm>
            <a:off x="2595732" y="2331460"/>
            <a:ext cx="984747" cy="889687"/>
            <a:chOff x="1762506" y="1680518"/>
            <a:chExt cx="984747" cy="889687"/>
          </a:xfrm>
        </p:grpSpPr>
        <p:sp>
          <p:nvSpPr>
            <p:cNvPr id="19" name="文本框 32">
              <a:extLst>
                <a:ext uri="{FF2B5EF4-FFF2-40B4-BE49-F238E27FC236}">
                  <a16:creationId xmlns:a16="http://schemas.microsoft.com/office/drawing/2014/main" xmlns="" id="{CE966387-70B0-4065-9BE1-166E4A4A78F4}"/>
                </a:ext>
              </a:extLst>
            </p:cNvPr>
            <p:cNvSpPr txBox="1"/>
            <p:nvPr/>
          </p:nvSpPr>
          <p:spPr>
            <a:xfrm>
              <a:off x="1853475" y="1767704"/>
              <a:ext cx="7358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</a:t>
              </a:r>
              <a:endParaRPr lang="en-US" altLang="zh-CN" sz="20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标题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FB816E1C-2955-411E-900E-368426A1402E}"/>
                </a:ext>
              </a:extLst>
            </p:cNvPr>
            <p:cNvSpPr/>
            <p:nvPr/>
          </p:nvSpPr>
          <p:spPr>
            <a:xfrm>
              <a:off x="1762506" y="1680518"/>
              <a:ext cx="984747" cy="889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1338204-5672-42AD-8C47-A62D71F09D5F}"/>
              </a:ext>
            </a:extLst>
          </p:cNvPr>
          <p:cNvSpPr/>
          <p:nvPr/>
        </p:nvSpPr>
        <p:spPr>
          <a:xfrm>
            <a:off x="3828794" y="5442106"/>
            <a:ext cx="2313054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处输入文本内容，单击此处输入文本内容，单击此处输入文本内容，单击此处输入文本内容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E7ED5A70-3832-4DFE-AA8D-A9A8C30CF0D8}"/>
              </a:ext>
            </a:extLst>
          </p:cNvPr>
          <p:cNvGrpSpPr/>
          <p:nvPr/>
        </p:nvGrpSpPr>
        <p:grpSpPr>
          <a:xfrm>
            <a:off x="2595732" y="5462415"/>
            <a:ext cx="984747" cy="889687"/>
            <a:chOff x="1762506" y="1680518"/>
            <a:chExt cx="984747" cy="889687"/>
          </a:xfrm>
        </p:grpSpPr>
        <p:sp>
          <p:nvSpPr>
            <p:cNvPr id="17" name="文本框 36">
              <a:extLst>
                <a:ext uri="{FF2B5EF4-FFF2-40B4-BE49-F238E27FC236}">
                  <a16:creationId xmlns:a16="http://schemas.microsoft.com/office/drawing/2014/main" xmlns="" id="{7F78AB36-A7F7-426D-BB60-C65522998625}"/>
                </a:ext>
              </a:extLst>
            </p:cNvPr>
            <p:cNvSpPr txBox="1"/>
            <p:nvPr/>
          </p:nvSpPr>
          <p:spPr>
            <a:xfrm>
              <a:off x="1853475" y="1767704"/>
              <a:ext cx="73589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输入</a:t>
              </a:r>
              <a:endParaRPr lang="en-US" altLang="zh-CN" sz="2000" b="1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  <a:p>
              <a:pPr algn="dist"/>
              <a:r>
                <a:rPr lang="zh-CN" altLang="en-US" sz="2000" b="1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标题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54899FC-EEAB-4C2A-9589-529FDDE87C55}"/>
                </a:ext>
              </a:extLst>
            </p:cNvPr>
            <p:cNvSpPr/>
            <p:nvPr/>
          </p:nvSpPr>
          <p:spPr>
            <a:xfrm>
              <a:off x="1762506" y="1680518"/>
              <a:ext cx="984747" cy="88968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13" name="文本框 38">
            <a:extLst>
              <a:ext uri="{FF2B5EF4-FFF2-40B4-BE49-F238E27FC236}">
                <a16:creationId xmlns:a16="http://schemas.microsoft.com/office/drawing/2014/main" xmlns="" id="{AB1FFB84-F4D3-4477-9751-C22A56E40703}"/>
              </a:ext>
            </a:extLst>
          </p:cNvPr>
          <p:cNvSpPr txBox="1"/>
          <p:nvPr/>
        </p:nvSpPr>
        <p:spPr>
          <a:xfrm>
            <a:off x="7088547" y="3230853"/>
            <a:ext cx="852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2018</a:t>
            </a:r>
            <a:endParaRPr lang="zh-CN" altLang="en-US" sz="20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文本框 40">
            <a:extLst>
              <a:ext uri="{FF2B5EF4-FFF2-40B4-BE49-F238E27FC236}">
                <a16:creationId xmlns:a16="http://schemas.microsoft.com/office/drawing/2014/main" xmlns="" id="{A557E2EA-19FE-4147-AE12-0B6F3E9EA6A6}"/>
              </a:ext>
            </a:extLst>
          </p:cNvPr>
          <p:cNvSpPr txBox="1"/>
          <p:nvPr/>
        </p:nvSpPr>
        <p:spPr>
          <a:xfrm>
            <a:off x="4437733" y="3221147"/>
            <a:ext cx="852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2017</a:t>
            </a:r>
            <a:endParaRPr lang="zh-CN" altLang="en-US" sz="20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6" name="文本框 42">
            <a:extLst>
              <a:ext uri="{FF2B5EF4-FFF2-40B4-BE49-F238E27FC236}">
                <a16:creationId xmlns:a16="http://schemas.microsoft.com/office/drawing/2014/main" xmlns="" id="{424648C1-62CD-41C5-A4BE-CA432B5703D3}"/>
              </a:ext>
            </a:extLst>
          </p:cNvPr>
          <p:cNvSpPr txBox="1"/>
          <p:nvPr/>
        </p:nvSpPr>
        <p:spPr>
          <a:xfrm>
            <a:off x="9672571" y="3273574"/>
            <a:ext cx="852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2019</a:t>
            </a:r>
            <a:endParaRPr lang="zh-CN" altLang="en-US" sz="20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547" y="1913708"/>
            <a:ext cx="4522482" cy="3014988"/>
          </a:xfrm>
          <a:prstGeom prst="rect">
            <a:avLst/>
          </a:prstGeom>
          <a:solidFill>
            <a:schemeClr val="bg1">
              <a:alpha val="39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514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">
            <a:extLst>
              <a:ext uri="{FF2B5EF4-FFF2-40B4-BE49-F238E27FC236}">
                <a16:creationId xmlns:a16="http://schemas.microsoft.com/office/drawing/2014/main" xmlns="" id="{E9D58FB5-9513-4319-BF40-C39561829AB5}"/>
              </a:ext>
            </a:extLst>
          </p:cNvPr>
          <p:cNvSpPr txBox="1"/>
          <p:nvPr/>
        </p:nvSpPr>
        <p:spPr>
          <a:xfrm>
            <a:off x="8181877" y="2367658"/>
            <a:ext cx="3506729" cy="21952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1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D55C1E85-FE2D-497C-8EC2-9948E1BE1B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337" y="4852123"/>
            <a:ext cx="4185153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5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单击此处输入文本内容，单击此处输入文本内容，单击此处输入文本内容，单击此处输入文本内容。单击此处输入文本内容，单击此处输入文本内容。单击此处输入文本内容，单击此处输入文本内容</a:t>
            </a:r>
            <a:endParaRPr lang="en-US" altLang="zh-CN" sz="105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D5619F84-A7B5-49C2-ACCA-6BBB59B3ED75}"/>
              </a:ext>
            </a:extLst>
          </p:cNvPr>
          <p:cNvSpPr txBox="1"/>
          <p:nvPr/>
        </p:nvSpPr>
        <p:spPr>
          <a:xfrm>
            <a:off x="8351521" y="1234167"/>
            <a:ext cx="31674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564" y="1828800"/>
            <a:ext cx="3314700" cy="2209800"/>
          </a:xfrm>
          <a:prstGeom prst="rect">
            <a:avLst/>
          </a:prstGeom>
          <a:solidFill>
            <a:schemeClr val="bg1">
              <a:alpha val="57000"/>
            </a:schemeClr>
          </a:solidFill>
        </p:spPr>
      </p:pic>
      <p:sp>
        <p:nvSpPr>
          <p:cNvPr id="3" name="矩形 2"/>
          <p:cNvSpPr/>
          <p:nvPr/>
        </p:nvSpPr>
        <p:spPr>
          <a:xfrm>
            <a:off x="2835113" y="1828800"/>
            <a:ext cx="4419600" cy="2209800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21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16C5D22-0AD7-493A-A790-87F33868E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1077" y="2498037"/>
            <a:ext cx="512813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单击此处输入文本内容，单击此处输入文本内容，单击此处输入文本内容，单击此处输入文本内容。单击此处输入文本内容，单击此处输入文本内容。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F8CF205-ABE0-488B-8CB4-BA33FC583A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1077" y="3706172"/>
            <a:ext cx="512813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，单击此处输入文本内容。单击此处输入文本内容，单击此处输入文本内容。单击此处输入文本内容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D9ADCA7-1F71-4C35-BAB6-1422EE73B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1077" y="5222083"/>
            <a:ext cx="5128135" cy="669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0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单击此处输入文本内容，单击此处输入文本内容，单击此处输入文本内容，单击此处输入文本内容。单击此处输入文本内容。</a:t>
            </a:r>
            <a:endParaRPr lang="en-US" altLang="zh-CN" sz="10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0" name="文本框 12">
            <a:extLst>
              <a:ext uri="{FF2B5EF4-FFF2-40B4-BE49-F238E27FC236}">
                <a16:creationId xmlns:a16="http://schemas.microsoft.com/office/drawing/2014/main" xmlns="" id="{F3A2C7D1-510D-4AD2-BEEA-4A640B70005B}"/>
              </a:ext>
            </a:extLst>
          </p:cNvPr>
          <p:cNvSpPr txBox="1"/>
          <p:nvPr/>
        </p:nvSpPr>
        <p:spPr>
          <a:xfrm>
            <a:off x="8700691" y="549487"/>
            <a:ext cx="30137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极简主义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1FC6BB4-544A-4028-9D0B-B77BE1248506}"/>
              </a:ext>
            </a:extLst>
          </p:cNvPr>
          <p:cNvSpPr txBox="1"/>
          <p:nvPr/>
        </p:nvSpPr>
        <p:spPr>
          <a:xfrm>
            <a:off x="4874501" y="1374221"/>
            <a:ext cx="2101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4566" y="2943123"/>
            <a:ext cx="1666037" cy="250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3EAC69D-2042-401B-9097-D4045E688A04}"/>
              </a:ext>
            </a:extLst>
          </p:cNvPr>
          <p:cNvSpPr txBox="1"/>
          <p:nvPr/>
        </p:nvSpPr>
        <p:spPr>
          <a:xfrm>
            <a:off x="4222809" y="2466479"/>
            <a:ext cx="3746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第贰章节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78172CBA-4571-45CD-8C51-CC29A875ED78}"/>
              </a:ext>
            </a:extLst>
          </p:cNvPr>
          <p:cNvSpPr txBox="1"/>
          <p:nvPr/>
        </p:nvSpPr>
        <p:spPr>
          <a:xfrm>
            <a:off x="4298393" y="3482142"/>
            <a:ext cx="3595215" cy="11343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9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7" name="矩形 6"/>
          <p:cNvSpPr/>
          <p:nvPr/>
        </p:nvSpPr>
        <p:spPr>
          <a:xfrm>
            <a:off x="2928257" y="1819068"/>
            <a:ext cx="6335486" cy="3219864"/>
          </a:xfrm>
          <a:prstGeom prst="rect">
            <a:avLst/>
          </a:prstGeom>
          <a:noFill/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353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122AED8-95DE-42EF-8143-7F9F45ABF5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431" y="3108727"/>
            <a:ext cx="7035876" cy="1331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，单击此处输入文本内容。单击此处输入文本内容，单击此处输入文本内容。单击此处输入文本内容</a:t>
            </a:r>
            <a:endParaRPr lang="en-US" altLang="zh-CN" sz="14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3567911-DDA4-4854-95C0-00F1DD2A0A7F}"/>
              </a:ext>
            </a:extLst>
          </p:cNvPr>
          <p:cNvSpPr txBox="1"/>
          <p:nvPr/>
        </p:nvSpPr>
        <p:spPr>
          <a:xfrm>
            <a:off x="602414" y="736157"/>
            <a:ext cx="2796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C82C6D3-4027-49AE-901F-DB322CEA6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431" y="4900313"/>
            <a:ext cx="7035875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4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单击此处输入文本内容，单击此处输入文本内容，单击此处输入文本内容，单击此处输入文本内容。单击此处输入文本内容</a:t>
            </a:r>
            <a:endParaRPr lang="en-US" altLang="zh-CN" sz="14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aphicFrame>
        <p:nvGraphicFramePr>
          <p:cNvPr id="5" name="图示 4"/>
          <p:cNvGraphicFramePr/>
          <p:nvPr>
            <p:extLst>
              <p:ext uri="{D42A27DB-BD31-4B8C-83A1-F6EECF244321}">
                <p14:modId xmlns:p14="http://schemas.microsoft.com/office/powerpoint/2010/main" val="2598491607"/>
              </p:ext>
            </p:extLst>
          </p:nvPr>
        </p:nvGraphicFramePr>
        <p:xfrm>
          <a:off x="3925688" y="924251"/>
          <a:ext cx="5039360" cy="2876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291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D696278-CDD1-424A-B1B8-7CBA14574763}"/>
              </a:ext>
            </a:extLst>
          </p:cNvPr>
          <p:cNvGrpSpPr/>
          <p:nvPr/>
        </p:nvGrpSpPr>
        <p:grpSpPr>
          <a:xfrm>
            <a:off x="1194309" y="2518843"/>
            <a:ext cx="615553" cy="1339732"/>
            <a:chOff x="3773670" y="2691586"/>
            <a:chExt cx="615553" cy="1339732"/>
          </a:xfrm>
        </p:grpSpPr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xmlns="" id="{0CADE71B-762F-4875-813F-D465C5BE8075}"/>
                </a:ext>
              </a:extLst>
            </p:cNvPr>
            <p:cNvSpPr txBox="1"/>
            <p:nvPr/>
          </p:nvSpPr>
          <p:spPr>
            <a:xfrm>
              <a:off x="3773670" y="2691586"/>
              <a:ext cx="615553" cy="133973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【</a:t>
              </a:r>
              <a:r>
                <a:rPr lang="zh-CN" altLang="en-US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壹</a:t>
              </a:r>
              <a:r>
                <a:rPr lang="en-US" altLang="zh-CN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】</a:t>
              </a:r>
              <a:endPara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6AA9477-EADB-4E1F-809B-FEF679FB2C4F}"/>
                </a:ext>
              </a:extLst>
            </p:cNvPr>
            <p:cNvCxnSpPr/>
            <p:nvPr/>
          </p:nvCxnSpPr>
          <p:spPr>
            <a:xfrm>
              <a:off x="3910252" y="2849766"/>
              <a:ext cx="344590" cy="0"/>
            </a:xfrm>
            <a:prstGeom prst="line">
              <a:avLst/>
            </a:prstGeom>
            <a:ln>
              <a:solidFill>
                <a:srgbClr val="8F77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BFE7EB5-45D3-495A-A0DE-8742A7F35FA6}"/>
                </a:ext>
              </a:extLst>
            </p:cNvPr>
            <p:cNvCxnSpPr/>
            <p:nvPr/>
          </p:nvCxnSpPr>
          <p:spPr>
            <a:xfrm>
              <a:off x="3910252" y="3681317"/>
              <a:ext cx="344590" cy="0"/>
            </a:xfrm>
            <a:prstGeom prst="line">
              <a:avLst/>
            </a:prstGeom>
            <a:ln>
              <a:solidFill>
                <a:srgbClr val="8F77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730F710-BF22-43F4-9E39-F0B0419E7BA0}"/>
              </a:ext>
            </a:extLst>
          </p:cNvPr>
          <p:cNvGrpSpPr/>
          <p:nvPr/>
        </p:nvGrpSpPr>
        <p:grpSpPr>
          <a:xfrm>
            <a:off x="7759788" y="2615323"/>
            <a:ext cx="615553" cy="1339732"/>
            <a:chOff x="3773670" y="2691586"/>
            <a:chExt cx="615553" cy="1339732"/>
          </a:xfrm>
        </p:grpSpPr>
        <p:sp>
          <p:nvSpPr>
            <p:cNvPr id="10" name="文本框 19">
              <a:extLst>
                <a:ext uri="{FF2B5EF4-FFF2-40B4-BE49-F238E27FC236}">
                  <a16:creationId xmlns:a16="http://schemas.microsoft.com/office/drawing/2014/main" xmlns="" id="{DD9F402A-E31D-4DAB-A82A-083BB364171F}"/>
                </a:ext>
              </a:extLst>
            </p:cNvPr>
            <p:cNvSpPr txBox="1"/>
            <p:nvPr/>
          </p:nvSpPr>
          <p:spPr>
            <a:xfrm>
              <a:off x="3773670" y="2691586"/>
              <a:ext cx="615553" cy="1339732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【</a:t>
              </a:r>
              <a:r>
                <a:rPr lang="zh-CN" altLang="en-US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贰</a:t>
              </a:r>
              <a:r>
                <a:rPr lang="en-US" altLang="zh-CN" sz="2800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rPr>
                <a:t>】</a:t>
              </a:r>
              <a:endParaRPr lang="zh-CN" altLang="en-US" sz="28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3432DA35-215B-41C8-B203-7A8121006F84}"/>
                </a:ext>
              </a:extLst>
            </p:cNvPr>
            <p:cNvCxnSpPr/>
            <p:nvPr/>
          </p:nvCxnSpPr>
          <p:spPr>
            <a:xfrm>
              <a:off x="3910252" y="2849766"/>
              <a:ext cx="344590" cy="0"/>
            </a:xfrm>
            <a:prstGeom prst="line">
              <a:avLst/>
            </a:prstGeom>
            <a:ln>
              <a:solidFill>
                <a:srgbClr val="8F77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14231AC2-85E6-4403-8C04-6E5B083F8095}"/>
                </a:ext>
              </a:extLst>
            </p:cNvPr>
            <p:cNvCxnSpPr/>
            <p:nvPr/>
          </p:nvCxnSpPr>
          <p:spPr>
            <a:xfrm>
              <a:off x="3910252" y="3681317"/>
              <a:ext cx="344590" cy="0"/>
            </a:xfrm>
            <a:prstGeom prst="line">
              <a:avLst/>
            </a:prstGeom>
            <a:ln>
              <a:solidFill>
                <a:srgbClr val="8F77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15">
            <a:extLst>
              <a:ext uri="{FF2B5EF4-FFF2-40B4-BE49-F238E27FC236}">
                <a16:creationId xmlns:a16="http://schemas.microsoft.com/office/drawing/2014/main" xmlns="" id="{E019FE77-DBC1-4D14-A008-C9BB0CA855AC}"/>
              </a:ext>
            </a:extLst>
          </p:cNvPr>
          <p:cNvSpPr txBox="1"/>
          <p:nvPr/>
        </p:nvSpPr>
        <p:spPr>
          <a:xfrm>
            <a:off x="1969529" y="2615323"/>
            <a:ext cx="2031325" cy="2305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4246101-67A3-477A-AC13-9947E04AB1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81" y="5780999"/>
            <a:ext cx="9752119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,</a:t>
            </a: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单击此处输入文本内容，单击此处输入文本内容。单击此处输入文本内容，单击此处输入文本内容 ，单击此处输入文本内容，单击此处输入文本内容</a:t>
            </a:r>
            <a:endParaRPr lang="en-US" altLang="zh-CN" sz="1200" dirty="0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sp>
        <p:nvSpPr>
          <p:cNvPr id="6" name="文本框 18">
            <a:extLst>
              <a:ext uri="{FF2B5EF4-FFF2-40B4-BE49-F238E27FC236}">
                <a16:creationId xmlns:a16="http://schemas.microsoft.com/office/drawing/2014/main" xmlns="" id="{E278C1B7-479B-456E-A9A9-3F931CE355D3}"/>
              </a:ext>
            </a:extLst>
          </p:cNvPr>
          <p:cNvSpPr txBox="1"/>
          <p:nvPr/>
        </p:nvSpPr>
        <p:spPr>
          <a:xfrm>
            <a:off x="608381" y="594974"/>
            <a:ext cx="2814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40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输入标题</a:t>
            </a:r>
          </a:p>
        </p:txBody>
      </p:sp>
      <p:sp>
        <p:nvSpPr>
          <p:cNvPr id="7" name="文本框 19">
            <a:extLst>
              <a:ext uri="{FF2B5EF4-FFF2-40B4-BE49-F238E27FC236}">
                <a16:creationId xmlns:a16="http://schemas.microsoft.com/office/drawing/2014/main" xmlns="" id="{29C4E82C-B189-4806-858C-2972528ED904}"/>
              </a:ext>
            </a:extLst>
          </p:cNvPr>
          <p:cNvSpPr txBox="1"/>
          <p:nvPr/>
        </p:nvSpPr>
        <p:spPr>
          <a:xfrm>
            <a:off x="8465757" y="2677023"/>
            <a:ext cx="2031325" cy="23053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rPr>
              <a:t>单击此处输入文本内容，单击此处输入文本内容，单击此处输入文本内容，单击此处输入文本内容，单击此处输入文本内容，单击此处输入文本内容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79" y="2438400"/>
            <a:ext cx="2461484" cy="248230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68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d61d2a89-f1b0-de83-ec82-bc6e4afe028b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3775</Words>
  <Application>Microsoft Office PowerPoint</Application>
  <PresentationFormat>宽屏</PresentationFormat>
  <Paragraphs>132</Paragraphs>
  <Slides>21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等线</vt:lpstr>
      <vt:lpstr>方正俊黑简体</vt:lpstr>
      <vt:lpstr>宋体</vt:lpstr>
      <vt:lpstr>字魂59号-创粗黑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阿豆PPT</dc:creator>
  <cp:keywords>51PPT模板网</cp:keywords>
  <cp:lastModifiedBy>阳光 男孩</cp:lastModifiedBy>
  <cp:revision>58</cp:revision>
  <dcterms:created xsi:type="dcterms:W3CDTF">2018-04-26T01:30:28Z</dcterms:created>
  <dcterms:modified xsi:type="dcterms:W3CDTF">2019-12-03T12:54:08Z</dcterms:modified>
</cp:coreProperties>
</file>