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9" r:id="rId2"/>
    <p:sldId id="261" r:id="rId3"/>
    <p:sldId id="263" r:id="rId4"/>
    <p:sldId id="262" r:id="rId5"/>
    <p:sldId id="285" r:id="rId6"/>
    <p:sldId id="265" r:id="rId7"/>
    <p:sldId id="270" r:id="rId8"/>
    <p:sldId id="275" r:id="rId9"/>
    <p:sldId id="274" r:id="rId10"/>
    <p:sldId id="273" r:id="rId11"/>
    <p:sldId id="271" r:id="rId12"/>
    <p:sldId id="276" r:id="rId13"/>
    <p:sldId id="277" r:id="rId14"/>
    <p:sldId id="269" r:id="rId15"/>
    <p:sldId id="278" r:id="rId16"/>
    <p:sldId id="279" r:id="rId17"/>
    <p:sldId id="264" r:id="rId18"/>
    <p:sldId id="286" r:id="rId19"/>
    <p:sldId id="287" r:id="rId20"/>
  </p:sldIdLst>
  <p:sldSz cx="12192000" cy="6858000"/>
  <p:notesSz cx="7104063" cy="10234613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字体管家胖丫儿" panose="02010600030101010101" charset="-122"/>
      <p:regular r:id="rId26"/>
    </p:embeddedFont>
    <p:embeddedFont>
      <p:font typeface="Calibri Light" panose="020F0302020204030204" pitchFamily="34" charset="0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C57"/>
    <a:srgbClr val="4A5242"/>
    <a:srgbClr val="5D5861"/>
    <a:srgbClr val="FFFFFF"/>
    <a:srgbClr val="577B4F"/>
    <a:srgbClr val="B3E08B"/>
    <a:srgbClr val="99CE80"/>
    <a:srgbClr val="5BA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8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3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2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0675" y="104140"/>
            <a:ext cx="11934825" cy="6558915"/>
            <a:chOff x="446" y="39"/>
            <a:chExt cx="18795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795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c90e1472aadaa9e5200aa40f3ae09feb"/>
          <p:cNvPicPr>
            <a:picLocks noChangeAspect="1"/>
          </p:cNvPicPr>
          <p:nvPr/>
        </p:nvPicPr>
        <p:blipFill>
          <a:blip r:embed="rId3"/>
          <a:srcRect t="29484" b="33925"/>
          <a:stretch>
            <a:fillRect/>
          </a:stretch>
        </p:blipFill>
        <p:spPr>
          <a:xfrm>
            <a:off x="3711893" y="1712595"/>
            <a:ext cx="4801235" cy="1317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7355" y="30302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</a:rPr>
              <a:t>多肉植物卡通手绘通用模板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72728" y="3726617"/>
            <a:ext cx="681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72728" y="4085590"/>
            <a:ext cx="6679565" cy="4124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：张三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b0699ad306acde2673595b514457d9fe"/>
          <p:cNvPicPr>
            <a:picLocks noChangeAspect="1"/>
          </p:cNvPicPr>
          <p:nvPr/>
        </p:nvPicPr>
        <p:blipFill>
          <a:blip r:embed="rId3"/>
          <a:srcRect l="21253" t="21614" r="29685" b="18322"/>
          <a:stretch>
            <a:fillRect/>
          </a:stretch>
        </p:blipFill>
        <p:spPr>
          <a:xfrm>
            <a:off x="5059680" y="1429385"/>
            <a:ext cx="2007870" cy="2458085"/>
          </a:xfrm>
          <a:prstGeom prst="rect">
            <a:avLst/>
          </a:prstGeom>
        </p:spPr>
      </p:pic>
      <p:sp>
        <p:nvSpPr>
          <p:cNvPr id="46" name="TextBox 28"/>
          <p:cNvSpPr txBox="1"/>
          <p:nvPr/>
        </p:nvSpPr>
        <p:spPr>
          <a:xfrm>
            <a:off x="4234048" y="343105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rgbClr val="577B4F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1768475" y="4257675"/>
            <a:ext cx="8590280" cy="1396365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O3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5" name="图片 4" descr="c5af74cf19b58d56975d452300c0e575"/>
          <p:cNvPicPr>
            <a:picLocks noChangeAspect="1"/>
          </p:cNvPicPr>
          <p:nvPr/>
        </p:nvPicPr>
        <p:blipFill>
          <a:blip r:embed="rId3"/>
          <a:srcRect l="65823" t="63097" r="-3558" b="-239"/>
          <a:stretch>
            <a:fillRect/>
          </a:stretch>
        </p:blipFill>
        <p:spPr>
          <a:xfrm>
            <a:off x="2397760" y="2376805"/>
            <a:ext cx="2247265" cy="2875915"/>
          </a:xfrm>
          <a:prstGeom prst="trapezoid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92405" y="-22225"/>
            <a:ext cx="12161861" cy="6558915"/>
            <a:chOff x="446" y="39"/>
            <a:chExt cx="18920" cy="10329"/>
          </a:xfrm>
        </p:grpSpPr>
        <p:pic>
          <p:nvPicPr>
            <p:cNvPr id="32" name="图片 31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03580" y="4612005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947795" y="1520190"/>
            <a:ext cx="1744980" cy="1393190"/>
            <a:chOff x="5993" y="3946"/>
            <a:chExt cx="2748" cy="2194"/>
          </a:xfrm>
        </p:grpSpPr>
        <p:sp>
          <p:nvSpPr>
            <p:cNvPr id="10" name="任意多边形 9"/>
            <p:cNvSpPr/>
            <p:nvPr/>
          </p:nvSpPr>
          <p:spPr>
            <a:xfrm>
              <a:off x="5993" y="3946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81" y="4872"/>
              <a:ext cx="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25" y="3263265"/>
            <a:ext cx="1744980" cy="1393190"/>
            <a:chOff x="2105" y="6252"/>
            <a:chExt cx="2748" cy="2194"/>
          </a:xfrm>
        </p:grpSpPr>
        <p:sp>
          <p:nvSpPr>
            <p:cNvPr id="9" name="任意多边形 8"/>
            <p:cNvSpPr/>
            <p:nvPr/>
          </p:nvSpPr>
          <p:spPr>
            <a:xfrm>
              <a:off x="2105" y="6252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42" y="7156"/>
              <a:ext cx="122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39695" y="2393950"/>
            <a:ext cx="1744980" cy="1393190"/>
            <a:chOff x="4049" y="5040"/>
            <a:chExt cx="2748" cy="2194"/>
          </a:xfrm>
        </p:grpSpPr>
        <p:sp>
          <p:nvSpPr>
            <p:cNvPr id="5" name="任意多边形 4"/>
            <p:cNvSpPr/>
            <p:nvPr/>
          </p:nvSpPr>
          <p:spPr>
            <a:xfrm>
              <a:off x="4049" y="5040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19" y="5966"/>
              <a:ext cx="129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99125" y="1683385"/>
            <a:ext cx="5138420" cy="1237615"/>
            <a:chOff x="7147" y="3872"/>
            <a:chExt cx="8672" cy="1949"/>
          </a:xfrm>
        </p:grpSpPr>
        <p:sp>
          <p:nvSpPr>
            <p:cNvPr id="16" name="文本框 15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22650" y="4156075"/>
            <a:ext cx="5138420" cy="1237615"/>
            <a:chOff x="7147" y="3872"/>
            <a:chExt cx="8672" cy="1949"/>
          </a:xfrm>
        </p:grpSpPr>
        <p:sp>
          <p:nvSpPr>
            <p:cNvPr id="20" name="文本框 19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64075" y="2981960"/>
            <a:ext cx="5138420" cy="1237615"/>
            <a:chOff x="7147" y="3872"/>
            <a:chExt cx="8672" cy="1949"/>
          </a:xfrm>
        </p:grpSpPr>
        <p:sp>
          <p:nvSpPr>
            <p:cNvPr id="25" name="文本框 24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35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fe3830a1921c3557eb7b62c3ff3bad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65" y="1390650"/>
            <a:ext cx="3081020" cy="40335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95145" y="3745230"/>
            <a:ext cx="4206240" cy="1637665"/>
            <a:chOff x="7427" y="4054"/>
            <a:chExt cx="10348" cy="2579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9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45" y="2055495"/>
            <a:ext cx="4206240" cy="1637665"/>
            <a:chOff x="7427" y="4054"/>
            <a:chExt cx="10348" cy="2579"/>
          </a:xfrm>
        </p:grpSpPr>
        <p:sp>
          <p:nvSpPr>
            <p:cNvPr id="4" name="文本框 3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27" y="4723"/>
              <a:ext cx="10348" cy="19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3010"/>
            <a:chOff x="7055" y="3596"/>
            <a:chExt cx="8672" cy="3926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O4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9" name="图片 8" descr="c5af74cf19b58d56975d452300c0e575"/>
          <p:cNvPicPr>
            <a:picLocks noChangeAspect="1"/>
          </p:cNvPicPr>
          <p:nvPr/>
        </p:nvPicPr>
        <p:blipFill>
          <a:blip r:embed="rId3"/>
          <a:srcRect l="39656" t="22687" r="40603" b="43189"/>
          <a:stretch>
            <a:fillRect/>
          </a:stretch>
        </p:blipFill>
        <p:spPr>
          <a:xfrm>
            <a:off x="2891790" y="2199640"/>
            <a:ext cx="127825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662be47b2c26740c136063d9dfacfa92"/>
          <p:cNvPicPr>
            <a:picLocks noChangeAspect="1"/>
          </p:cNvPicPr>
          <p:nvPr/>
        </p:nvPicPr>
        <p:blipFill>
          <a:blip r:embed="rId3"/>
          <a:srcRect l="15950" t="9054" r="14218" b="7763"/>
          <a:stretch>
            <a:fillRect/>
          </a:stretch>
        </p:blipFill>
        <p:spPr>
          <a:xfrm flipH="1">
            <a:off x="995680" y="1703070"/>
            <a:ext cx="2389505" cy="28467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72000" y="3906520"/>
            <a:ext cx="6316270" cy="1354455"/>
            <a:chOff x="7427" y="4054"/>
            <a:chExt cx="15539" cy="2133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5539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72000" y="2216785"/>
            <a:ext cx="5930928" cy="1354455"/>
            <a:chOff x="7427" y="4054"/>
            <a:chExt cx="14591" cy="2133"/>
          </a:xfrm>
        </p:grpSpPr>
        <p:sp>
          <p:nvSpPr>
            <p:cNvPr id="5" name="文本框 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27" y="4723"/>
              <a:ext cx="14591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241425" y="5657850"/>
            <a:ext cx="2461895" cy="139700"/>
          </a:xfrm>
          <a:custGeom>
            <a:avLst/>
            <a:gdLst>
              <a:gd name="connisteX0" fmla="*/ 0 w 2461895"/>
              <a:gd name="connsiteY0" fmla="*/ 1411 h 139911"/>
              <a:gd name="connisteX1" fmla="*/ 66675 w 2461895"/>
              <a:gd name="connsiteY1" fmla="*/ 1411 h 139911"/>
              <a:gd name="connisteX2" fmla="*/ 133985 w 2461895"/>
              <a:gd name="connsiteY2" fmla="*/ 1411 h 139911"/>
              <a:gd name="connisteX3" fmla="*/ 200660 w 2461895"/>
              <a:gd name="connsiteY3" fmla="*/ 1411 h 139911"/>
              <a:gd name="connisteX4" fmla="*/ 267970 w 2461895"/>
              <a:gd name="connsiteY4" fmla="*/ 1411 h 139911"/>
              <a:gd name="connisteX5" fmla="*/ 334645 w 2461895"/>
              <a:gd name="connsiteY5" fmla="*/ 1411 h 139911"/>
              <a:gd name="connisteX6" fmla="*/ 401955 w 2461895"/>
              <a:gd name="connsiteY6" fmla="*/ 1411 h 139911"/>
              <a:gd name="connisteX7" fmla="*/ 468630 w 2461895"/>
              <a:gd name="connsiteY7" fmla="*/ 1411 h 139911"/>
              <a:gd name="connisteX8" fmla="*/ 535940 w 2461895"/>
              <a:gd name="connsiteY8" fmla="*/ 1411 h 139911"/>
              <a:gd name="connisteX9" fmla="*/ 602615 w 2461895"/>
              <a:gd name="connsiteY9" fmla="*/ 17921 h 139911"/>
              <a:gd name="connisteX10" fmla="*/ 669925 w 2461895"/>
              <a:gd name="connsiteY10" fmla="*/ 35066 h 139911"/>
              <a:gd name="connisteX11" fmla="*/ 736600 w 2461895"/>
              <a:gd name="connsiteY11" fmla="*/ 51576 h 139911"/>
              <a:gd name="connisteX12" fmla="*/ 803910 w 2461895"/>
              <a:gd name="connsiteY12" fmla="*/ 85231 h 139911"/>
              <a:gd name="connisteX13" fmla="*/ 870585 w 2461895"/>
              <a:gd name="connsiteY13" fmla="*/ 85231 h 139911"/>
              <a:gd name="connisteX14" fmla="*/ 937895 w 2461895"/>
              <a:gd name="connsiteY14" fmla="*/ 101741 h 139911"/>
              <a:gd name="connisteX15" fmla="*/ 1004570 w 2461895"/>
              <a:gd name="connsiteY15" fmla="*/ 101741 h 139911"/>
              <a:gd name="connisteX16" fmla="*/ 1088390 w 2461895"/>
              <a:gd name="connsiteY16" fmla="*/ 118886 h 139911"/>
              <a:gd name="connisteX17" fmla="*/ 1155700 w 2461895"/>
              <a:gd name="connsiteY17" fmla="*/ 118886 h 139911"/>
              <a:gd name="connisteX18" fmla="*/ 1238885 w 2461895"/>
              <a:gd name="connsiteY18" fmla="*/ 118886 h 139911"/>
              <a:gd name="connisteX19" fmla="*/ 1306195 w 2461895"/>
              <a:gd name="connsiteY19" fmla="*/ 118886 h 139911"/>
              <a:gd name="connisteX20" fmla="*/ 1372870 w 2461895"/>
              <a:gd name="connsiteY20" fmla="*/ 101741 h 139911"/>
              <a:gd name="connisteX21" fmla="*/ 1440180 w 2461895"/>
              <a:gd name="connsiteY21" fmla="*/ 101741 h 139911"/>
              <a:gd name="connisteX22" fmla="*/ 1506855 w 2461895"/>
              <a:gd name="connsiteY22" fmla="*/ 101741 h 139911"/>
              <a:gd name="connisteX23" fmla="*/ 1574165 w 2461895"/>
              <a:gd name="connsiteY23" fmla="*/ 101741 h 139911"/>
              <a:gd name="connisteX24" fmla="*/ 1640840 w 2461895"/>
              <a:gd name="connsiteY24" fmla="*/ 101741 h 139911"/>
              <a:gd name="connisteX25" fmla="*/ 1708150 w 2461895"/>
              <a:gd name="connsiteY25" fmla="*/ 101741 h 139911"/>
              <a:gd name="connisteX26" fmla="*/ 1774825 w 2461895"/>
              <a:gd name="connsiteY26" fmla="*/ 101741 h 139911"/>
              <a:gd name="connisteX27" fmla="*/ 1842135 w 2461895"/>
              <a:gd name="connsiteY27" fmla="*/ 118886 h 139911"/>
              <a:gd name="connisteX28" fmla="*/ 1908810 w 2461895"/>
              <a:gd name="connsiteY28" fmla="*/ 118886 h 139911"/>
              <a:gd name="connisteX29" fmla="*/ 1992630 w 2461895"/>
              <a:gd name="connsiteY29" fmla="*/ 135396 h 139911"/>
              <a:gd name="connisteX30" fmla="*/ 2059940 w 2461895"/>
              <a:gd name="connsiteY30" fmla="*/ 135396 h 139911"/>
              <a:gd name="connisteX31" fmla="*/ 2126615 w 2461895"/>
              <a:gd name="connsiteY31" fmla="*/ 135396 h 139911"/>
              <a:gd name="connisteX32" fmla="*/ 2193925 w 2461895"/>
              <a:gd name="connsiteY32" fmla="*/ 85231 h 139911"/>
              <a:gd name="connisteX33" fmla="*/ 2260600 w 2461895"/>
              <a:gd name="connsiteY33" fmla="*/ 68086 h 139911"/>
              <a:gd name="connisteX34" fmla="*/ 2327910 w 2461895"/>
              <a:gd name="connsiteY34" fmla="*/ 68086 h 139911"/>
              <a:gd name="connisteX35" fmla="*/ 2394585 w 2461895"/>
              <a:gd name="connsiteY35" fmla="*/ 68086 h 139911"/>
              <a:gd name="connisteX36" fmla="*/ 2461895 w 2461895"/>
              <a:gd name="connsiteY36" fmla="*/ 68086 h 13991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2461895" h="139912">
                <a:moveTo>
                  <a:pt x="0" y="1411"/>
                </a:moveTo>
                <a:cubicBezTo>
                  <a:pt x="12065" y="1411"/>
                  <a:pt x="40005" y="1411"/>
                  <a:pt x="66675" y="1411"/>
                </a:cubicBezTo>
                <a:cubicBezTo>
                  <a:pt x="93345" y="1411"/>
                  <a:pt x="107315" y="1411"/>
                  <a:pt x="133985" y="1411"/>
                </a:cubicBezTo>
                <a:cubicBezTo>
                  <a:pt x="160655" y="1411"/>
                  <a:pt x="173990" y="1411"/>
                  <a:pt x="200660" y="1411"/>
                </a:cubicBezTo>
                <a:cubicBezTo>
                  <a:pt x="227330" y="1411"/>
                  <a:pt x="241300" y="1411"/>
                  <a:pt x="267970" y="1411"/>
                </a:cubicBezTo>
                <a:cubicBezTo>
                  <a:pt x="294640" y="1411"/>
                  <a:pt x="307975" y="1411"/>
                  <a:pt x="334645" y="1411"/>
                </a:cubicBezTo>
                <a:cubicBezTo>
                  <a:pt x="361315" y="1411"/>
                  <a:pt x="375285" y="1411"/>
                  <a:pt x="401955" y="1411"/>
                </a:cubicBezTo>
                <a:cubicBezTo>
                  <a:pt x="428625" y="1411"/>
                  <a:pt x="441960" y="1411"/>
                  <a:pt x="468630" y="1411"/>
                </a:cubicBezTo>
                <a:cubicBezTo>
                  <a:pt x="495300" y="1411"/>
                  <a:pt x="509270" y="-1764"/>
                  <a:pt x="535940" y="1411"/>
                </a:cubicBezTo>
                <a:cubicBezTo>
                  <a:pt x="562610" y="4586"/>
                  <a:pt x="575945" y="10936"/>
                  <a:pt x="602615" y="17921"/>
                </a:cubicBezTo>
                <a:cubicBezTo>
                  <a:pt x="629285" y="24906"/>
                  <a:pt x="643255" y="28081"/>
                  <a:pt x="669925" y="35066"/>
                </a:cubicBezTo>
                <a:cubicBezTo>
                  <a:pt x="696595" y="42051"/>
                  <a:pt x="709930" y="41416"/>
                  <a:pt x="736600" y="51576"/>
                </a:cubicBezTo>
                <a:cubicBezTo>
                  <a:pt x="763270" y="61736"/>
                  <a:pt x="777240" y="78246"/>
                  <a:pt x="803910" y="85231"/>
                </a:cubicBezTo>
                <a:cubicBezTo>
                  <a:pt x="830580" y="92216"/>
                  <a:pt x="843915" y="82056"/>
                  <a:pt x="870585" y="85231"/>
                </a:cubicBezTo>
                <a:cubicBezTo>
                  <a:pt x="897255" y="88406"/>
                  <a:pt x="911225" y="98566"/>
                  <a:pt x="937895" y="101741"/>
                </a:cubicBezTo>
                <a:cubicBezTo>
                  <a:pt x="964565" y="104916"/>
                  <a:pt x="974725" y="98566"/>
                  <a:pt x="1004570" y="101741"/>
                </a:cubicBezTo>
                <a:cubicBezTo>
                  <a:pt x="1034415" y="104916"/>
                  <a:pt x="1057910" y="115711"/>
                  <a:pt x="1088390" y="118886"/>
                </a:cubicBezTo>
                <a:cubicBezTo>
                  <a:pt x="1118870" y="122061"/>
                  <a:pt x="1125855" y="118886"/>
                  <a:pt x="1155700" y="118886"/>
                </a:cubicBezTo>
                <a:cubicBezTo>
                  <a:pt x="1185545" y="118886"/>
                  <a:pt x="1209040" y="118886"/>
                  <a:pt x="1238885" y="118886"/>
                </a:cubicBezTo>
                <a:cubicBezTo>
                  <a:pt x="1268730" y="118886"/>
                  <a:pt x="1279525" y="122061"/>
                  <a:pt x="1306195" y="118886"/>
                </a:cubicBezTo>
                <a:cubicBezTo>
                  <a:pt x="1332865" y="115711"/>
                  <a:pt x="1346200" y="104916"/>
                  <a:pt x="1372870" y="101741"/>
                </a:cubicBezTo>
                <a:cubicBezTo>
                  <a:pt x="1399540" y="98566"/>
                  <a:pt x="1413510" y="101741"/>
                  <a:pt x="1440180" y="101741"/>
                </a:cubicBezTo>
                <a:cubicBezTo>
                  <a:pt x="1466850" y="101741"/>
                  <a:pt x="1480185" y="101741"/>
                  <a:pt x="1506855" y="101741"/>
                </a:cubicBezTo>
                <a:cubicBezTo>
                  <a:pt x="1533525" y="101741"/>
                  <a:pt x="1547495" y="101741"/>
                  <a:pt x="1574165" y="101741"/>
                </a:cubicBezTo>
                <a:cubicBezTo>
                  <a:pt x="1600835" y="101741"/>
                  <a:pt x="1614170" y="101741"/>
                  <a:pt x="1640840" y="101741"/>
                </a:cubicBezTo>
                <a:cubicBezTo>
                  <a:pt x="1667510" y="101741"/>
                  <a:pt x="1681480" y="101741"/>
                  <a:pt x="1708150" y="101741"/>
                </a:cubicBezTo>
                <a:cubicBezTo>
                  <a:pt x="1734820" y="101741"/>
                  <a:pt x="1748155" y="98566"/>
                  <a:pt x="1774825" y="101741"/>
                </a:cubicBezTo>
                <a:cubicBezTo>
                  <a:pt x="1801495" y="104916"/>
                  <a:pt x="1815465" y="115711"/>
                  <a:pt x="1842135" y="118886"/>
                </a:cubicBezTo>
                <a:cubicBezTo>
                  <a:pt x="1868805" y="122061"/>
                  <a:pt x="1878965" y="115711"/>
                  <a:pt x="1908810" y="118886"/>
                </a:cubicBezTo>
                <a:cubicBezTo>
                  <a:pt x="1938655" y="122061"/>
                  <a:pt x="1962150" y="132221"/>
                  <a:pt x="1992630" y="135396"/>
                </a:cubicBezTo>
                <a:cubicBezTo>
                  <a:pt x="2023110" y="138571"/>
                  <a:pt x="2033270" y="135396"/>
                  <a:pt x="2059940" y="135396"/>
                </a:cubicBezTo>
                <a:cubicBezTo>
                  <a:pt x="2086610" y="135396"/>
                  <a:pt x="2099945" y="145556"/>
                  <a:pt x="2126615" y="135396"/>
                </a:cubicBezTo>
                <a:cubicBezTo>
                  <a:pt x="2153285" y="125236"/>
                  <a:pt x="2167255" y="98566"/>
                  <a:pt x="2193925" y="85231"/>
                </a:cubicBezTo>
                <a:cubicBezTo>
                  <a:pt x="2220595" y="71896"/>
                  <a:pt x="2233930" y="71261"/>
                  <a:pt x="2260600" y="68086"/>
                </a:cubicBezTo>
                <a:cubicBezTo>
                  <a:pt x="2287270" y="64911"/>
                  <a:pt x="2301240" y="68086"/>
                  <a:pt x="2327910" y="68086"/>
                </a:cubicBezTo>
                <a:cubicBezTo>
                  <a:pt x="2354580" y="68086"/>
                  <a:pt x="2367915" y="68086"/>
                  <a:pt x="2394585" y="68086"/>
                </a:cubicBezTo>
                <a:cubicBezTo>
                  <a:pt x="2421255" y="68086"/>
                  <a:pt x="2449830" y="68086"/>
                  <a:pt x="2461895" y="68086"/>
                </a:cubicBezTo>
              </a:path>
            </a:pathLst>
          </a:custGeom>
          <a:solidFill>
            <a:srgbClr val="5D586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8f1bd7faf8424cd22e4c01816fd7065e"/>
          <p:cNvPicPr>
            <a:picLocks noChangeAspect="1"/>
          </p:cNvPicPr>
          <p:nvPr/>
        </p:nvPicPr>
        <p:blipFill>
          <a:blip r:embed="rId4"/>
          <a:srcRect l="67417" t="31913" r="3720" b="8339"/>
          <a:stretch>
            <a:fillRect/>
          </a:stretch>
        </p:blipFill>
        <p:spPr>
          <a:xfrm>
            <a:off x="2185035" y="3443605"/>
            <a:ext cx="1518285" cy="24244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04690" y="1527175"/>
            <a:ext cx="3536950" cy="3458210"/>
            <a:chOff x="9001" y="308"/>
            <a:chExt cx="7344" cy="7179"/>
          </a:xfrm>
        </p:grpSpPr>
        <p:pic>
          <p:nvPicPr>
            <p:cNvPr id="3" name="图片 2" descr="6b0ddc0655138e4f1aa715a6b1933f1d"/>
            <p:cNvPicPr>
              <a:picLocks noChangeAspect="1"/>
            </p:cNvPicPr>
            <p:nvPr/>
          </p:nvPicPr>
          <p:blipFill>
            <a:blip r:embed="rId3"/>
            <a:srcRect t="65105"/>
            <a:stretch>
              <a:fillRect/>
            </a:stretch>
          </p:blipFill>
          <p:spPr>
            <a:xfrm>
              <a:off x="9001" y="4547"/>
              <a:ext cx="7345" cy="2940"/>
            </a:xfrm>
            <a:prstGeom prst="rect">
              <a:avLst/>
            </a:prstGeom>
          </p:spPr>
        </p:pic>
        <p:pic>
          <p:nvPicPr>
            <p:cNvPr id="4" name="图片 3" descr="c5af74cf19b58d56975d452300c0e575"/>
            <p:cNvPicPr>
              <a:picLocks noChangeAspect="1"/>
            </p:cNvPicPr>
            <p:nvPr/>
          </p:nvPicPr>
          <p:blipFill>
            <a:blip r:embed="rId4"/>
            <a:srcRect l="73576" b="69768"/>
            <a:stretch>
              <a:fillRect/>
            </a:stretch>
          </p:blipFill>
          <p:spPr>
            <a:xfrm>
              <a:off x="12329" y="308"/>
              <a:ext cx="3232" cy="4615"/>
            </a:xfrm>
            <a:prstGeom prst="rect">
              <a:avLst/>
            </a:prstGeom>
          </p:spPr>
        </p:pic>
        <p:pic>
          <p:nvPicPr>
            <p:cNvPr id="2" name="图片 1" descr="21491cf224845e43e32a91a6fb14f63d"/>
            <p:cNvPicPr>
              <a:picLocks noChangeAspect="1"/>
            </p:cNvPicPr>
            <p:nvPr/>
          </p:nvPicPr>
          <p:blipFill>
            <a:blip r:embed="rId5"/>
            <a:srcRect l="23565" t="20078" r="24938" b="19301"/>
            <a:stretch>
              <a:fillRect/>
            </a:stretch>
          </p:blipFill>
          <p:spPr>
            <a:xfrm rot="600000">
              <a:off x="11739" y="2814"/>
              <a:ext cx="2238" cy="228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406525" y="3660140"/>
            <a:ext cx="3570101" cy="1454150"/>
            <a:chOff x="7427" y="4054"/>
            <a:chExt cx="8783" cy="2290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8783" cy="1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6525" y="2004695"/>
            <a:ext cx="3871708" cy="1235075"/>
            <a:chOff x="7427" y="4054"/>
            <a:chExt cx="9525" cy="1945"/>
          </a:xfrm>
        </p:grpSpPr>
        <p:sp>
          <p:nvSpPr>
            <p:cNvPr id="12" name="文本框 11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27" y="4723"/>
              <a:ext cx="9525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42275" y="2649220"/>
            <a:ext cx="3570101" cy="1454150"/>
            <a:chOff x="7427" y="4054"/>
            <a:chExt cx="8783" cy="2290"/>
          </a:xfrm>
        </p:grpSpPr>
        <p:sp>
          <p:nvSpPr>
            <p:cNvPr id="15" name="文本框 1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03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427" y="4723"/>
              <a:ext cx="8783" cy="1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97940" y="1804670"/>
            <a:ext cx="5138420" cy="1237615"/>
            <a:chOff x="1056" y="2651"/>
            <a:chExt cx="8672" cy="1949"/>
          </a:xfrm>
        </p:grpSpPr>
        <p:grpSp>
          <p:nvGrpSpPr>
            <p:cNvPr id="4" name="组合 3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2050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97940" y="4281170"/>
            <a:ext cx="5138420" cy="1237615"/>
            <a:chOff x="1056" y="2651"/>
            <a:chExt cx="8672" cy="1949"/>
          </a:xfrm>
        </p:grpSpPr>
        <p:grpSp>
          <p:nvGrpSpPr>
            <p:cNvPr id="10" name="组合 9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3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97940" y="3042920"/>
            <a:ext cx="5138420" cy="1237615"/>
            <a:chOff x="1056" y="2651"/>
            <a:chExt cx="8672" cy="1949"/>
          </a:xfrm>
        </p:grpSpPr>
        <p:grpSp>
          <p:nvGrpSpPr>
            <p:cNvPr id="15" name="组合 14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9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0" name="图片 19" descr="7eea83ce975fdc61e4df2800270a5f10"/>
          <p:cNvPicPr>
            <a:picLocks noChangeAspect="1"/>
          </p:cNvPicPr>
          <p:nvPr/>
        </p:nvPicPr>
        <p:blipFill>
          <a:blip r:embed="rId4"/>
          <a:srcRect l="14043" t="10521" r="15648" b="28135"/>
          <a:stretch>
            <a:fillRect/>
          </a:stretch>
        </p:blipFill>
        <p:spPr>
          <a:xfrm>
            <a:off x="6490970" y="1263015"/>
            <a:ext cx="4653280" cy="435165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1934825" cy="6558915"/>
            <a:chOff x="446" y="39"/>
            <a:chExt cx="18795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795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c90e1472aadaa9e5200aa40f3ae09feb"/>
          <p:cNvPicPr>
            <a:picLocks noChangeAspect="1"/>
          </p:cNvPicPr>
          <p:nvPr/>
        </p:nvPicPr>
        <p:blipFill>
          <a:blip r:embed="rId3"/>
          <a:srcRect t="29484" b="33925"/>
          <a:stretch>
            <a:fillRect/>
          </a:stretch>
        </p:blipFill>
        <p:spPr>
          <a:xfrm>
            <a:off x="3711893" y="2068195"/>
            <a:ext cx="4801235" cy="1317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7356" y="33858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</a:rPr>
              <a:t>衷心感谢您的观赏！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31490" y="4071858"/>
            <a:ext cx="629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72728" y="4441190"/>
            <a:ext cx="6679565" cy="372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：张三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汇报时间：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0200" y="21336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567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28922c0ef5cf2d9445533006c81a2b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" y="-53975"/>
            <a:ext cx="12135485" cy="670496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862320" y="1744345"/>
            <a:ext cx="5187315" cy="819150"/>
            <a:chOff x="4090" y="2959"/>
            <a:chExt cx="8169" cy="1290"/>
          </a:xfrm>
        </p:grpSpPr>
        <p:grpSp>
          <p:nvGrpSpPr>
            <p:cNvPr id="11" name="组合 10"/>
            <p:cNvGrpSpPr/>
            <p:nvPr/>
          </p:nvGrpSpPr>
          <p:grpSpPr>
            <a:xfrm>
              <a:off x="4090" y="2959"/>
              <a:ext cx="1444" cy="1290"/>
              <a:chOff x="4059" y="2959"/>
              <a:chExt cx="1444" cy="1290"/>
            </a:xfrm>
          </p:grpSpPr>
          <p:pic>
            <p:nvPicPr>
              <p:cNvPr id="5" name="图片 4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4328" y="3289"/>
                <a:ext cx="96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01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535" y="322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62320" y="2565400"/>
            <a:ext cx="5187315" cy="819150"/>
            <a:chOff x="4090" y="4252"/>
            <a:chExt cx="8169" cy="1290"/>
          </a:xfrm>
        </p:grpSpPr>
        <p:grpSp>
          <p:nvGrpSpPr>
            <p:cNvPr id="15" name="组合 14"/>
            <p:cNvGrpSpPr/>
            <p:nvPr/>
          </p:nvGrpSpPr>
          <p:grpSpPr>
            <a:xfrm>
              <a:off x="4090" y="4252"/>
              <a:ext cx="1445" cy="1291"/>
              <a:chOff x="4059" y="2959"/>
              <a:chExt cx="1445" cy="1291"/>
            </a:xfrm>
          </p:grpSpPr>
          <p:pic>
            <p:nvPicPr>
              <p:cNvPr id="16" name="图片 15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4276" y="3263"/>
                <a:ext cx="117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02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35" y="453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2320" y="3387090"/>
            <a:ext cx="5187315" cy="819150"/>
            <a:chOff x="4090" y="5546"/>
            <a:chExt cx="8169" cy="1290"/>
          </a:xfrm>
        </p:grpSpPr>
        <p:grpSp>
          <p:nvGrpSpPr>
            <p:cNvPr id="18" name="组合 17"/>
            <p:cNvGrpSpPr/>
            <p:nvPr/>
          </p:nvGrpSpPr>
          <p:grpSpPr>
            <a:xfrm>
              <a:off x="4090" y="5546"/>
              <a:ext cx="1445" cy="1291"/>
              <a:chOff x="4059" y="2959"/>
              <a:chExt cx="1445" cy="1291"/>
            </a:xfrm>
          </p:grpSpPr>
          <p:pic>
            <p:nvPicPr>
              <p:cNvPr id="19" name="图片 18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4250" y="3263"/>
                <a:ext cx="118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03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535" y="583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62320" y="4208780"/>
            <a:ext cx="5187315" cy="819150"/>
            <a:chOff x="4090" y="6840"/>
            <a:chExt cx="8169" cy="1290"/>
          </a:xfrm>
        </p:grpSpPr>
        <p:grpSp>
          <p:nvGrpSpPr>
            <p:cNvPr id="12" name="组合 11"/>
            <p:cNvGrpSpPr/>
            <p:nvPr/>
          </p:nvGrpSpPr>
          <p:grpSpPr>
            <a:xfrm>
              <a:off x="4090" y="6840"/>
              <a:ext cx="1445" cy="1291"/>
              <a:chOff x="4059" y="2959"/>
              <a:chExt cx="1445" cy="1291"/>
            </a:xfrm>
          </p:grpSpPr>
          <p:pic>
            <p:nvPicPr>
              <p:cNvPr id="13" name="图片 12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4224" y="3263"/>
                <a:ext cx="110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04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35" y="714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56790" y="2301875"/>
            <a:ext cx="2339975" cy="1174115"/>
            <a:chOff x="4379" y="1172"/>
            <a:chExt cx="3685" cy="1849"/>
          </a:xfrm>
        </p:grpSpPr>
        <p:sp>
          <p:nvSpPr>
            <p:cNvPr id="3" name="文本框 2"/>
            <p:cNvSpPr txBox="1"/>
            <p:nvPr/>
          </p:nvSpPr>
          <p:spPr>
            <a:xfrm>
              <a:off x="4379" y="1172"/>
              <a:ext cx="229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目录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86" y="2393"/>
              <a:ext cx="357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字体管家胖丫儿" panose="00020600040101010101" charset="-122"/>
                  <a:ea typeface="字体管家胖丫儿" panose="00020600040101010101" charset="-122"/>
                </a:rPr>
                <a:t>CONTENTS</a:t>
              </a:r>
              <a:endParaRPr lang="en-US" altLang="zh-CN" dirty="0">
                <a:latin typeface="字体管家胖丫儿" panose="00020600040101010101" charset="-122"/>
                <a:ea typeface="字体管家胖丫儿" panose="0002060004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24585" y="2237740"/>
            <a:ext cx="3472180" cy="2281555"/>
            <a:chOff x="1361" y="5898"/>
            <a:chExt cx="5468" cy="3593"/>
          </a:xfrm>
        </p:grpSpPr>
        <p:pic>
          <p:nvPicPr>
            <p:cNvPr id="4" name="图片 3" descr="c90e1472aadaa9e5200aa40f3ae09feb"/>
            <p:cNvPicPr>
              <a:picLocks noChangeAspect="1"/>
            </p:cNvPicPr>
            <p:nvPr/>
          </p:nvPicPr>
          <p:blipFill>
            <a:blip r:embed="rId4"/>
            <a:srcRect t="29484" r="83355" b="33925"/>
            <a:stretch>
              <a:fillRect/>
            </a:stretch>
          </p:blipFill>
          <p:spPr>
            <a:xfrm>
              <a:off x="1361" y="5898"/>
              <a:ext cx="1812" cy="3593"/>
            </a:xfrm>
            <a:prstGeom prst="rect">
              <a:avLst/>
            </a:prstGeom>
          </p:spPr>
        </p:pic>
        <p:pic>
          <p:nvPicPr>
            <p:cNvPr id="32" name="图片 31" descr="c90e1472aadaa9e5200aa40f3ae09feb"/>
            <p:cNvPicPr>
              <a:picLocks noChangeAspect="1"/>
            </p:cNvPicPr>
            <p:nvPr/>
          </p:nvPicPr>
          <p:blipFill>
            <a:blip r:embed="rId4"/>
            <a:srcRect l="15785" t="29484" b="33925"/>
            <a:stretch>
              <a:fillRect/>
            </a:stretch>
          </p:blipFill>
          <p:spPr>
            <a:xfrm>
              <a:off x="3225" y="7919"/>
              <a:ext cx="3604" cy="1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c5af74cf19b58d56975d452300c0e575"/>
          <p:cNvPicPr>
            <a:picLocks noChangeAspect="1"/>
          </p:cNvPicPr>
          <p:nvPr/>
        </p:nvPicPr>
        <p:blipFill>
          <a:blip r:embed="rId3"/>
          <a:srcRect l="63104" t="30253" r="15023" b="36922"/>
          <a:stretch>
            <a:fillRect/>
          </a:stretch>
        </p:blipFill>
        <p:spPr>
          <a:xfrm>
            <a:off x="2643505" y="2283460"/>
            <a:ext cx="1575435" cy="2491740"/>
          </a:xfrm>
          <a:prstGeom prst="round2Diag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O1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097385" cy="6558915"/>
            <a:chOff x="446" y="39"/>
            <a:chExt cx="19051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9051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e8290e5dbcbd2aa1a44462fe4912f55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0" y="2183765"/>
            <a:ext cx="5422265" cy="3253740"/>
          </a:xfrm>
          <a:prstGeom prst="rect">
            <a:avLst/>
          </a:prstGeom>
        </p:spPr>
      </p:pic>
      <p:sp>
        <p:nvSpPr>
          <p:cNvPr id="46" name="TextBox 28"/>
          <p:cNvSpPr txBox="1"/>
          <p:nvPr/>
        </p:nvSpPr>
        <p:spPr>
          <a:xfrm>
            <a:off x="5754190" y="254332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rgbClr val="527C57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5853430" y="3369945"/>
            <a:ext cx="4958715" cy="2320713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6695" y="-8255"/>
            <a:ext cx="12161861" cy="6558915"/>
            <a:chOff x="446" y="39"/>
            <a:chExt cx="18920" cy="10329"/>
          </a:xfrm>
        </p:grpSpPr>
        <p:pic>
          <p:nvPicPr>
            <p:cNvPr id="7" name="图片 6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9012555" y="2989580"/>
            <a:ext cx="1111250" cy="879475"/>
          </a:xfrm>
          <a:prstGeom prst="rect">
            <a:avLst/>
          </a:prstGeom>
        </p:spPr>
      </p:pic>
      <p:pic>
        <p:nvPicPr>
          <p:cNvPr id="10" name="图片 9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2055495" y="2989580"/>
            <a:ext cx="1111250" cy="879475"/>
          </a:xfrm>
          <a:prstGeom prst="rect">
            <a:avLst/>
          </a:prstGeom>
        </p:spPr>
      </p:pic>
      <p:pic>
        <p:nvPicPr>
          <p:cNvPr id="11" name="图片 10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4374515" y="2989580"/>
            <a:ext cx="1111250" cy="879475"/>
          </a:xfrm>
          <a:prstGeom prst="rect">
            <a:avLst/>
          </a:prstGeom>
        </p:spPr>
      </p:pic>
      <p:pic>
        <p:nvPicPr>
          <p:cNvPr id="12" name="图片 11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6693535" y="2989580"/>
            <a:ext cx="1111250" cy="8794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246755" y="3277870"/>
            <a:ext cx="944880" cy="425450"/>
            <a:chOff x="5195" y="5084"/>
            <a:chExt cx="1250" cy="421"/>
          </a:xfrm>
        </p:grpSpPr>
        <p:cxnSp>
          <p:nvCxnSpPr>
            <p:cNvPr id="16" name="曲线连接符 15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曲线连接符 16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485765" y="3277870"/>
            <a:ext cx="944880" cy="425450"/>
            <a:chOff x="5195" y="5084"/>
            <a:chExt cx="1250" cy="421"/>
          </a:xfrm>
        </p:grpSpPr>
        <p:cxnSp>
          <p:nvCxnSpPr>
            <p:cNvPr id="21" name="曲线连接符 20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21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7940675" y="3277870"/>
            <a:ext cx="944880" cy="425450"/>
            <a:chOff x="5195" y="5084"/>
            <a:chExt cx="1250" cy="421"/>
          </a:xfrm>
        </p:grpSpPr>
        <p:cxnSp>
          <p:nvCxnSpPr>
            <p:cNvPr id="24" name="曲线连接符 23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线连接符 24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358900" y="4119880"/>
            <a:ext cx="2451735" cy="1527175"/>
            <a:chOff x="6392" y="7749"/>
            <a:chExt cx="4560" cy="2405"/>
          </a:xfrm>
        </p:grpSpPr>
        <p:sp>
          <p:nvSpPr>
            <p:cNvPr id="29" name="文本框 28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02685" y="4119880"/>
            <a:ext cx="2451735" cy="1527175"/>
            <a:chOff x="6392" y="7749"/>
            <a:chExt cx="4560" cy="2405"/>
          </a:xfrm>
        </p:grpSpPr>
        <p:sp>
          <p:nvSpPr>
            <p:cNvPr id="32" name="文本框 31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46470" y="4119880"/>
            <a:ext cx="2451735" cy="1527175"/>
            <a:chOff x="6392" y="7749"/>
            <a:chExt cx="4560" cy="2405"/>
          </a:xfrm>
        </p:grpSpPr>
        <p:sp>
          <p:nvSpPr>
            <p:cNvPr id="35" name="文本框 34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90255" y="4119880"/>
            <a:ext cx="2451735" cy="1527175"/>
            <a:chOff x="6392" y="7749"/>
            <a:chExt cx="4560" cy="2405"/>
          </a:xfrm>
        </p:grpSpPr>
        <p:sp>
          <p:nvSpPr>
            <p:cNvPr id="38" name="文本框 37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4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6695" y="-8255"/>
            <a:ext cx="12161861" cy="6558915"/>
            <a:chOff x="446" y="39"/>
            <a:chExt cx="18920" cy="10329"/>
          </a:xfrm>
        </p:grpSpPr>
        <p:pic>
          <p:nvPicPr>
            <p:cNvPr id="15" name="图片 14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20090" y="5252720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65165" y="1917065"/>
            <a:ext cx="5262245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solidFill>
            <a:srgbClr val="577B4F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534795" y="1917065"/>
            <a:ext cx="4107180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blipFill rotWithShape="1">
            <a:blip r:embed="rId3"/>
            <a:stretch>
              <a:fillRect/>
            </a:stretch>
          </a:blip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8"/>
          <p:cNvSpPr txBox="1"/>
          <p:nvPr/>
        </p:nvSpPr>
        <p:spPr>
          <a:xfrm>
            <a:off x="5935800" y="224614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chemeClr val="bg1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6282690" y="2924175"/>
            <a:ext cx="4144010" cy="2027619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</a:t>
            </a: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18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O2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5" name="图片 4" descr="c5af74cf19b58d56975d452300c0e575"/>
          <p:cNvPicPr>
            <a:picLocks noChangeAspect="1"/>
          </p:cNvPicPr>
          <p:nvPr/>
        </p:nvPicPr>
        <p:blipFill>
          <a:blip r:embed="rId3"/>
          <a:srcRect l="21891" t="37579" r="60357" b="30555"/>
          <a:stretch>
            <a:fillRect/>
          </a:stretch>
        </p:blipFill>
        <p:spPr>
          <a:xfrm>
            <a:off x="2950845" y="1918970"/>
            <a:ext cx="129413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7495" y="-58420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566545" y="1879600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pic>
        <p:nvPicPr>
          <p:cNvPr id="4" name="图片 3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 flipH="1">
            <a:off x="9236075" y="290893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3276773" y="1921828"/>
            <a:ext cx="6131500" cy="1357630"/>
            <a:chOff x="7427" y="4054"/>
            <a:chExt cx="10348" cy="2138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pic>
        <p:nvPicPr>
          <p:cNvPr id="11" name="图片 10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632585" y="404558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3342813" y="4087813"/>
            <a:ext cx="6131500" cy="1357630"/>
            <a:chOff x="7427" y="4054"/>
            <a:chExt cx="10348" cy="2138"/>
          </a:xfrm>
        </p:grpSpPr>
        <p:sp>
          <p:nvSpPr>
            <p:cNvPr id="13" name="文本框 12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27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3204" y="3008948"/>
            <a:ext cx="6131500" cy="1357630"/>
            <a:chOff x="6475" y="4054"/>
            <a:chExt cx="10348" cy="2138"/>
          </a:xfrm>
        </p:grpSpPr>
        <p:sp>
          <p:nvSpPr>
            <p:cNvPr id="17" name="文本框 16"/>
            <p:cNvSpPr txBox="1"/>
            <p:nvPr/>
          </p:nvSpPr>
          <p:spPr>
            <a:xfrm>
              <a:off x="10388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75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0655" y="-2222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c5af74cf19b58d56975d452300c0e575"/>
          <p:cNvPicPr>
            <a:picLocks noChangeAspect="1"/>
          </p:cNvPicPr>
          <p:nvPr/>
        </p:nvPicPr>
        <p:blipFill>
          <a:blip r:embed="rId3"/>
          <a:srcRect l="73576" b="69768"/>
          <a:stretch>
            <a:fillRect/>
          </a:stretch>
        </p:blipFill>
        <p:spPr>
          <a:xfrm>
            <a:off x="6496050" y="1717229"/>
            <a:ext cx="1070610" cy="1593215"/>
          </a:xfrm>
          <a:prstGeom prst="rect">
            <a:avLst/>
          </a:prstGeom>
        </p:spPr>
      </p:pic>
      <p:pic>
        <p:nvPicPr>
          <p:cNvPr id="2" name="图片 1" descr="c5af74cf19b58d56975d452300c0e575"/>
          <p:cNvPicPr>
            <a:picLocks noChangeAspect="1"/>
          </p:cNvPicPr>
          <p:nvPr/>
        </p:nvPicPr>
        <p:blipFill>
          <a:blip r:embed="rId3"/>
          <a:srcRect t="22687" r="75173" b="45374"/>
          <a:stretch>
            <a:fillRect/>
          </a:stretch>
        </p:blipFill>
        <p:spPr>
          <a:xfrm rot="21420000">
            <a:off x="4499610" y="1577529"/>
            <a:ext cx="898525" cy="1503680"/>
          </a:xfrm>
          <a:prstGeom prst="rect">
            <a:avLst/>
          </a:prstGeom>
        </p:spPr>
      </p:pic>
      <p:pic>
        <p:nvPicPr>
          <p:cNvPr id="9" name="图片 8" descr="c5af74cf19b58d56975d452300c0e575"/>
          <p:cNvPicPr>
            <a:picLocks noChangeAspect="1"/>
          </p:cNvPicPr>
          <p:nvPr/>
        </p:nvPicPr>
        <p:blipFill>
          <a:blip r:embed="rId3"/>
          <a:srcRect l="39656" t="22687" r="40603" b="43189"/>
          <a:stretch>
            <a:fillRect/>
          </a:stretch>
        </p:blipFill>
        <p:spPr>
          <a:xfrm>
            <a:off x="5696585" y="3310444"/>
            <a:ext cx="592455" cy="1334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9140000">
            <a:off x="4732655" y="3196779"/>
            <a:ext cx="624840" cy="952500"/>
            <a:chOff x="3129" y="3395"/>
            <a:chExt cx="1213" cy="1849"/>
          </a:xfrm>
        </p:grpSpPr>
        <p:sp>
          <p:nvSpPr>
            <p:cNvPr id="10" name="任意多边形 9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2480000">
            <a:off x="6516370" y="3429189"/>
            <a:ext cx="624840" cy="952500"/>
            <a:chOff x="3129" y="3395"/>
            <a:chExt cx="1213" cy="1849"/>
          </a:xfrm>
        </p:grpSpPr>
        <p:sp>
          <p:nvSpPr>
            <p:cNvPr id="14" name="任意多边形 13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5600000" flipH="1" flipV="1">
            <a:off x="5660390" y="1744534"/>
            <a:ext cx="624840" cy="952500"/>
            <a:chOff x="3129" y="3395"/>
            <a:chExt cx="1213" cy="1849"/>
          </a:xfrm>
        </p:grpSpPr>
        <p:sp>
          <p:nvSpPr>
            <p:cNvPr id="17" name="任意多边形 16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10690" y="1819464"/>
            <a:ext cx="2451735" cy="1527175"/>
            <a:chOff x="2694" y="3801"/>
            <a:chExt cx="3861" cy="2405"/>
          </a:xfrm>
        </p:grpSpPr>
        <p:sp>
          <p:nvSpPr>
            <p:cNvPr id="29" name="文本框 28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43605" y="4238179"/>
            <a:ext cx="2451735" cy="1527175"/>
            <a:chOff x="2694" y="3801"/>
            <a:chExt cx="3861" cy="2405"/>
          </a:xfrm>
        </p:grpSpPr>
        <p:sp>
          <p:nvSpPr>
            <p:cNvPr id="21" name="文本框 20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26375" y="2629089"/>
            <a:ext cx="2451735" cy="1527175"/>
            <a:chOff x="2694" y="3801"/>
            <a:chExt cx="3861" cy="2405"/>
          </a:xfrm>
        </p:grpSpPr>
        <p:sp>
          <p:nvSpPr>
            <p:cNvPr id="24" name="文本框 23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7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1380</Words>
  <Application>Microsoft Office PowerPoint</Application>
  <PresentationFormat>宽屏</PresentationFormat>
  <Paragraphs>113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Calibri</vt:lpstr>
      <vt:lpstr>字体管家胖丫儿</vt:lpstr>
      <vt:lpstr>Arial</vt:lpstr>
      <vt:lpstr>宋体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dc:description>——</dc:description>
  <cp:lastModifiedBy>阳光 男孩</cp:lastModifiedBy>
  <cp:revision>20</cp:revision>
  <dcterms:created xsi:type="dcterms:W3CDTF">2017-09-19T15:39:00Z</dcterms:created>
  <dcterms:modified xsi:type="dcterms:W3CDTF">2019-12-04T12:47:03Z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