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2"/>
  </p:sldMasterIdLst>
  <p:notesMasterIdLst>
    <p:notesMasterId r:id="rId15"/>
  </p:notesMasterIdLst>
  <p:sldIdLst>
    <p:sldId id="278" r:id="rId3"/>
    <p:sldId id="314" r:id="rId4"/>
    <p:sldId id="281" r:id="rId5"/>
    <p:sldId id="262" r:id="rId6"/>
    <p:sldId id="316" r:id="rId7"/>
    <p:sldId id="317" r:id="rId8"/>
    <p:sldId id="318" r:id="rId9"/>
    <p:sldId id="319" r:id="rId10"/>
    <p:sldId id="320" r:id="rId11"/>
    <p:sldId id="315" r:id="rId12"/>
    <p:sldId id="321" r:id="rId13"/>
    <p:sldId id="322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4D2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01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2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13BBE5-0BEA-4494-9BEF-C8C2F48C9E2D}" type="datetimeFigureOut">
              <a:rPr lang="zh-CN" altLang="en-US" smtClean="0"/>
              <a:t>2019/12/4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B8912-F0BA-4AD8-8415-DA1F26BCB0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4562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6751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501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0BB00E-6135-4A30-8982-B23B1562F15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9243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748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313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507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2130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9560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3953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693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 advClick="0" advTm="3000">
        <p14:doors dir="vert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893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111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0579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902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7695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0242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1603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 advClick="0" advTm="3000">
        <p14:doors dir="vert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 advClick="0" advTm="3000">
        <p14:doors dir="vert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 advClick="0" advTm="3000">
        <p14:doors dir="vert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 userDrawn="1"/>
        </p:nvSpPr>
        <p:spPr bwMode="auto">
          <a:xfrm>
            <a:off x="8420" y="-6979"/>
            <a:ext cx="12183580" cy="6864979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/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矩形 3"/>
          <p:cNvSpPr/>
          <p:nvPr userDrawn="1"/>
        </p:nvSpPr>
        <p:spPr>
          <a:xfrm>
            <a:off x="239349" y="164637"/>
            <a:ext cx="11713301" cy="6528725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 advClick="0" advTm="3000">
        <p14:doors dir="vert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49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71178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224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877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  <p:sp>
        <p:nvSpPr>
          <p:cNvPr id="3" name="任意多边形 2"/>
          <p:cNvSpPr/>
          <p:nvPr userDrawn="1"/>
        </p:nvSpPr>
        <p:spPr>
          <a:xfrm>
            <a:off x="2867959" y="0"/>
            <a:ext cx="9324041" cy="6858000"/>
          </a:xfrm>
          <a:custGeom>
            <a:avLst/>
            <a:gdLst>
              <a:gd name="connsiteX0" fmla="*/ 6753833 w 9324041"/>
              <a:gd name="connsiteY0" fmla="*/ 0 h 6858000"/>
              <a:gd name="connsiteX1" fmla="*/ 9324041 w 9324041"/>
              <a:gd name="connsiteY1" fmla="*/ 0 h 6858000"/>
              <a:gd name="connsiteX2" fmla="*/ 9324041 w 9324041"/>
              <a:gd name="connsiteY2" fmla="*/ 6858000 h 6858000"/>
              <a:gd name="connsiteX3" fmla="*/ 0 w 932404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24041" h="6858000">
                <a:moveTo>
                  <a:pt x="6753833" y="0"/>
                </a:moveTo>
                <a:lnTo>
                  <a:pt x="9324041" y="0"/>
                </a:lnTo>
                <a:lnTo>
                  <a:pt x="932404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438151" y="520700"/>
            <a:ext cx="11315700" cy="5816600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  <a:effectLst>
            <a:outerShdw blurRad="393700" dist="635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mc:AlternateContent xmlns:mc="http://schemas.openxmlformats.org/markup-compatibility/2006" xmlns:p14="http://schemas.microsoft.com/office/powerpoint/2010/main">
    <mc:Choice Requires="p14">
      <p:transition spd="slow" p14:dur="1399" advClick="0" advTm="3000">
        <p14:doors dir="vert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2019/12/4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018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f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5" y="3429000"/>
            <a:ext cx="12192000" cy="3429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38150" y="520700"/>
            <a:ext cx="11315700" cy="5816600"/>
            <a:chOff x="723107" y="871333"/>
            <a:chExt cx="10745787" cy="5115334"/>
          </a:xfrm>
          <a:effectLst>
            <a:outerShdw blurRad="279400" dist="63500" dir="5400000" algn="t" rotWithShape="0">
              <a:prstClr val="black">
                <a:alpha val="29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723107" y="871333"/>
              <a:ext cx="10745787" cy="5115334"/>
            </a:xfrm>
            <a:prstGeom prst="rect">
              <a:avLst/>
            </a:prstGeom>
            <a:blipFill>
              <a:blip r:embed="rId4">
                <a:grayscl/>
              </a:blip>
              <a:srcRect/>
              <a:stretch>
                <a:fillRect t="-19551" b="-1945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23107" y="871333"/>
              <a:ext cx="10745787" cy="5115334"/>
            </a:xfrm>
            <a:prstGeom prst="rect">
              <a:avLst/>
            </a:prstGeom>
            <a:solidFill>
              <a:schemeClr val="tx1"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EEDEA8A-9ED3-4100-A7D4-32B113EE6A18}"/>
              </a:ext>
            </a:extLst>
          </p:cNvPr>
          <p:cNvSpPr txBox="1"/>
          <p:nvPr/>
        </p:nvSpPr>
        <p:spPr>
          <a:xfrm>
            <a:off x="2941935" y="2697182"/>
            <a:ext cx="6308137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沉稳大气商务汇报</a:t>
            </a:r>
            <a:r>
              <a:rPr lang="en-US" altLang="zh-CN" sz="4000" b="1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模版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1611505-1F6E-4343-A379-83D85D2E54D5}"/>
              </a:ext>
            </a:extLst>
          </p:cNvPr>
          <p:cNvSpPr txBox="1"/>
          <p:nvPr/>
        </p:nvSpPr>
        <p:spPr>
          <a:xfrm>
            <a:off x="2941937" y="3427532"/>
            <a:ext cx="6308128" cy="682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1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urna</a:t>
            </a:r>
            <a:r>
              <a:rPr lang="en-US" altLang="zh-CN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xmlns="" id="{5B058981-7C69-4E4C-9012-B381E605019A}"/>
              </a:ext>
            </a:extLst>
          </p:cNvPr>
          <p:cNvSpPr/>
          <p:nvPr/>
        </p:nvSpPr>
        <p:spPr>
          <a:xfrm>
            <a:off x="5197768" y="1895278"/>
            <a:ext cx="1796465" cy="570329"/>
          </a:xfrm>
          <a:custGeom>
            <a:avLst/>
            <a:gdLst/>
            <a:ahLst/>
            <a:cxnLst/>
            <a:rect l="l" t="t" r="r" b="b"/>
            <a:pathLst>
              <a:path w="1363018" h="432721">
                <a:moveTo>
                  <a:pt x="1209037" y="61817"/>
                </a:moveTo>
                <a:cubicBezTo>
                  <a:pt x="1194426" y="61817"/>
                  <a:pt x="1183655" y="63597"/>
                  <a:pt x="1176723" y="67156"/>
                </a:cubicBezTo>
                <a:cubicBezTo>
                  <a:pt x="1169792" y="70715"/>
                  <a:pt x="1165016" y="76335"/>
                  <a:pt x="1162393" y="84015"/>
                </a:cubicBezTo>
                <a:cubicBezTo>
                  <a:pt x="1159771" y="91696"/>
                  <a:pt x="1157523" y="100406"/>
                  <a:pt x="1155649" y="110147"/>
                </a:cubicBezTo>
                <a:lnTo>
                  <a:pt x="1148344" y="151733"/>
                </a:lnTo>
                <a:cubicBezTo>
                  <a:pt x="1146845" y="159601"/>
                  <a:pt x="1146096" y="167469"/>
                  <a:pt x="1146096" y="175336"/>
                </a:cubicBezTo>
                <a:cubicBezTo>
                  <a:pt x="1146096" y="181331"/>
                  <a:pt x="1147220" y="186576"/>
                  <a:pt x="1149468" y="191071"/>
                </a:cubicBezTo>
                <a:cubicBezTo>
                  <a:pt x="1151716" y="195567"/>
                  <a:pt x="1155930" y="198471"/>
                  <a:pt x="1162112" y="199782"/>
                </a:cubicBezTo>
                <a:cubicBezTo>
                  <a:pt x="1168294" y="201093"/>
                  <a:pt x="1178128" y="201749"/>
                  <a:pt x="1191616" y="201749"/>
                </a:cubicBezTo>
                <a:lnTo>
                  <a:pt x="1274788" y="201749"/>
                </a:lnTo>
                <a:lnTo>
                  <a:pt x="1287714" y="129816"/>
                </a:lnTo>
                <a:cubicBezTo>
                  <a:pt x="1291086" y="108836"/>
                  <a:pt x="1292771" y="94786"/>
                  <a:pt x="1292771" y="87668"/>
                </a:cubicBezTo>
                <a:cubicBezTo>
                  <a:pt x="1292771" y="81674"/>
                  <a:pt x="1291647" y="76522"/>
                  <a:pt x="1289400" y="72214"/>
                </a:cubicBezTo>
                <a:cubicBezTo>
                  <a:pt x="1287152" y="67905"/>
                  <a:pt x="1282281" y="65095"/>
                  <a:pt x="1274788" y="63784"/>
                </a:cubicBezTo>
                <a:cubicBezTo>
                  <a:pt x="1267295" y="62473"/>
                  <a:pt x="1254932" y="61817"/>
                  <a:pt x="1237698" y="61817"/>
                </a:cubicBezTo>
                <a:close/>
                <a:moveTo>
                  <a:pt x="543468" y="61255"/>
                </a:moveTo>
                <a:cubicBezTo>
                  <a:pt x="532229" y="61255"/>
                  <a:pt x="522675" y="62660"/>
                  <a:pt x="514807" y="65470"/>
                </a:cubicBezTo>
                <a:cubicBezTo>
                  <a:pt x="506940" y="68280"/>
                  <a:pt x="500477" y="73993"/>
                  <a:pt x="495419" y="82610"/>
                </a:cubicBezTo>
                <a:cubicBezTo>
                  <a:pt x="490362" y="91227"/>
                  <a:pt x="485398" y="108648"/>
                  <a:pt x="480527" y="134874"/>
                </a:cubicBezTo>
                <a:lnTo>
                  <a:pt x="459172" y="256823"/>
                </a:lnTo>
                <a:cubicBezTo>
                  <a:pt x="451679" y="298783"/>
                  <a:pt x="447933" y="325196"/>
                  <a:pt x="447933" y="336061"/>
                </a:cubicBezTo>
                <a:cubicBezTo>
                  <a:pt x="447933" y="350672"/>
                  <a:pt x="452897" y="360226"/>
                  <a:pt x="462825" y="364722"/>
                </a:cubicBezTo>
                <a:cubicBezTo>
                  <a:pt x="472753" y="369218"/>
                  <a:pt x="490081" y="371465"/>
                  <a:pt x="514807" y="371465"/>
                </a:cubicBezTo>
                <a:lnTo>
                  <a:pt x="543468" y="371465"/>
                </a:lnTo>
                <a:cubicBezTo>
                  <a:pt x="554708" y="371465"/>
                  <a:pt x="564355" y="370060"/>
                  <a:pt x="572410" y="367251"/>
                </a:cubicBezTo>
                <a:cubicBezTo>
                  <a:pt x="580465" y="364441"/>
                  <a:pt x="587115" y="358634"/>
                  <a:pt x="592360" y="349829"/>
                </a:cubicBezTo>
                <a:cubicBezTo>
                  <a:pt x="597605" y="341025"/>
                  <a:pt x="602476" y="323698"/>
                  <a:pt x="606971" y="297847"/>
                </a:cubicBezTo>
                <a:lnTo>
                  <a:pt x="627764" y="175336"/>
                </a:lnTo>
                <a:cubicBezTo>
                  <a:pt x="635257" y="131877"/>
                  <a:pt x="639004" y="105651"/>
                  <a:pt x="639004" y="96660"/>
                </a:cubicBezTo>
                <a:cubicBezTo>
                  <a:pt x="639004" y="82048"/>
                  <a:pt x="634134" y="72495"/>
                  <a:pt x="624393" y="67999"/>
                </a:cubicBezTo>
                <a:cubicBezTo>
                  <a:pt x="614652" y="63503"/>
                  <a:pt x="597418" y="61255"/>
                  <a:pt x="572691" y="61255"/>
                </a:cubicBezTo>
                <a:close/>
                <a:moveTo>
                  <a:pt x="936775" y="3372"/>
                </a:moveTo>
                <a:lnTo>
                  <a:pt x="1006459" y="3372"/>
                </a:lnTo>
                <a:lnTo>
                  <a:pt x="931717" y="428787"/>
                </a:lnTo>
                <a:lnTo>
                  <a:pt x="862032" y="428787"/>
                </a:lnTo>
                <a:lnTo>
                  <a:pt x="923287" y="78676"/>
                </a:lnTo>
                <a:cubicBezTo>
                  <a:pt x="905679" y="91040"/>
                  <a:pt x="871773" y="110709"/>
                  <a:pt x="821570" y="137684"/>
                </a:cubicBezTo>
                <a:lnTo>
                  <a:pt x="791785" y="82610"/>
                </a:lnTo>
                <a:close/>
                <a:moveTo>
                  <a:pt x="63504" y="3372"/>
                </a:moveTo>
                <a:lnTo>
                  <a:pt x="231534" y="3372"/>
                </a:lnTo>
                <a:cubicBezTo>
                  <a:pt x="247644" y="3372"/>
                  <a:pt x="261600" y="4308"/>
                  <a:pt x="273401" y="6182"/>
                </a:cubicBezTo>
                <a:cubicBezTo>
                  <a:pt x="285203" y="8055"/>
                  <a:pt x="294850" y="12082"/>
                  <a:pt x="302343" y="18264"/>
                </a:cubicBezTo>
                <a:cubicBezTo>
                  <a:pt x="309836" y="24446"/>
                  <a:pt x="313582" y="35217"/>
                  <a:pt x="313582" y="50578"/>
                </a:cubicBezTo>
                <a:cubicBezTo>
                  <a:pt x="313582" y="64065"/>
                  <a:pt x="311147" y="84296"/>
                  <a:pt x="306277" y="111271"/>
                </a:cubicBezTo>
                <a:lnTo>
                  <a:pt x="296161" y="168030"/>
                </a:lnTo>
                <a:cubicBezTo>
                  <a:pt x="292415" y="189760"/>
                  <a:pt x="286889" y="204372"/>
                  <a:pt x="279583" y="211865"/>
                </a:cubicBezTo>
                <a:cubicBezTo>
                  <a:pt x="272277" y="219358"/>
                  <a:pt x="257198" y="226289"/>
                  <a:pt x="234344" y="232658"/>
                </a:cubicBezTo>
                <a:lnTo>
                  <a:pt x="142742" y="258508"/>
                </a:lnTo>
                <a:cubicBezTo>
                  <a:pt x="125508" y="263379"/>
                  <a:pt x="113707" y="267594"/>
                  <a:pt x="107338" y="271153"/>
                </a:cubicBezTo>
                <a:cubicBezTo>
                  <a:pt x="100969" y="274712"/>
                  <a:pt x="96847" y="279302"/>
                  <a:pt x="94974" y="284921"/>
                </a:cubicBezTo>
                <a:cubicBezTo>
                  <a:pt x="93101" y="290541"/>
                  <a:pt x="91415" y="297659"/>
                  <a:pt x="89916" y="306276"/>
                </a:cubicBezTo>
                <a:lnTo>
                  <a:pt x="79801" y="366408"/>
                </a:lnTo>
                <a:lnTo>
                  <a:pt x="270872" y="366408"/>
                </a:lnTo>
                <a:lnTo>
                  <a:pt x="245021" y="428787"/>
                </a:lnTo>
                <a:lnTo>
                  <a:pt x="0" y="428787"/>
                </a:lnTo>
                <a:lnTo>
                  <a:pt x="21917" y="304028"/>
                </a:lnTo>
                <a:cubicBezTo>
                  <a:pt x="27162" y="274806"/>
                  <a:pt x="32595" y="255511"/>
                  <a:pt x="38215" y="246145"/>
                </a:cubicBezTo>
                <a:cubicBezTo>
                  <a:pt x="43834" y="236779"/>
                  <a:pt x="51608" y="229379"/>
                  <a:pt x="61537" y="223947"/>
                </a:cubicBezTo>
                <a:cubicBezTo>
                  <a:pt x="71465" y="218515"/>
                  <a:pt x="94037" y="210741"/>
                  <a:pt x="129255" y="200625"/>
                </a:cubicBezTo>
                <a:lnTo>
                  <a:pt x="192196" y="182642"/>
                </a:lnTo>
                <a:cubicBezTo>
                  <a:pt x="203810" y="179270"/>
                  <a:pt x="212708" y="175805"/>
                  <a:pt x="218890" y="172245"/>
                </a:cubicBezTo>
                <a:cubicBezTo>
                  <a:pt x="225071" y="168686"/>
                  <a:pt x="229286" y="160537"/>
                  <a:pt x="231534" y="147799"/>
                </a:cubicBezTo>
                <a:lnTo>
                  <a:pt x="238840" y="106213"/>
                </a:lnTo>
                <a:cubicBezTo>
                  <a:pt x="241088" y="92726"/>
                  <a:pt x="242212" y="84671"/>
                  <a:pt x="242212" y="82048"/>
                </a:cubicBezTo>
                <a:cubicBezTo>
                  <a:pt x="242212" y="76803"/>
                  <a:pt x="240432" y="72682"/>
                  <a:pt x="236873" y="69685"/>
                </a:cubicBezTo>
                <a:cubicBezTo>
                  <a:pt x="233314" y="66688"/>
                  <a:pt x="222355" y="65189"/>
                  <a:pt x="203997" y="65189"/>
                </a:cubicBezTo>
                <a:lnTo>
                  <a:pt x="74743" y="65189"/>
                </a:lnTo>
                <a:close/>
                <a:moveTo>
                  <a:pt x="1205103" y="0"/>
                </a:moveTo>
                <a:lnTo>
                  <a:pt x="1250061" y="0"/>
                </a:lnTo>
                <a:cubicBezTo>
                  <a:pt x="1292397" y="0"/>
                  <a:pt x="1321807" y="5526"/>
                  <a:pt x="1338291" y="16578"/>
                </a:cubicBezTo>
                <a:cubicBezTo>
                  <a:pt x="1354776" y="27630"/>
                  <a:pt x="1363018" y="47393"/>
                  <a:pt x="1363018" y="75867"/>
                </a:cubicBezTo>
                <a:cubicBezTo>
                  <a:pt x="1363018" y="91602"/>
                  <a:pt x="1360583" y="113519"/>
                  <a:pt x="1355713" y="141618"/>
                </a:cubicBezTo>
                <a:lnTo>
                  <a:pt x="1324242" y="319202"/>
                </a:lnTo>
                <a:cubicBezTo>
                  <a:pt x="1320121" y="343554"/>
                  <a:pt x="1314595" y="363036"/>
                  <a:pt x="1307664" y="377647"/>
                </a:cubicBezTo>
                <a:cubicBezTo>
                  <a:pt x="1300733" y="392259"/>
                  <a:pt x="1291460" y="403498"/>
                  <a:pt x="1279846" y="411366"/>
                </a:cubicBezTo>
                <a:cubicBezTo>
                  <a:pt x="1271978" y="416985"/>
                  <a:pt x="1262050" y="421294"/>
                  <a:pt x="1250061" y="424291"/>
                </a:cubicBezTo>
                <a:cubicBezTo>
                  <a:pt x="1238072" y="427288"/>
                  <a:pt x="1221401" y="428787"/>
                  <a:pt x="1200045" y="428787"/>
                </a:cubicBezTo>
                <a:lnTo>
                  <a:pt x="1082031" y="428787"/>
                </a:lnTo>
                <a:lnTo>
                  <a:pt x="1071353" y="366408"/>
                </a:lnTo>
                <a:lnTo>
                  <a:pt x="1195550" y="366408"/>
                </a:lnTo>
                <a:cubicBezTo>
                  <a:pt x="1206789" y="366408"/>
                  <a:pt x="1216343" y="365003"/>
                  <a:pt x="1224210" y="362193"/>
                </a:cubicBezTo>
                <a:cubicBezTo>
                  <a:pt x="1232078" y="359383"/>
                  <a:pt x="1238635" y="353576"/>
                  <a:pt x="1243880" y="344772"/>
                </a:cubicBezTo>
                <a:cubicBezTo>
                  <a:pt x="1249125" y="335967"/>
                  <a:pt x="1254183" y="318452"/>
                  <a:pt x="1259053" y="292227"/>
                </a:cubicBezTo>
                <a:lnTo>
                  <a:pt x="1264673" y="261880"/>
                </a:lnTo>
                <a:lnTo>
                  <a:pt x="1174195" y="261880"/>
                </a:lnTo>
                <a:cubicBezTo>
                  <a:pt x="1140851" y="261880"/>
                  <a:pt x="1116218" y="255886"/>
                  <a:pt x="1100295" y="243897"/>
                </a:cubicBezTo>
                <a:cubicBezTo>
                  <a:pt x="1084372" y="231908"/>
                  <a:pt x="1076411" y="212614"/>
                  <a:pt x="1076411" y="186014"/>
                </a:cubicBezTo>
                <a:cubicBezTo>
                  <a:pt x="1076411" y="176647"/>
                  <a:pt x="1077722" y="164097"/>
                  <a:pt x="1080345" y="148361"/>
                </a:cubicBezTo>
                <a:lnTo>
                  <a:pt x="1090460" y="91602"/>
                </a:lnTo>
                <a:cubicBezTo>
                  <a:pt x="1094582" y="69123"/>
                  <a:pt x="1100670" y="51421"/>
                  <a:pt x="1108724" y="38495"/>
                </a:cubicBezTo>
                <a:cubicBezTo>
                  <a:pt x="1116780" y="25570"/>
                  <a:pt x="1128113" y="15922"/>
                  <a:pt x="1142724" y="9553"/>
                </a:cubicBezTo>
                <a:cubicBezTo>
                  <a:pt x="1157335" y="3184"/>
                  <a:pt x="1178128" y="0"/>
                  <a:pt x="1205103" y="0"/>
                </a:cubicBezTo>
                <a:close/>
                <a:moveTo>
                  <a:pt x="536725" y="0"/>
                </a:moveTo>
                <a:lnTo>
                  <a:pt x="601352" y="0"/>
                </a:lnTo>
                <a:cubicBezTo>
                  <a:pt x="641439" y="0"/>
                  <a:pt x="670194" y="6275"/>
                  <a:pt x="687615" y="18826"/>
                </a:cubicBezTo>
                <a:cubicBezTo>
                  <a:pt x="705036" y="31377"/>
                  <a:pt x="713747" y="53013"/>
                  <a:pt x="713747" y="83734"/>
                </a:cubicBezTo>
                <a:cubicBezTo>
                  <a:pt x="713747" y="96098"/>
                  <a:pt x="710937" y="118951"/>
                  <a:pt x="705317" y="152295"/>
                </a:cubicBezTo>
                <a:lnTo>
                  <a:pt x="674970" y="323136"/>
                </a:lnTo>
                <a:cubicBezTo>
                  <a:pt x="670475" y="347863"/>
                  <a:pt x="664855" y="367532"/>
                  <a:pt x="658111" y="382143"/>
                </a:cubicBezTo>
                <a:cubicBezTo>
                  <a:pt x="651367" y="396754"/>
                  <a:pt x="642188" y="407994"/>
                  <a:pt x="630574" y="415861"/>
                </a:cubicBezTo>
                <a:cubicBezTo>
                  <a:pt x="622707" y="421107"/>
                  <a:pt x="612778" y="425228"/>
                  <a:pt x="600790" y="428225"/>
                </a:cubicBezTo>
                <a:cubicBezTo>
                  <a:pt x="588801" y="431222"/>
                  <a:pt x="572129" y="432721"/>
                  <a:pt x="550774" y="432721"/>
                </a:cubicBezTo>
                <a:lnTo>
                  <a:pt x="485585" y="432721"/>
                </a:lnTo>
                <a:cubicBezTo>
                  <a:pt x="445872" y="432721"/>
                  <a:pt x="417305" y="426445"/>
                  <a:pt x="399884" y="413895"/>
                </a:cubicBezTo>
                <a:cubicBezTo>
                  <a:pt x="382462" y="401344"/>
                  <a:pt x="373752" y="379708"/>
                  <a:pt x="373752" y="348986"/>
                </a:cubicBezTo>
                <a:cubicBezTo>
                  <a:pt x="373752" y="331378"/>
                  <a:pt x="376374" y="308337"/>
                  <a:pt x="381619" y="279863"/>
                </a:cubicBezTo>
                <a:lnTo>
                  <a:pt x="411966" y="109585"/>
                </a:lnTo>
                <a:cubicBezTo>
                  <a:pt x="416087" y="85607"/>
                  <a:pt x="421707" y="66126"/>
                  <a:pt x="428825" y="51140"/>
                </a:cubicBezTo>
                <a:cubicBezTo>
                  <a:pt x="435944" y="36154"/>
                  <a:pt x="445310" y="24727"/>
                  <a:pt x="456924" y="16859"/>
                </a:cubicBezTo>
                <a:cubicBezTo>
                  <a:pt x="464792" y="11614"/>
                  <a:pt x="474626" y="7493"/>
                  <a:pt x="486428" y="4496"/>
                </a:cubicBezTo>
                <a:cubicBezTo>
                  <a:pt x="498229" y="1499"/>
                  <a:pt x="514995" y="0"/>
                  <a:pt x="536725" y="0"/>
                </a:cubicBezTo>
                <a:close/>
              </a:path>
            </a:pathLst>
          </a:custGeom>
          <a:solidFill>
            <a:srgbClr val="0064D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4400" b="1" spc="200" dirty="0">
              <a:solidFill>
                <a:srgbClr val="0064D2"/>
              </a:solidFill>
              <a:latin typeface="TTTGB Medium" panose="020C06030202040F0204" pitchFamily="34" charset="-122"/>
              <a:ea typeface="TTTGB Medium" panose="020C06030202040F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0C5F975-5304-4DBB-A461-064057196417}"/>
              </a:ext>
            </a:extLst>
          </p:cNvPr>
          <p:cNvSpPr/>
          <p:nvPr/>
        </p:nvSpPr>
        <p:spPr>
          <a:xfrm>
            <a:off x="4455885" y="519233"/>
            <a:ext cx="3280230" cy="28086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PA-矩形 18">
            <a:extLst>
              <a:ext uri="{FF2B5EF4-FFF2-40B4-BE49-F238E27FC236}">
                <a16:creationId xmlns:a16="http://schemas.microsoft.com/office/drawing/2014/main" xmlns="" id="{07B93997-2C61-47BA-8890-A5A8FD3157E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4455885" y="6081470"/>
            <a:ext cx="3280230" cy="28086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635" y="3429000"/>
            <a:ext cx="12192000" cy="3429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38150" y="520700"/>
            <a:ext cx="11315700" cy="5816600"/>
            <a:chOff x="723107" y="871333"/>
            <a:chExt cx="10745787" cy="5115334"/>
          </a:xfrm>
          <a:effectLst>
            <a:outerShdw blurRad="279400" dist="63500" dir="5400000" algn="t" rotWithShape="0">
              <a:prstClr val="black">
                <a:alpha val="29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723107" y="871333"/>
              <a:ext cx="10745787" cy="5115334"/>
            </a:xfrm>
            <a:prstGeom prst="rect">
              <a:avLst/>
            </a:prstGeom>
            <a:blipFill>
              <a:blip r:embed="rId3">
                <a:grayscl/>
              </a:blip>
              <a:srcRect/>
              <a:stretch>
                <a:fillRect t="-19551" b="-1945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23107" y="871333"/>
              <a:ext cx="10745787" cy="5115334"/>
            </a:xfrm>
            <a:prstGeom prst="rect">
              <a:avLst/>
            </a:prstGeom>
            <a:solidFill>
              <a:schemeClr val="tx1"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DEEDEA8A-9ED3-4100-A7D4-32B113EE6A18}"/>
              </a:ext>
            </a:extLst>
          </p:cNvPr>
          <p:cNvSpPr txBox="1"/>
          <p:nvPr/>
        </p:nvSpPr>
        <p:spPr>
          <a:xfrm>
            <a:off x="2941935" y="2697182"/>
            <a:ext cx="6308137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沉稳大气商务汇报</a:t>
            </a:r>
            <a:r>
              <a:rPr lang="en-US" altLang="zh-CN" sz="4000" b="1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4000" b="1" dirty="0">
                <a:solidFill>
                  <a:schemeClr val="bg1"/>
                </a:solidFill>
                <a:latin typeface="+mn-ea"/>
              </a:rPr>
              <a:t>模版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11611505-1F6E-4343-A379-83D85D2E54D5}"/>
              </a:ext>
            </a:extLst>
          </p:cNvPr>
          <p:cNvSpPr txBox="1"/>
          <p:nvPr/>
        </p:nvSpPr>
        <p:spPr>
          <a:xfrm>
            <a:off x="2941937" y="3427532"/>
            <a:ext cx="6308128" cy="682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 purus lectus malesuada libero, sit amet commodo magna eros </a:t>
            </a:r>
            <a:r>
              <a:rPr lang="en-US" altLang="zh-CN" sz="11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10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urna</a:t>
            </a:r>
            <a:r>
              <a:rPr lang="en-US" altLang="zh-CN" sz="11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33C28B1-4F6F-4F32-ABFF-B23FB98B2455}"/>
              </a:ext>
            </a:extLst>
          </p:cNvPr>
          <p:cNvSpPr/>
          <p:nvPr/>
        </p:nvSpPr>
        <p:spPr>
          <a:xfrm>
            <a:off x="5233424" y="1883029"/>
            <a:ext cx="172515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400" b="1" spc="200" dirty="0">
                <a:solidFill>
                  <a:srgbClr val="0064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endParaRPr lang="zh-CN" altLang="en-US" sz="4400" b="1" spc="200" dirty="0">
              <a:solidFill>
                <a:srgbClr val="0064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0C5F975-5304-4DBB-A461-064057196417}"/>
              </a:ext>
            </a:extLst>
          </p:cNvPr>
          <p:cNvSpPr/>
          <p:nvPr/>
        </p:nvSpPr>
        <p:spPr>
          <a:xfrm>
            <a:off x="4455885" y="519233"/>
            <a:ext cx="3280230" cy="28086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7B93997-2C61-47BA-8890-A5A8FD3157E4}"/>
              </a:ext>
            </a:extLst>
          </p:cNvPr>
          <p:cNvSpPr/>
          <p:nvPr/>
        </p:nvSpPr>
        <p:spPr>
          <a:xfrm>
            <a:off x="4455885" y="6081470"/>
            <a:ext cx="3280230" cy="280868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8463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1136650"/>
            <a:ext cx="8064500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134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3000">
        <p14:doors dir="vert"/>
      </p:transition>
    </mc:Choice>
    <mc:Fallback>
      <p:transition spd="slow" advClick="0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08308" y="2315361"/>
            <a:ext cx="522457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短</a:t>
            </a:r>
            <a:r>
              <a:rPr lang="zh-CN" altLang="en-US" dirty="0" smtClean="0"/>
              <a:t>酷</a:t>
            </a:r>
            <a:r>
              <a:rPr lang="en-US" altLang="zh-CN" dirty="0" smtClean="0"/>
              <a:t>PPT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3946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3000">
        <p14:doors dir="vert"/>
      </p:transition>
    </mc:Choice>
    <mc:Fallback>
      <p:transition spd="slow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60" y="499898"/>
            <a:ext cx="3710305" cy="5879793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697230" y="793115"/>
            <a:ext cx="3204845" cy="5239385"/>
          </a:xfrm>
          <a:prstGeom prst="rect">
            <a:avLst/>
          </a:prstGeom>
          <a:solidFill>
            <a:schemeClr val="tx1">
              <a:lumMod val="85000"/>
              <a:lumOff val="15000"/>
              <a:alpha val="56000"/>
            </a:schemeClr>
          </a:solidFill>
          <a:ln>
            <a:solidFill>
              <a:schemeClr val="accent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94CDB587-D59C-4DD4-8CF1-50E0971F5AF4}"/>
              </a:ext>
            </a:extLst>
          </p:cNvPr>
          <p:cNvSpPr/>
          <p:nvPr/>
        </p:nvSpPr>
        <p:spPr>
          <a:xfrm>
            <a:off x="1099612" y="2904976"/>
            <a:ext cx="240008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spc="200" dirty="0">
                <a:solidFill>
                  <a:srgbClr val="0064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3200" b="1" spc="200" dirty="0">
              <a:solidFill>
                <a:srgbClr val="0064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800" b="1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800" b="1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8E186BE3-E9CA-4A16-A5B5-9474D3B644FF}"/>
              </a:ext>
            </a:extLst>
          </p:cNvPr>
          <p:cNvSpPr txBox="1"/>
          <p:nvPr/>
        </p:nvSpPr>
        <p:spPr>
          <a:xfrm>
            <a:off x="5681755" y="2381756"/>
            <a:ext cx="1723549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2800" b="1" spc="200" dirty="0">
                <a:solidFill>
                  <a:srgbClr val="0064D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项目介绍</a:t>
            </a: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A633363C-183F-4F83-BFEC-C8C71AA66650}"/>
              </a:ext>
            </a:extLst>
          </p:cNvPr>
          <p:cNvSpPr/>
          <p:nvPr/>
        </p:nvSpPr>
        <p:spPr>
          <a:xfrm>
            <a:off x="5579419" y="2904976"/>
            <a:ext cx="19282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rgbClr val="0064D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PROJECT INTRODUCTION</a:t>
            </a: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762945A9-564D-46D8-AE1D-2318283BB54D}"/>
              </a:ext>
            </a:extLst>
          </p:cNvPr>
          <p:cNvGrpSpPr/>
          <p:nvPr/>
        </p:nvGrpSpPr>
        <p:grpSpPr>
          <a:xfrm>
            <a:off x="6138483" y="1779153"/>
            <a:ext cx="632492" cy="487414"/>
            <a:chOff x="1585533" y="2596537"/>
            <a:chExt cx="632492" cy="487414"/>
          </a:xfrm>
          <a:solidFill>
            <a:schemeClr val="accent2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BC8A5879-5EA9-40F4-BE51-DE60347A3D0B}"/>
                </a:ext>
              </a:extLst>
            </p:cNvPr>
            <p:cNvSpPr/>
            <p:nvPr/>
          </p:nvSpPr>
          <p:spPr>
            <a:xfrm>
              <a:off x="1748335" y="2766945"/>
              <a:ext cx="469690" cy="317006"/>
            </a:xfrm>
            <a:custGeom>
              <a:avLst/>
              <a:gdLst/>
              <a:ahLst/>
              <a:cxnLst/>
              <a:rect l="l" t="t" r="r" b="b"/>
              <a:pathLst>
                <a:path w="469690" h="317006">
                  <a:moveTo>
                    <a:pt x="125593" y="51922"/>
                  </a:moveTo>
                  <a:cubicBezTo>
                    <a:pt x="117876" y="51922"/>
                    <a:pt x="111652" y="52863"/>
                    <a:pt x="106919" y="54747"/>
                  </a:cubicBezTo>
                  <a:cubicBezTo>
                    <a:pt x="102652" y="56463"/>
                    <a:pt x="99053" y="59771"/>
                    <a:pt x="96119" y="64671"/>
                  </a:cubicBezTo>
                  <a:cubicBezTo>
                    <a:pt x="92570" y="69987"/>
                    <a:pt x="88828" y="81528"/>
                    <a:pt x="84895" y="99294"/>
                  </a:cubicBezTo>
                  <a:lnTo>
                    <a:pt x="70696" y="187538"/>
                  </a:lnTo>
                  <a:cubicBezTo>
                    <a:pt x="65530" y="217620"/>
                    <a:pt x="62946" y="236169"/>
                    <a:pt x="62946" y="243185"/>
                  </a:cubicBezTo>
                  <a:cubicBezTo>
                    <a:pt x="62946" y="252551"/>
                    <a:pt x="65938" y="258517"/>
                    <a:pt x="71921" y="261084"/>
                  </a:cubicBezTo>
                  <a:cubicBezTo>
                    <a:pt x="77254" y="263750"/>
                    <a:pt x="88345" y="265084"/>
                    <a:pt x="105194" y="265084"/>
                  </a:cubicBezTo>
                  <a:lnTo>
                    <a:pt x="125593" y="265084"/>
                  </a:lnTo>
                  <a:cubicBezTo>
                    <a:pt x="133309" y="265084"/>
                    <a:pt x="139908" y="264175"/>
                    <a:pt x="145391" y="262359"/>
                  </a:cubicBezTo>
                  <a:cubicBezTo>
                    <a:pt x="149541" y="260692"/>
                    <a:pt x="153441" y="257126"/>
                    <a:pt x="157091" y="251660"/>
                  </a:cubicBezTo>
                  <a:cubicBezTo>
                    <a:pt x="160074" y="245693"/>
                    <a:pt x="163140" y="233819"/>
                    <a:pt x="166290" y="216037"/>
                  </a:cubicBezTo>
                  <a:lnTo>
                    <a:pt x="180389" y="129342"/>
                  </a:lnTo>
                  <a:cubicBezTo>
                    <a:pt x="186672" y="97361"/>
                    <a:pt x="189814" y="78320"/>
                    <a:pt x="189814" y="72220"/>
                  </a:cubicBezTo>
                  <a:cubicBezTo>
                    <a:pt x="189814" y="63888"/>
                    <a:pt x="187106" y="58563"/>
                    <a:pt x="181689" y="56246"/>
                  </a:cubicBezTo>
                  <a:cubicBezTo>
                    <a:pt x="174956" y="53363"/>
                    <a:pt x="163057" y="51922"/>
                    <a:pt x="145991" y="51922"/>
                  </a:cubicBezTo>
                  <a:close/>
                  <a:moveTo>
                    <a:pt x="413094" y="1550"/>
                  </a:moveTo>
                  <a:lnTo>
                    <a:pt x="469690" y="1550"/>
                  </a:lnTo>
                  <a:lnTo>
                    <a:pt x="415619" y="313881"/>
                  </a:lnTo>
                  <a:lnTo>
                    <a:pt x="356572" y="313881"/>
                  </a:lnTo>
                  <a:lnTo>
                    <a:pt x="400495" y="64471"/>
                  </a:lnTo>
                  <a:cubicBezTo>
                    <a:pt x="392778" y="72420"/>
                    <a:pt x="369130" y="86536"/>
                    <a:pt x="329549" y="106818"/>
                  </a:cubicBezTo>
                  <a:lnTo>
                    <a:pt x="306375" y="61996"/>
                  </a:lnTo>
                  <a:close/>
                  <a:moveTo>
                    <a:pt x="120893" y="0"/>
                  </a:moveTo>
                  <a:lnTo>
                    <a:pt x="166365" y="0"/>
                  </a:lnTo>
                  <a:cubicBezTo>
                    <a:pt x="196847" y="0"/>
                    <a:pt x="218912" y="4550"/>
                    <a:pt x="232561" y="13649"/>
                  </a:cubicBezTo>
                  <a:cubicBezTo>
                    <a:pt x="246010" y="23715"/>
                    <a:pt x="252735" y="40097"/>
                    <a:pt x="252735" y="62796"/>
                  </a:cubicBezTo>
                  <a:cubicBezTo>
                    <a:pt x="252735" y="71429"/>
                    <a:pt x="250643" y="86036"/>
                    <a:pt x="246460" y="106618"/>
                  </a:cubicBezTo>
                  <a:lnTo>
                    <a:pt x="224387" y="234686"/>
                  </a:lnTo>
                  <a:cubicBezTo>
                    <a:pt x="221270" y="252618"/>
                    <a:pt x="217479" y="267159"/>
                    <a:pt x="213012" y="278308"/>
                  </a:cubicBezTo>
                  <a:cubicBezTo>
                    <a:pt x="207379" y="289574"/>
                    <a:pt x="200005" y="298057"/>
                    <a:pt x="190889" y="303756"/>
                  </a:cubicBezTo>
                  <a:cubicBezTo>
                    <a:pt x="184172" y="308223"/>
                    <a:pt x="176373" y="311573"/>
                    <a:pt x="167490" y="313806"/>
                  </a:cubicBezTo>
                  <a:cubicBezTo>
                    <a:pt x="158907" y="315939"/>
                    <a:pt x="146508" y="317006"/>
                    <a:pt x="130292" y="317006"/>
                  </a:cubicBezTo>
                  <a:lnTo>
                    <a:pt x="84795" y="317006"/>
                  </a:lnTo>
                  <a:cubicBezTo>
                    <a:pt x="55414" y="317006"/>
                    <a:pt x="34023" y="311989"/>
                    <a:pt x="20624" y="301956"/>
                  </a:cubicBezTo>
                  <a:cubicBezTo>
                    <a:pt x="6875" y="292790"/>
                    <a:pt x="0" y="276341"/>
                    <a:pt x="0" y="252609"/>
                  </a:cubicBezTo>
                  <a:cubicBezTo>
                    <a:pt x="0" y="239760"/>
                    <a:pt x="1567" y="223361"/>
                    <a:pt x="4700" y="203412"/>
                  </a:cubicBezTo>
                  <a:lnTo>
                    <a:pt x="26699" y="81070"/>
                  </a:lnTo>
                  <a:cubicBezTo>
                    <a:pt x="29815" y="63338"/>
                    <a:pt x="34140" y="48939"/>
                    <a:pt x="39673" y="37873"/>
                  </a:cubicBezTo>
                  <a:cubicBezTo>
                    <a:pt x="44989" y="27240"/>
                    <a:pt x="52072" y="19157"/>
                    <a:pt x="60922" y="13624"/>
                  </a:cubicBezTo>
                  <a:cubicBezTo>
                    <a:pt x="66638" y="9041"/>
                    <a:pt x="74196" y="5575"/>
                    <a:pt x="83595" y="3225"/>
                  </a:cubicBezTo>
                  <a:cubicBezTo>
                    <a:pt x="92228" y="1075"/>
                    <a:pt x="104661" y="0"/>
                    <a:pt x="12089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64D2"/>
                </a:solidFill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DD5788EA-534C-41A5-835B-521EB8B5E2EE}"/>
                </a:ext>
              </a:extLst>
            </p:cNvPr>
            <p:cNvSpPr/>
            <p:nvPr/>
          </p:nvSpPr>
          <p:spPr>
            <a:xfrm>
              <a:off x="1585533" y="2596537"/>
              <a:ext cx="325604" cy="325604"/>
            </a:xfrm>
            <a:custGeom>
              <a:avLst/>
              <a:gdLst>
                <a:gd name="connsiteX0" fmla="*/ 0 w 773964"/>
                <a:gd name="connsiteY0" fmla="*/ 0 h 773964"/>
                <a:gd name="connsiteX1" fmla="*/ 773964 w 773964"/>
                <a:gd name="connsiteY1" fmla="*/ 0 h 773964"/>
                <a:gd name="connsiteX2" fmla="*/ 773964 w 773964"/>
                <a:gd name="connsiteY2" fmla="*/ 273692 h 773964"/>
                <a:gd name="connsiteX3" fmla="*/ 728021 w 773964"/>
                <a:gd name="connsiteY3" fmla="*/ 273692 h 773964"/>
                <a:gd name="connsiteX4" fmla="*/ 728021 w 773964"/>
                <a:gd name="connsiteY4" fmla="*/ 45943 h 773964"/>
                <a:gd name="connsiteX5" fmla="*/ 45943 w 773964"/>
                <a:gd name="connsiteY5" fmla="*/ 45943 h 773964"/>
                <a:gd name="connsiteX6" fmla="*/ 45943 w 773964"/>
                <a:gd name="connsiteY6" fmla="*/ 728021 h 773964"/>
                <a:gd name="connsiteX7" fmla="*/ 325604 w 773964"/>
                <a:gd name="connsiteY7" fmla="*/ 728021 h 773964"/>
                <a:gd name="connsiteX8" fmla="*/ 325604 w 773964"/>
                <a:gd name="connsiteY8" fmla="*/ 773964 h 773964"/>
                <a:gd name="connsiteX9" fmla="*/ 0 w 773964"/>
                <a:gd name="connsiteY9" fmla="*/ 773964 h 77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3964" h="773964">
                  <a:moveTo>
                    <a:pt x="0" y="0"/>
                  </a:moveTo>
                  <a:lnTo>
                    <a:pt x="773964" y="0"/>
                  </a:lnTo>
                  <a:lnTo>
                    <a:pt x="773964" y="273692"/>
                  </a:lnTo>
                  <a:lnTo>
                    <a:pt x="728021" y="273692"/>
                  </a:lnTo>
                  <a:lnTo>
                    <a:pt x="728021" y="45943"/>
                  </a:lnTo>
                  <a:lnTo>
                    <a:pt x="45943" y="45943"/>
                  </a:lnTo>
                  <a:lnTo>
                    <a:pt x="45943" y="728021"/>
                  </a:lnTo>
                  <a:lnTo>
                    <a:pt x="325604" y="728021"/>
                  </a:lnTo>
                  <a:lnTo>
                    <a:pt x="325604" y="773964"/>
                  </a:lnTo>
                  <a:lnTo>
                    <a:pt x="0" y="77396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64D2"/>
                </a:solidFill>
              </a:endParaRP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8CCB7E1D-B877-467C-B9E1-BAE311BC21C4}"/>
              </a:ext>
            </a:extLst>
          </p:cNvPr>
          <p:cNvSpPr txBox="1"/>
          <p:nvPr/>
        </p:nvSpPr>
        <p:spPr>
          <a:xfrm>
            <a:off x="8661272" y="2381756"/>
            <a:ext cx="1723549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2800" b="1" spc="200" dirty="0">
                <a:solidFill>
                  <a:srgbClr val="0064D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市场分析</a:t>
            </a: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xmlns="" id="{564DDBE9-8CA1-416B-A686-DBDF97EC53F7}"/>
              </a:ext>
            </a:extLst>
          </p:cNvPr>
          <p:cNvSpPr/>
          <p:nvPr/>
        </p:nvSpPr>
        <p:spPr>
          <a:xfrm>
            <a:off x="8757549" y="2904976"/>
            <a:ext cx="14684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0064D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MARKET ANALYSIS</a:t>
            </a:r>
            <a:endParaRPr lang="zh-CN" altLang="en-US" sz="1200" dirty="0">
              <a:solidFill>
                <a:srgbClr val="0064D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99952977-1F97-48F8-8053-38EA005D76A0}"/>
              </a:ext>
            </a:extLst>
          </p:cNvPr>
          <p:cNvGrpSpPr/>
          <p:nvPr/>
        </p:nvGrpSpPr>
        <p:grpSpPr>
          <a:xfrm>
            <a:off x="9079105" y="1779153"/>
            <a:ext cx="696813" cy="487414"/>
            <a:chOff x="4354254" y="2596537"/>
            <a:chExt cx="696813" cy="487414"/>
          </a:xfrm>
          <a:solidFill>
            <a:schemeClr val="accent2"/>
          </a:solidFill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91A7827D-A22A-4557-8265-0CFDCA3846B5}"/>
                </a:ext>
              </a:extLst>
            </p:cNvPr>
            <p:cNvSpPr/>
            <p:nvPr/>
          </p:nvSpPr>
          <p:spPr>
            <a:xfrm>
              <a:off x="4517056" y="2766945"/>
              <a:ext cx="534011" cy="317006"/>
            </a:xfrm>
            <a:custGeom>
              <a:avLst/>
              <a:gdLst/>
              <a:ahLst/>
              <a:cxnLst/>
              <a:rect l="l" t="t" r="r" b="b"/>
              <a:pathLst>
                <a:path w="534011" h="317006">
                  <a:moveTo>
                    <a:pt x="125593" y="51922"/>
                  </a:moveTo>
                  <a:cubicBezTo>
                    <a:pt x="117877" y="51922"/>
                    <a:pt x="111652" y="52863"/>
                    <a:pt x="106919" y="54747"/>
                  </a:cubicBezTo>
                  <a:cubicBezTo>
                    <a:pt x="102653" y="56463"/>
                    <a:pt x="99053" y="59771"/>
                    <a:pt x="96120" y="64671"/>
                  </a:cubicBezTo>
                  <a:cubicBezTo>
                    <a:pt x="92570" y="69987"/>
                    <a:pt x="88828" y="81528"/>
                    <a:pt x="84895" y="99294"/>
                  </a:cubicBezTo>
                  <a:lnTo>
                    <a:pt x="70696" y="187538"/>
                  </a:lnTo>
                  <a:cubicBezTo>
                    <a:pt x="65530" y="217620"/>
                    <a:pt x="62947" y="236169"/>
                    <a:pt x="62947" y="243185"/>
                  </a:cubicBezTo>
                  <a:cubicBezTo>
                    <a:pt x="62947" y="252551"/>
                    <a:pt x="65938" y="258517"/>
                    <a:pt x="71921" y="261084"/>
                  </a:cubicBezTo>
                  <a:cubicBezTo>
                    <a:pt x="77254" y="263750"/>
                    <a:pt x="88345" y="265084"/>
                    <a:pt x="105194" y="265084"/>
                  </a:cubicBezTo>
                  <a:lnTo>
                    <a:pt x="125593" y="265084"/>
                  </a:lnTo>
                  <a:cubicBezTo>
                    <a:pt x="133309" y="265084"/>
                    <a:pt x="139909" y="264175"/>
                    <a:pt x="145392" y="262359"/>
                  </a:cubicBezTo>
                  <a:cubicBezTo>
                    <a:pt x="149541" y="260692"/>
                    <a:pt x="153441" y="257126"/>
                    <a:pt x="157091" y="251660"/>
                  </a:cubicBezTo>
                  <a:cubicBezTo>
                    <a:pt x="160074" y="245693"/>
                    <a:pt x="163141" y="233819"/>
                    <a:pt x="166290" y="216037"/>
                  </a:cubicBezTo>
                  <a:lnTo>
                    <a:pt x="180389" y="129342"/>
                  </a:lnTo>
                  <a:cubicBezTo>
                    <a:pt x="186672" y="97361"/>
                    <a:pt x="189814" y="78320"/>
                    <a:pt x="189814" y="72220"/>
                  </a:cubicBezTo>
                  <a:cubicBezTo>
                    <a:pt x="189814" y="63888"/>
                    <a:pt x="187106" y="58563"/>
                    <a:pt x="181689" y="56246"/>
                  </a:cubicBezTo>
                  <a:cubicBezTo>
                    <a:pt x="174956" y="53363"/>
                    <a:pt x="163057" y="51922"/>
                    <a:pt x="145992" y="51922"/>
                  </a:cubicBezTo>
                  <a:close/>
                  <a:moveTo>
                    <a:pt x="345598" y="1550"/>
                  </a:moveTo>
                  <a:lnTo>
                    <a:pt x="471165" y="1550"/>
                  </a:lnTo>
                  <a:cubicBezTo>
                    <a:pt x="482765" y="1550"/>
                    <a:pt x="493147" y="2125"/>
                    <a:pt x="502313" y="3275"/>
                  </a:cubicBezTo>
                  <a:cubicBezTo>
                    <a:pt x="511580" y="5608"/>
                    <a:pt x="518912" y="8949"/>
                    <a:pt x="524312" y="13299"/>
                  </a:cubicBezTo>
                  <a:cubicBezTo>
                    <a:pt x="530778" y="18482"/>
                    <a:pt x="534011" y="27140"/>
                    <a:pt x="534011" y="39273"/>
                  </a:cubicBezTo>
                  <a:cubicBezTo>
                    <a:pt x="534011" y="48872"/>
                    <a:pt x="532445" y="63446"/>
                    <a:pt x="529312" y="82995"/>
                  </a:cubicBezTo>
                  <a:lnTo>
                    <a:pt x="521437" y="122717"/>
                  </a:lnTo>
                  <a:cubicBezTo>
                    <a:pt x="519171" y="139750"/>
                    <a:pt x="515146" y="151157"/>
                    <a:pt x="509363" y="156940"/>
                  </a:cubicBezTo>
                  <a:cubicBezTo>
                    <a:pt x="503463" y="164007"/>
                    <a:pt x="491214" y="169781"/>
                    <a:pt x="472615" y="174264"/>
                  </a:cubicBezTo>
                  <a:lnTo>
                    <a:pt x="408094" y="192938"/>
                  </a:lnTo>
                  <a:cubicBezTo>
                    <a:pt x="397012" y="195938"/>
                    <a:pt x="389304" y="198529"/>
                    <a:pt x="384971" y="200713"/>
                  </a:cubicBezTo>
                  <a:cubicBezTo>
                    <a:pt x="381437" y="202829"/>
                    <a:pt x="379263" y="205521"/>
                    <a:pt x="378446" y="208787"/>
                  </a:cubicBezTo>
                  <a:cubicBezTo>
                    <a:pt x="376329" y="212987"/>
                    <a:pt x="374854" y="217237"/>
                    <a:pt x="374021" y="221536"/>
                  </a:cubicBezTo>
                  <a:lnTo>
                    <a:pt x="367747" y="261959"/>
                  </a:lnTo>
                  <a:lnTo>
                    <a:pt x="504213" y="261959"/>
                  </a:lnTo>
                  <a:lnTo>
                    <a:pt x="483715" y="313881"/>
                  </a:lnTo>
                  <a:lnTo>
                    <a:pt x="300101" y="313881"/>
                  </a:lnTo>
                  <a:lnTo>
                    <a:pt x="315775" y="222086"/>
                  </a:lnTo>
                  <a:cubicBezTo>
                    <a:pt x="320025" y="199021"/>
                    <a:pt x="324458" y="184039"/>
                    <a:pt x="329074" y="177139"/>
                  </a:cubicBezTo>
                  <a:cubicBezTo>
                    <a:pt x="333307" y="170789"/>
                    <a:pt x="339257" y="165423"/>
                    <a:pt x="346923" y="161040"/>
                  </a:cubicBezTo>
                  <a:cubicBezTo>
                    <a:pt x="353722" y="156524"/>
                    <a:pt x="370113" y="150474"/>
                    <a:pt x="396095" y="142891"/>
                  </a:cubicBezTo>
                  <a:lnTo>
                    <a:pt x="441667" y="130317"/>
                  </a:lnTo>
                  <a:cubicBezTo>
                    <a:pt x="449100" y="128434"/>
                    <a:pt x="454741" y="126059"/>
                    <a:pt x="458591" y="123192"/>
                  </a:cubicBezTo>
                  <a:cubicBezTo>
                    <a:pt x="461891" y="121542"/>
                    <a:pt x="464482" y="116676"/>
                    <a:pt x="466366" y="108593"/>
                  </a:cubicBezTo>
                  <a:lnTo>
                    <a:pt x="471090" y="78645"/>
                  </a:lnTo>
                  <a:cubicBezTo>
                    <a:pt x="473174" y="68912"/>
                    <a:pt x="474215" y="62588"/>
                    <a:pt x="474215" y="59671"/>
                  </a:cubicBezTo>
                  <a:cubicBezTo>
                    <a:pt x="474215" y="58971"/>
                    <a:pt x="473723" y="58130"/>
                    <a:pt x="472740" y="57146"/>
                  </a:cubicBezTo>
                  <a:cubicBezTo>
                    <a:pt x="470640" y="55746"/>
                    <a:pt x="463324" y="55047"/>
                    <a:pt x="450792" y="55047"/>
                  </a:cubicBezTo>
                  <a:lnTo>
                    <a:pt x="354097" y="55047"/>
                  </a:lnTo>
                  <a:close/>
                  <a:moveTo>
                    <a:pt x="120893" y="0"/>
                  </a:moveTo>
                  <a:lnTo>
                    <a:pt x="166365" y="0"/>
                  </a:lnTo>
                  <a:cubicBezTo>
                    <a:pt x="196847" y="0"/>
                    <a:pt x="218912" y="4550"/>
                    <a:pt x="232561" y="13649"/>
                  </a:cubicBezTo>
                  <a:cubicBezTo>
                    <a:pt x="246010" y="23715"/>
                    <a:pt x="252735" y="40097"/>
                    <a:pt x="252735" y="62796"/>
                  </a:cubicBezTo>
                  <a:cubicBezTo>
                    <a:pt x="252735" y="71429"/>
                    <a:pt x="250643" y="86036"/>
                    <a:pt x="246460" y="106618"/>
                  </a:cubicBezTo>
                  <a:lnTo>
                    <a:pt x="224387" y="234686"/>
                  </a:lnTo>
                  <a:cubicBezTo>
                    <a:pt x="221270" y="252618"/>
                    <a:pt x="217479" y="267159"/>
                    <a:pt x="213012" y="278308"/>
                  </a:cubicBezTo>
                  <a:cubicBezTo>
                    <a:pt x="207379" y="289574"/>
                    <a:pt x="200005" y="298057"/>
                    <a:pt x="190889" y="303756"/>
                  </a:cubicBezTo>
                  <a:cubicBezTo>
                    <a:pt x="184173" y="308223"/>
                    <a:pt x="176373" y="311573"/>
                    <a:pt x="167490" y="313806"/>
                  </a:cubicBezTo>
                  <a:cubicBezTo>
                    <a:pt x="158907" y="315939"/>
                    <a:pt x="146508" y="317006"/>
                    <a:pt x="130293" y="317006"/>
                  </a:cubicBezTo>
                  <a:lnTo>
                    <a:pt x="84795" y="317006"/>
                  </a:lnTo>
                  <a:cubicBezTo>
                    <a:pt x="55414" y="317006"/>
                    <a:pt x="34023" y="311989"/>
                    <a:pt x="20624" y="301956"/>
                  </a:cubicBezTo>
                  <a:cubicBezTo>
                    <a:pt x="6875" y="292790"/>
                    <a:pt x="0" y="276341"/>
                    <a:pt x="0" y="252609"/>
                  </a:cubicBezTo>
                  <a:cubicBezTo>
                    <a:pt x="0" y="239760"/>
                    <a:pt x="1567" y="223361"/>
                    <a:pt x="4700" y="203412"/>
                  </a:cubicBezTo>
                  <a:lnTo>
                    <a:pt x="26699" y="81070"/>
                  </a:lnTo>
                  <a:cubicBezTo>
                    <a:pt x="29815" y="63338"/>
                    <a:pt x="34140" y="48939"/>
                    <a:pt x="39673" y="37873"/>
                  </a:cubicBezTo>
                  <a:cubicBezTo>
                    <a:pt x="44989" y="27240"/>
                    <a:pt x="52072" y="19157"/>
                    <a:pt x="60922" y="13624"/>
                  </a:cubicBezTo>
                  <a:cubicBezTo>
                    <a:pt x="66638" y="9041"/>
                    <a:pt x="74196" y="5575"/>
                    <a:pt x="83595" y="3225"/>
                  </a:cubicBezTo>
                  <a:cubicBezTo>
                    <a:pt x="92228" y="1075"/>
                    <a:pt x="104661" y="0"/>
                    <a:pt x="12089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64D2"/>
                </a:solidFill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F2A722E1-7A63-451B-9821-E13694D3C380}"/>
                </a:ext>
              </a:extLst>
            </p:cNvPr>
            <p:cNvSpPr/>
            <p:nvPr/>
          </p:nvSpPr>
          <p:spPr>
            <a:xfrm>
              <a:off x="4354254" y="2596537"/>
              <a:ext cx="325604" cy="325604"/>
            </a:xfrm>
            <a:custGeom>
              <a:avLst/>
              <a:gdLst>
                <a:gd name="connsiteX0" fmla="*/ 0 w 773964"/>
                <a:gd name="connsiteY0" fmla="*/ 0 h 773964"/>
                <a:gd name="connsiteX1" fmla="*/ 773964 w 773964"/>
                <a:gd name="connsiteY1" fmla="*/ 0 h 773964"/>
                <a:gd name="connsiteX2" fmla="*/ 773964 w 773964"/>
                <a:gd name="connsiteY2" fmla="*/ 273692 h 773964"/>
                <a:gd name="connsiteX3" fmla="*/ 728021 w 773964"/>
                <a:gd name="connsiteY3" fmla="*/ 273692 h 773964"/>
                <a:gd name="connsiteX4" fmla="*/ 728021 w 773964"/>
                <a:gd name="connsiteY4" fmla="*/ 45943 h 773964"/>
                <a:gd name="connsiteX5" fmla="*/ 45943 w 773964"/>
                <a:gd name="connsiteY5" fmla="*/ 45943 h 773964"/>
                <a:gd name="connsiteX6" fmla="*/ 45943 w 773964"/>
                <a:gd name="connsiteY6" fmla="*/ 728021 h 773964"/>
                <a:gd name="connsiteX7" fmla="*/ 325604 w 773964"/>
                <a:gd name="connsiteY7" fmla="*/ 728021 h 773964"/>
                <a:gd name="connsiteX8" fmla="*/ 325604 w 773964"/>
                <a:gd name="connsiteY8" fmla="*/ 773964 h 773964"/>
                <a:gd name="connsiteX9" fmla="*/ 0 w 773964"/>
                <a:gd name="connsiteY9" fmla="*/ 773964 h 77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3964" h="773964">
                  <a:moveTo>
                    <a:pt x="0" y="0"/>
                  </a:moveTo>
                  <a:lnTo>
                    <a:pt x="773964" y="0"/>
                  </a:lnTo>
                  <a:lnTo>
                    <a:pt x="773964" y="273692"/>
                  </a:lnTo>
                  <a:lnTo>
                    <a:pt x="728021" y="273692"/>
                  </a:lnTo>
                  <a:lnTo>
                    <a:pt x="728021" y="45943"/>
                  </a:lnTo>
                  <a:lnTo>
                    <a:pt x="45943" y="45943"/>
                  </a:lnTo>
                  <a:lnTo>
                    <a:pt x="45943" y="728021"/>
                  </a:lnTo>
                  <a:lnTo>
                    <a:pt x="325604" y="728021"/>
                  </a:lnTo>
                  <a:lnTo>
                    <a:pt x="325604" y="773964"/>
                  </a:lnTo>
                  <a:lnTo>
                    <a:pt x="0" y="77396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64D2"/>
                </a:solidFill>
              </a:endParaRP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xmlns="" id="{D55A0057-B35F-46D7-8D87-2F3755E286F3}"/>
              </a:ext>
            </a:extLst>
          </p:cNvPr>
          <p:cNvSpPr txBox="1"/>
          <p:nvPr/>
        </p:nvSpPr>
        <p:spPr>
          <a:xfrm>
            <a:off x="5602312" y="4307798"/>
            <a:ext cx="1723549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2800" b="1" spc="200" dirty="0">
                <a:solidFill>
                  <a:srgbClr val="0064D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项目计划</a:t>
            </a:r>
            <a:endParaRPr lang="zh-CN" altLang="en-US" sz="2800" b="1" spc="200" dirty="0">
              <a:solidFill>
                <a:srgbClr val="0064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A0ACD1E8-9A21-4A30-AA73-213F3496E1AE}"/>
              </a:ext>
            </a:extLst>
          </p:cNvPr>
          <p:cNvSpPr/>
          <p:nvPr/>
        </p:nvSpPr>
        <p:spPr>
          <a:xfrm>
            <a:off x="5862511" y="4831018"/>
            <a:ext cx="120315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0064D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PROJECT PLAN</a:t>
            </a:r>
            <a:endParaRPr lang="zh-CN" altLang="en-US" sz="1200" dirty="0">
              <a:solidFill>
                <a:srgbClr val="0064D2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8F86284F-57E3-42DC-9AD5-62D0EE83A802}"/>
              </a:ext>
            </a:extLst>
          </p:cNvPr>
          <p:cNvGrpSpPr/>
          <p:nvPr/>
        </p:nvGrpSpPr>
        <p:grpSpPr>
          <a:xfrm>
            <a:off x="6028877" y="3705195"/>
            <a:ext cx="677989" cy="487414"/>
            <a:chOff x="7170602" y="2596537"/>
            <a:chExt cx="677989" cy="487414"/>
          </a:xfrm>
          <a:solidFill>
            <a:schemeClr val="accent2"/>
          </a:solidFill>
        </p:grpSpPr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A6FD0283-9414-4220-B91E-8F479EE0D974}"/>
                </a:ext>
              </a:extLst>
            </p:cNvPr>
            <p:cNvSpPr/>
            <p:nvPr/>
          </p:nvSpPr>
          <p:spPr>
            <a:xfrm>
              <a:off x="7333404" y="2766945"/>
              <a:ext cx="515187" cy="317006"/>
            </a:xfrm>
            <a:custGeom>
              <a:avLst/>
              <a:gdLst/>
              <a:ahLst/>
              <a:cxnLst/>
              <a:rect l="l" t="t" r="r" b="b"/>
              <a:pathLst>
                <a:path w="515187" h="317006">
                  <a:moveTo>
                    <a:pt x="125592" y="51922"/>
                  </a:moveTo>
                  <a:cubicBezTo>
                    <a:pt x="117876" y="51922"/>
                    <a:pt x="111652" y="52863"/>
                    <a:pt x="106918" y="54747"/>
                  </a:cubicBezTo>
                  <a:cubicBezTo>
                    <a:pt x="102652" y="56463"/>
                    <a:pt x="99052" y="59771"/>
                    <a:pt x="96119" y="64671"/>
                  </a:cubicBezTo>
                  <a:cubicBezTo>
                    <a:pt x="92569" y="69987"/>
                    <a:pt x="88828" y="81528"/>
                    <a:pt x="84895" y="99294"/>
                  </a:cubicBezTo>
                  <a:lnTo>
                    <a:pt x="70696" y="187538"/>
                  </a:lnTo>
                  <a:cubicBezTo>
                    <a:pt x="65529" y="217620"/>
                    <a:pt x="62946" y="236169"/>
                    <a:pt x="62946" y="243185"/>
                  </a:cubicBezTo>
                  <a:cubicBezTo>
                    <a:pt x="62946" y="252551"/>
                    <a:pt x="65938" y="258517"/>
                    <a:pt x="71921" y="261084"/>
                  </a:cubicBezTo>
                  <a:cubicBezTo>
                    <a:pt x="77254" y="263750"/>
                    <a:pt x="88345" y="265084"/>
                    <a:pt x="105194" y="265084"/>
                  </a:cubicBezTo>
                  <a:lnTo>
                    <a:pt x="125592" y="265084"/>
                  </a:lnTo>
                  <a:cubicBezTo>
                    <a:pt x="133309" y="265084"/>
                    <a:pt x="139908" y="264175"/>
                    <a:pt x="145391" y="262359"/>
                  </a:cubicBezTo>
                  <a:cubicBezTo>
                    <a:pt x="149541" y="260692"/>
                    <a:pt x="153441" y="257126"/>
                    <a:pt x="157090" y="251660"/>
                  </a:cubicBezTo>
                  <a:cubicBezTo>
                    <a:pt x="160074" y="245693"/>
                    <a:pt x="163140" y="233819"/>
                    <a:pt x="166290" y="216037"/>
                  </a:cubicBezTo>
                  <a:lnTo>
                    <a:pt x="180389" y="129342"/>
                  </a:lnTo>
                  <a:cubicBezTo>
                    <a:pt x="186672" y="97361"/>
                    <a:pt x="189813" y="78320"/>
                    <a:pt x="189813" y="72220"/>
                  </a:cubicBezTo>
                  <a:cubicBezTo>
                    <a:pt x="189813" y="63888"/>
                    <a:pt x="187105" y="58563"/>
                    <a:pt x="181689" y="56246"/>
                  </a:cubicBezTo>
                  <a:cubicBezTo>
                    <a:pt x="174956" y="53363"/>
                    <a:pt x="163057" y="51922"/>
                    <a:pt x="145991" y="51922"/>
                  </a:cubicBezTo>
                  <a:close/>
                  <a:moveTo>
                    <a:pt x="337748" y="1550"/>
                  </a:moveTo>
                  <a:lnTo>
                    <a:pt x="431967" y="1550"/>
                  </a:lnTo>
                  <a:cubicBezTo>
                    <a:pt x="450966" y="1550"/>
                    <a:pt x="466407" y="2633"/>
                    <a:pt x="478289" y="4800"/>
                  </a:cubicBezTo>
                  <a:cubicBezTo>
                    <a:pt x="490155" y="7166"/>
                    <a:pt x="499638" y="11907"/>
                    <a:pt x="506738" y="19024"/>
                  </a:cubicBezTo>
                  <a:cubicBezTo>
                    <a:pt x="512371" y="25773"/>
                    <a:pt x="515187" y="36181"/>
                    <a:pt x="515187" y="50247"/>
                  </a:cubicBezTo>
                  <a:cubicBezTo>
                    <a:pt x="515187" y="59830"/>
                    <a:pt x="514121" y="71587"/>
                    <a:pt x="511987" y="85520"/>
                  </a:cubicBezTo>
                  <a:lnTo>
                    <a:pt x="508837" y="105968"/>
                  </a:lnTo>
                  <a:cubicBezTo>
                    <a:pt x="504288" y="132117"/>
                    <a:pt x="489672" y="147024"/>
                    <a:pt x="464990" y="150691"/>
                  </a:cubicBezTo>
                  <a:cubicBezTo>
                    <a:pt x="476223" y="150891"/>
                    <a:pt x="485347" y="154490"/>
                    <a:pt x="492363" y="161490"/>
                  </a:cubicBezTo>
                  <a:cubicBezTo>
                    <a:pt x="498163" y="168490"/>
                    <a:pt x="501063" y="177422"/>
                    <a:pt x="501063" y="188288"/>
                  </a:cubicBezTo>
                  <a:cubicBezTo>
                    <a:pt x="501063" y="190388"/>
                    <a:pt x="501063" y="192705"/>
                    <a:pt x="501063" y="195238"/>
                  </a:cubicBezTo>
                  <a:cubicBezTo>
                    <a:pt x="499946" y="198621"/>
                    <a:pt x="498355" y="208012"/>
                    <a:pt x="496288" y="223411"/>
                  </a:cubicBezTo>
                  <a:lnTo>
                    <a:pt x="491664" y="245210"/>
                  </a:lnTo>
                  <a:cubicBezTo>
                    <a:pt x="487197" y="271892"/>
                    <a:pt x="477389" y="290474"/>
                    <a:pt x="462240" y="300957"/>
                  </a:cubicBezTo>
                  <a:cubicBezTo>
                    <a:pt x="450408" y="309573"/>
                    <a:pt x="429859" y="313881"/>
                    <a:pt x="400594" y="313881"/>
                  </a:cubicBezTo>
                  <a:lnTo>
                    <a:pt x="310300" y="313881"/>
                  </a:lnTo>
                  <a:lnTo>
                    <a:pt x="301675" y="263534"/>
                  </a:lnTo>
                  <a:lnTo>
                    <a:pt x="397444" y="263534"/>
                  </a:lnTo>
                  <a:cubicBezTo>
                    <a:pt x="405160" y="263534"/>
                    <a:pt x="411752" y="262617"/>
                    <a:pt x="417218" y="260784"/>
                  </a:cubicBezTo>
                  <a:cubicBezTo>
                    <a:pt x="421584" y="259051"/>
                    <a:pt x="425518" y="255984"/>
                    <a:pt x="429017" y="251585"/>
                  </a:cubicBezTo>
                  <a:cubicBezTo>
                    <a:pt x="431984" y="246635"/>
                    <a:pt x="433975" y="239102"/>
                    <a:pt x="434992" y="228986"/>
                  </a:cubicBezTo>
                  <a:lnTo>
                    <a:pt x="438217" y="212812"/>
                  </a:lnTo>
                  <a:cubicBezTo>
                    <a:pt x="440250" y="201596"/>
                    <a:pt x="441267" y="193421"/>
                    <a:pt x="441267" y="188288"/>
                  </a:cubicBezTo>
                  <a:cubicBezTo>
                    <a:pt x="441267" y="184455"/>
                    <a:pt x="440250" y="181522"/>
                    <a:pt x="438217" y="179489"/>
                  </a:cubicBezTo>
                  <a:cubicBezTo>
                    <a:pt x="436134" y="178106"/>
                    <a:pt x="428292" y="177414"/>
                    <a:pt x="414693" y="177414"/>
                  </a:cubicBezTo>
                  <a:lnTo>
                    <a:pt x="361871" y="177414"/>
                  </a:lnTo>
                  <a:lnTo>
                    <a:pt x="354997" y="127042"/>
                  </a:lnTo>
                  <a:lnTo>
                    <a:pt x="413143" y="127042"/>
                  </a:lnTo>
                  <a:cubicBezTo>
                    <a:pt x="426526" y="127042"/>
                    <a:pt x="435834" y="125301"/>
                    <a:pt x="441067" y="121817"/>
                  </a:cubicBezTo>
                  <a:cubicBezTo>
                    <a:pt x="445516" y="118251"/>
                    <a:pt x="448750" y="110935"/>
                    <a:pt x="450766" y="99869"/>
                  </a:cubicBezTo>
                  <a:lnTo>
                    <a:pt x="453816" y="84770"/>
                  </a:lnTo>
                  <a:cubicBezTo>
                    <a:pt x="454866" y="76137"/>
                    <a:pt x="455391" y="69862"/>
                    <a:pt x="455391" y="65946"/>
                  </a:cubicBezTo>
                  <a:cubicBezTo>
                    <a:pt x="455391" y="61063"/>
                    <a:pt x="454449" y="57680"/>
                    <a:pt x="452566" y="55796"/>
                  </a:cubicBezTo>
                  <a:cubicBezTo>
                    <a:pt x="449466" y="54247"/>
                    <a:pt x="439983" y="53472"/>
                    <a:pt x="424118" y="53472"/>
                  </a:cubicBezTo>
                  <a:lnTo>
                    <a:pt x="346372" y="53472"/>
                  </a:lnTo>
                  <a:close/>
                  <a:moveTo>
                    <a:pt x="120893" y="0"/>
                  </a:moveTo>
                  <a:lnTo>
                    <a:pt x="166365" y="0"/>
                  </a:lnTo>
                  <a:cubicBezTo>
                    <a:pt x="196846" y="0"/>
                    <a:pt x="218912" y="4550"/>
                    <a:pt x="232561" y="13649"/>
                  </a:cubicBezTo>
                  <a:cubicBezTo>
                    <a:pt x="246010" y="23715"/>
                    <a:pt x="252735" y="40097"/>
                    <a:pt x="252735" y="62796"/>
                  </a:cubicBezTo>
                  <a:cubicBezTo>
                    <a:pt x="252735" y="71429"/>
                    <a:pt x="250643" y="86036"/>
                    <a:pt x="246460" y="106618"/>
                  </a:cubicBezTo>
                  <a:lnTo>
                    <a:pt x="224386" y="234686"/>
                  </a:lnTo>
                  <a:cubicBezTo>
                    <a:pt x="221270" y="252618"/>
                    <a:pt x="217478" y="267159"/>
                    <a:pt x="213012" y="278308"/>
                  </a:cubicBezTo>
                  <a:cubicBezTo>
                    <a:pt x="207379" y="289574"/>
                    <a:pt x="200004" y="298057"/>
                    <a:pt x="190888" y="303756"/>
                  </a:cubicBezTo>
                  <a:cubicBezTo>
                    <a:pt x="184172" y="308223"/>
                    <a:pt x="176373" y="311573"/>
                    <a:pt x="167490" y="313806"/>
                  </a:cubicBezTo>
                  <a:cubicBezTo>
                    <a:pt x="158907" y="315939"/>
                    <a:pt x="146508" y="317006"/>
                    <a:pt x="130292" y="317006"/>
                  </a:cubicBezTo>
                  <a:lnTo>
                    <a:pt x="84795" y="317006"/>
                  </a:lnTo>
                  <a:cubicBezTo>
                    <a:pt x="55413" y="317006"/>
                    <a:pt x="34023" y="311989"/>
                    <a:pt x="20624" y="301956"/>
                  </a:cubicBezTo>
                  <a:cubicBezTo>
                    <a:pt x="6875" y="292790"/>
                    <a:pt x="0" y="276341"/>
                    <a:pt x="0" y="252609"/>
                  </a:cubicBezTo>
                  <a:cubicBezTo>
                    <a:pt x="0" y="239760"/>
                    <a:pt x="1567" y="223361"/>
                    <a:pt x="4700" y="203412"/>
                  </a:cubicBezTo>
                  <a:lnTo>
                    <a:pt x="26698" y="81070"/>
                  </a:lnTo>
                  <a:cubicBezTo>
                    <a:pt x="29815" y="63338"/>
                    <a:pt x="34140" y="48939"/>
                    <a:pt x="39673" y="37873"/>
                  </a:cubicBezTo>
                  <a:cubicBezTo>
                    <a:pt x="44989" y="27240"/>
                    <a:pt x="52072" y="19157"/>
                    <a:pt x="60921" y="13624"/>
                  </a:cubicBezTo>
                  <a:cubicBezTo>
                    <a:pt x="66638" y="9041"/>
                    <a:pt x="74195" y="5575"/>
                    <a:pt x="83595" y="3225"/>
                  </a:cubicBezTo>
                  <a:cubicBezTo>
                    <a:pt x="92228" y="1075"/>
                    <a:pt x="104660" y="0"/>
                    <a:pt x="120893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AB3471B1-806F-4791-89F0-6B5F771E1F46}"/>
                </a:ext>
              </a:extLst>
            </p:cNvPr>
            <p:cNvSpPr/>
            <p:nvPr/>
          </p:nvSpPr>
          <p:spPr>
            <a:xfrm>
              <a:off x="7170602" y="2596537"/>
              <a:ext cx="325604" cy="325604"/>
            </a:xfrm>
            <a:custGeom>
              <a:avLst/>
              <a:gdLst>
                <a:gd name="connsiteX0" fmla="*/ 0 w 773964"/>
                <a:gd name="connsiteY0" fmla="*/ 0 h 773964"/>
                <a:gd name="connsiteX1" fmla="*/ 773964 w 773964"/>
                <a:gd name="connsiteY1" fmla="*/ 0 h 773964"/>
                <a:gd name="connsiteX2" fmla="*/ 773964 w 773964"/>
                <a:gd name="connsiteY2" fmla="*/ 273692 h 773964"/>
                <a:gd name="connsiteX3" fmla="*/ 728021 w 773964"/>
                <a:gd name="connsiteY3" fmla="*/ 273692 h 773964"/>
                <a:gd name="connsiteX4" fmla="*/ 728021 w 773964"/>
                <a:gd name="connsiteY4" fmla="*/ 45943 h 773964"/>
                <a:gd name="connsiteX5" fmla="*/ 45943 w 773964"/>
                <a:gd name="connsiteY5" fmla="*/ 45943 h 773964"/>
                <a:gd name="connsiteX6" fmla="*/ 45943 w 773964"/>
                <a:gd name="connsiteY6" fmla="*/ 728021 h 773964"/>
                <a:gd name="connsiteX7" fmla="*/ 325604 w 773964"/>
                <a:gd name="connsiteY7" fmla="*/ 728021 h 773964"/>
                <a:gd name="connsiteX8" fmla="*/ 325604 w 773964"/>
                <a:gd name="connsiteY8" fmla="*/ 773964 h 773964"/>
                <a:gd name="connsiteX9" fmla="*/ 0 w 773964"/>
                <a:gd name="connsiteY9" fmla="*/ 773964 h 77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3964" h="773964">
                  <a:moveTo>
                    <a:pt x="0" y="0"/>
                  </a:moveTo>
                  <a:lnTo>
                    <a:pt x="773964" y="0"/>
                  </a:lnTo>
                  <a:lnTo>
                    <a:pt x="773964" y="273692"/>
                  </a:lnTo>
                  <a:lnTo>
                    <a:pt x="728021" y="273692"/>
                  </a:lnTo>
                  <a:lnTo>
                    <a:pt x="728021" y="45943"/>
                  </a:lnTo>
                  <a:lnTo>
                    <a:pt x="45943" y="45943"/>
                  </a:lnTo>
                  <a:lnTo>
                    <a:pt x="45943" y="728021"/>
                  </a:lnTo>
                  <a:lnTo>
                    <a:pt x="325604" y="728021"/>
                  </a:lnTo>
                  <a:lnTo>
                    <a:pt x="325604" y="773964"/>
                  </a:lnTo>
                  <a:lnTo>
                    <a:pt x="0" y="77396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xmlns="" id="{03E94127-6982-4242-8990-BEF7B4229D4D}"/>
              </a:ext>
            </a:extLst>
          </p:cNvPr>
          <p:cNvSpPr txBox="1"/>
          <p:nvPr/>
        </p:nvSpPr>
        <p:spPr>
          <a:xfrm>
            <a:off x="8523945" y="4307798"/>
            <a:ext cx="1723549" cy="52322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algn="ctr"/>
            <a:r>
              <a:rPr lang="zh-CN" altLang="en-US" sz="2800" b="1" spc="200" dirty="0">
                <a:solidFill>
                  <a:srgbClr val="0064D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投资回报</a:t>
            </a:r>
            <a:endParaRPr lang="zh-CN" altLang="en-US" sz="2800" b="1" spc="200" dirty="0">
              <a:solidFill>
                <a:srgbClr val="0064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8F565F06-C03D-446C-A30F-2E9C96CC613A}"/>
              </a:ext>
            </a:extLst>
          </p:cNvPr>
          <p:cNvSpPr/>
          <p:nvPr/>
        </p:nvSpPr>
        <p:spPr>
          <a:xfrm>
            <a:off x="8374825" y="4831018"/>
            <a:ext cx="196752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0064D2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RETURN ON INVESTMENT</a:t>
            </a: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78354478-C7E7-457B-B4AD-3965EEF16843}"/>
              </a:ext>
            </a:extLst>
          </p:cNvPr>
          <p:cNvGrpSpPr/>
          <p:nvPr/>
        </p:nvGrpSpPr>
        <p:grpSpPr>
          <a:xfrm>
            <a:off x="8906711" y="3705195"/>
            <a:ext cx="709362" cy="487414"/>
            <a:chOff x="9934419" y="2596537"/>
            <a:chExt cx="709362" cy="487414"/>
          </a:xfrm>
          <a:solidFill>
            <a:schemeClr val="accent2"/>
          </a:solidFill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5B8AC339-E7AB-4F3D-9D5B-FEF6C32DB469}"/>
                </a:ext>
              </a:extLst>
            </p:cNvPr>
            <p:cNvSpPr/>
            <p:nvPr/>
          </p:nvSpPr>
          <p:spPr>
            <a:xfrm>
              <a:off x="10097221" y="2766945"/>
              <a:ext cx="546560" cy="317006"/>
            </a:xfrm>
            <a:custGeom>
              <a:avLst/>
              <a:gdLst/>
              <a:ahLst/>
              <a:cxnLst/>
              <a:rect l="l" t="t" r="r" b="b"/>
              <a:pathLst>
                <a:path w="546560" h="317006">
                  <a:moveTo>
                    <a:pt x="125592" y="51922"/>
                  </a:moveTo>
                  <a:cubicBezTo>
                    <a:pt x="117876" y="51922"/>
                    <a:pt x="111651" y="52863"/>
                    <a:pt x="106918" y="54747"/>
                  </a:cubicBezTo>
                  <a:cubicBezTo>
                    <a:pt x="102652" y="56463"/>
                    <a:pt x="99052" y="59771"/>
                    <a:pt x="96119" y="64671"/>
                  </a:cubicBezTo>
                  <a:cubicBezTo>
                    <a:pt x="92569" y="69987"/>
                    <a:pt x="88828" y="81528"/>
                    <a:pt x="84895" y="99294"/>
                  </a:cubicBezTo>
                  <a:lnTo>
                    <a:pt x="70695" y="187538"/>
                  </a:lnTo>
                  <a:cubicBezTo>
                    <a:pt x="65529" y="217620"/>
                    <a:pt x="62946" y="236169"/>
                    <a:pt x="62946" y="243185"/>
                  </a:cubicBezTo>
                  <a:cubicBezTo>
                    <a:pt x="62946" y="252551"/>
                    <a:pt x="65937" y="258517"/>
                    <a:pt x="71920" y="261084"/>
                  </a:cubicBezTo>
                  <a:cubicBezTo>
                    <a:pt x="77253" y="263750"/>
                    <a:pt x="88344" y="265084"/>
                    <a:pt x="105193" y="265084"/>
                  </a:cubicBezTo>
                  <a:lnTo>
                    <a:pt x="125592" y="265084"/>
                  </a:lnTo>
                  <a:cubicBezTo>
                    <a:pt x="133308" y="265084"/>
                    <a:pt x="139908" y="264175"/>
                    <a:pt x="145391" y="262359"/>
                  </a:cubicBezTo>
                  <a:cubicBezTo>
                    <a:pt x="149541" y="260692"/>
                    <a:pt x="153440" y="257126"/>
                    <a:pt x="157090" y="251660"/>
                  </a:cubicBezTo>
                  <a:cubicBezTo>
                    <a:pt x="160073" y="245693"/>
                    <a:pt x="163140" y="233819"/>
                    <a:pt x="166290" y="216037"/>
                  </a:cubicBezTo>
                  <a:lnTo>
                    <a:pt x="180389" y="129342"/>
                  </a:lnTo>
                  <a:cubicBezTo>
                    <a:pt x="186672" y="97361"/>
                    <a:pt x="189813" y="78320"/>
                    <a:pt x="189813" y="72220"/>
                  </a:cubicBezTo>
                  <a:cubicBezTo>
                    <a:pt x="189813" y="63888"/>
                    <a:pt x="187105" y="58563"/>
                    <a:pt x="181689" y="56246"/>
                  </a:cubicBezTo>
                  <a:cubicBezTo>
                    <a:pt x="174956" y="53363"/>
                    <a:pt x="163056" y="51922"/>
                    <a:pt x="145991" y="51922"/>
                  </a:cubicBezTo>
                  <a:close/>
                  <a:moveTo>
                    <a:pt x="419293" y="1550"/>
                  </a:moveTo>
                  <a:lnTo>
                    <a:pt x="480689" y="1550"/>
                  </a:lnTo>
                  <a:lnTo>
                    <a:pt x="374021" y="177239"/>
                  </a:lnTo>
                  <a:lnTo>
                    <a:pt x="449591" y="177239"/>
                  </a:lnTo>
                  <a:lnTo>
                    <a:pt x="466840" y="78420"/>
                  </a:lnTo>
                  <a:lnTo>
                    <a:pt x="524611" y="78420"/>
                  </a:lnTo>
                  <a:lnTo>
                    <a:pt x="507337" y="177239"/>
                  </a:lnTo>
                  <a:lnTo>
                    <a:pt x="546560" y="177239"/>
                  </a:lnTo>
                  <a:lnTo>
                    <a:pt x="527736" y="227611"/>
                  </a:lnTo>
                  <a:lnTo>
                    <a:pt x="498663" y="227611"/>
                  </a:lnTo>
                  <a:lnTo>
                    <a:pt x="482964" y="313881"/>
                  </a:lnTo>
                  <a:lnTo>
                    <a:pt x="425592" y="313881"/>
                  </a:lnTo>
                  <a:lnTo>
                    <a:pt x="441266" y="227611"/>
                  </a:lnTo>
                  <a:lnTo>
                    <a:pt x="303225" y="227611"/>
                  </a:lnTo>
                  <a:lnTo>
                    <a:pt x="309524" y="186064"/>
                  </a:lnTo>
                  <a:close/>
                  <a:moveTo>
                    <a:pt x="120892" y="0"/>
                  </a:moveTo>
                  <a:lnTo>
                    <a:pt x="166365" y="0"/>
                  </a:lnTo>
                  <a:cubicBezTo>
                    <a:pt x="196846" y="0"/>
                    <a:pt x="218911" y="4550"/>
                    <a:pt x="232561" y="13649"/>
                  </a:cubicBezTo>
                  <a:cubicBezTo>
                    <a:pt x="246010" y="23715"/>
                    <a:pt x="252734" y="40097"/>
                    <a:pt x="252734" y="62796"/>
                  </a:cubicBezTo>
                  <a:cubicBezTo>
                    <a:pt x="252734" y="71429"/>
                    <a:pt x="250643" y="86036"/>
                    <a:pt x="246460" y="106618"/>
                  </a:cubicBezTo>
                  <a:lnTo>
                    <a:pt x="224386" y="234686"/>
                  </a:lnTo>
                  <a:cubicBezTo>
                    <a:pt x="221270" y="252618"/>
                    <a:pt x="217478" y="267159"/>
                    <a:pt x="213012" y="278308"/>
                  </a:cubicBezTo>
                  <a:cubicBezTo>
                    <a:pt x="207379" y="289574"/>
                    <a:pt x="200004" y="298057"/>
                    <a:pt x="190888" y="303756"/>
                  </a:cubicBezTo>
                  <a:cubicBezTo>
                    <a:pt x="184172" y="308223"/>
                    <a:pt x="176372" y="311573"/>
                    <a:pt x="167490" y="313806"/>
                  </a:cubicBezTo>
                  <a:cubicBezTo>
                    <a:pt x="158907" y="315939"/>
                    <a:pt x="146507" y="317006"/>
                    <a:pt x="130292" y="317006"/>
                  </a:cubicBezTo>
                  <a:lnTo>
                    <a:pt x="84795" y="317006"/>
                  </a:lnTo>
                  <a:cubicBezTo>
                    <a:pt x="55413" y="317006"/>
                    <a:pt x="34023" y="311989"/>
                    <a:pt x="20623" y="301956"/>
                  </a:cubicBezTo>
                  <a:cubicBezTo>
                    <a:pt x="6874" y="292790"/>
                    <a:pt x="0" y="276341"/>
                    <a:pt x="0" y="252609"/>
                  </a:cubicBezTo>
                  <a:cubicBezTo>
                    <a:pt x="0" y="239760"/>
                    <a:pt x="1566" y="223361"/>
                    <a:pt x="4699" y="203412"/>
                  </a:cubicBezTo>
                  <a:lnTo>
                    <a:pt x="26698" y="81070"/>
                  </a:lnTo>
                  <a:cubicBezTo>
                    <a:pt x="29815" y="63338"/>
                    <a:pt x="34139" y="48939"/>
                    <a:pt x="39672" y="37873"/>
                  </a:cubicBezTo>
                  <a:cubicBezTo>
                    <a:pt x="44989" y="27240"/>
                    <a:pt x="52072" y="19157"/>
                    <a:pt x="60921" y="13624"/>
                  </a:cubicBezTo>
                  <a:cubicBezTo>
                    <a:pt x="66637" y="9041"/>
                    <a:pt x="74195" y="5575"/>
                    <a:pt x="83595" y="3225"/>
                  </a:cubicBezTo>
                  <a:cubicBezTo>
                    <a:pt x="92227" y="1075"/>
                    <a:pt x="104660" y="0"/>
                    <a:pt x="12089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64D2"/>
                </a:solidFill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72959CF0-6A87-4A63-B72C-26B5646F914B}"/>
                </a:ext>
              </a:extLst>
            </p:cNvPr>
            <p:cNvSpPr/>
            <p:nvPr/>
          </p:nvSpPr>
          <p:spPr>
            <a:xfrm>
              <a:off x="9934419" y="2596537"/>
              <a:ext cx="325604" cy="325604"/>
            </a:xfrm>
            <a:custGeom>
              <a:avLst/>
              <a:gdLst>
                <a:gd name="connsiteX0" fmla="*/ 0 w 773964"/>
                <a:gd name="connsiteY0" fmla="*/ 0 h 773964"/>
                <a:gd name="connsiteX1" fmla="*/ 773964 w 773964"/>
                <a:gd name="connsiteY1" fmla="*/ 0 h 773964"/>
                <a:gd name="connsiteX2" fmla="*/ 773964 w 773964"/>
                <a:gd name="connsiteY2" fmla="*/ 273692 h 773964"/>
                <a:gd name="connsiteX3" fmla="*/ 728021 w 773964"/>
                <a:gd name="connsiteY3" fmla="*/ 273692 h 773964"/>
                <a:gd name="connsiteX4" fmla="*/ 728021 w 773964"/>
                <a:gd name="connsiteY4" fmla="*/ 45943 h 773964"/>
                <a:gd name="connsiteX5" fmla="*/ 45943 w 773964"/>
                <a:gd name="connsiteY5" fmla="*/ 45943 h 773964"/>
                <a:gd name="connsiteX6" fmla="*/ 45943 w 773964"/>
                <a:gd name="connsiteY6" fmla="*/ 728021 h 773964"/>
                <a:gd name="connsiteX7" fmla="*/ 325604 w 773964"/>
                <a:gd name="connsiteY7" fmla="*/ 728021 h 773964"/>
                <a:gd name="connsiteX8" fmla="*/ 325604 w 773964"/>
                <a:gd name="connsiteY8" fmla="*/ 773964 h 773964"/>
                <a:gd name="connsiteX9" fmla="*/ 0 w 773964"/>
                <a:gd name="connsiteY9" fmla="*/ 773964 h 7739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3964" h="773964">
                  <a:moveTo>
                    <a:pt x="0" y="0"/>
                  </a:moveTo>
                  <a:lnTo>
                    <a:pt x="773964" y="0"/>
                  </a:lnTo>
                  <a:lnTo>
                    <a:pt x="773964" y="273692"/>
                  </a:lnTo>
                  <a:lnTo>
                    <a:pt x="728021" y="273692"/>
                  </a:lnTo>
                  <a:lnTo>
                    <a:pt x="728021" y="45943"/>
                  </a:lnTo>
                  <a:lnTo>
                    <a:pt x="45943" y="45943"/>
                  </a:lnTo>
                  <a:lnTo>
                    <a:pt x="45943" y="728021"/>
                  </a:lnTo>
                  <a:lnTo>
                    <a:pt x="325604" y="728021"/>
                  </a:lnTo>
                  <a:lnTo>
                    <a:pt x="325604" y="773964"/>
                  </a:lnTo>
                  <a:lnTo>
                    <a:pt x="0" y="77396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0064D2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doors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0"/>
            <a:ext cx="12192000" cy="3429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438151" y="520700"/>
            <a:ext cx="11315700" cy="5816600"/>
            <a:chOff x="723107" y="871333"/>
            <a:chExt cx="10745787" cy="5115334"/>
          </a:xfrm>
          <a:effectLst>
            <a:outerShdw blurRad="279400" dist="63500" dir="5400000" algn="t" rotWithShape="0">
              <a:prstClr val="black">
                <a:alpha val="29000"/>
              </a:prstClr>
            </a:outerShdw>
          </a:effectLst>
        </p:grpSpPr>
        <p:sp>
          <p:nvSpPr>
            <p:cNvPr id="5" name="矩形 4"/>
            <p:cNvSpPr/>
            <p:nvPr/>
          </p:nvSpPr>
          <p:spPr>
            <a:xfrm>
              <a:off x="723107" y="871333"/>
              <a:ext cx="10745787" cy="5115334"/>
            </a:xfrm>
            <a:prstGeom prst="rect">
              <a:avLst/>
            </a:prstGeom>
            <a:blipFill>
              <a:blip r:embed="rId4">
                <a:grayscl/>
              </a:blip>
              <a:srcRect/>
              <a:stretch>
                <a:fillRect t="-19551" b="-19456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723107" y="871333"/>
              <a:ext cx="10745787" cy="5115334"/>
            </a:xfrm>
            <a:prstGeom prst="rect">
              <a:avLst/>
            </a:prstGeom>
            <a:solidFill>
              <a:schemeClr val="tx1"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" name="椭圆 61"/>
          <p:cNvSpPr/>
          <p:nvPr/>
        </p:nvSpPr>
        <p:spPr>
          <a:xfrm>
            <a:off x="3992610" y="1325026"/>
            <a:ext cx="4206781" cy="4206781"/>
          </a:xfrm>
          <a:prstGeom prst="ellipse">
            <a:avLst/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>
            <a:off x="3860804" y="1094227"/>
            <a:ext cx="4470396" cy="4669416"/>
          </a:xfrm>
          <a:custGeom>
            <a:avLst/>
            <a:gdLst>
              <a:gd name="connsiteX0" fmla="*/ 1992 w 5668013"/>
              <a:gd name="connsiteY0" fmla="*/ 3821301 h 5920352"/>
              <a:gd name="connsiteX1" fmla="*/ 112589 w 5668013"/>
              <a:gd name="connsiteY1" fmla="*/ 3821301 h 5920352"/>
              <a:gd name="connsiteX2" fmla="*/ 204047 w 5668013"/>
              <a:gd name="connsiteY2" fmla="*/ 4071184 h 5920352"/>
              <a:gd name="connsiteX3" fmla="*/ 2834006 w 5668013"/>
              <a:gd name="connsiteY3" fmla="*/ 5814437 h 5920352"/>
              <a:gd name="connsiteX4" fmla="*/ 5463965 w 5668013"/>
              <a:gd name="connsiteY4" fmla="*/ 4071184 h 5920352"/>
              <a:gd name="connsiteX5" fmla="*/ 5555423 w 5668013"/>
              <a:gd name="connsiteY5" fmla="*/ 3821301 h 5920352"/>
              <a:gd name="connsiteX6" fmla="*/ 5666020 w 5668013"/>
              <a:gd name="connsiteY6" fmla="*/ 3821301 h 5920352"/>
              <a:gd name="connsiteX7" fmla="*/ 5661098 w 5668013"/>
              <a:gd name="connsiteY7" fmla="*/ 3840442 h 5920352"/>
              <a:gd name="connsiteX8" fmla="*/ 2834006 w 5668013"/>
              <a:gd name="connsiteY8" fmla="*/ 5920352 h 5920352"/>
              <a:gd name="connsiteX9" fmla="*/ 6914 w 5668013"/>
              <a:gd name="connsiteY9" fmla="*/ 3840442 h 5920352"/>
              <a:gd name="connsiteX10" fmla="*/ 2834006 w 5668013"/>
              <a:gd name="connsiteY10" fmla="*/ 0 h 5920352"/>
              <a:gd name="connsiteX11" fmla="*/ 5661098 w 5668013"/>
              <a:gd name="connsiteY11" fmla="*/ 2079910 h 5920352"/>
              <a:gd name="connsiteX12" fmla="*/ 5668013 w 5668013"/>
              <a:gd name="connsiteY12" fmla="*/ 2106801 h 5920352"/>
              <a:gd name="connsiteX13" fmla="*/ 5558260 w 5668013"/>
              <a:gd name="connsiteY13" fmla="*/ 2106801 h 5920352"/>
              <a:gd name="connsiteX14" fmla="*/ 5463965 w 5668013"/>
              <a:gd name="connsiteY14" fmla="*/ 1849169 h 5920352"/>
              <a:gd name="connsiteX15" fmla="*/ 2834006 w 5668013"/>
              <a:gd name="connsiteY15" fmla="*/ 105915 h 5920352"/>
              <a:gd name="connsiteX16" fmla="*/ 204047 w 5668013"/>
              <a:gd name="connsiteY16" fmla="*/ 1849169 h 5920352"/>
              <a:gd name="connsiteX17" fmla="*/ 109753 w 5668013"/>
              <a:gd name="connsiteY17" fmla="*/ 2106801 h 5920352"/>
              <a:gd name="connsiteX18" fmla="*/ 0 w 5668013"/>
              <a:gd name="connsiteY18" fmla="*/ 2106801 h 5920352"/>
              <a:gd name="connsiteX19" fmla="*/ 6914 w 5668013"/>
              <a:gd name="connsiteY19" fmla="*/ 2079910 h 5920352"/>
              <a:gd name="connsiteX20" fmla="*/ 2834006 w 5668013"/>
              <a:gd name="connsiteY20" fmla="*/ 0 h 5920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5668013" h="5920352">
                <a:moveTo>
                  <a:pt x="1992" y="3821301"/>
                </a:moveTo>
                <a:lnTo>
                  <a:pt x="112589" y="3821301"/>
                </a:lnTo>
                <a:lnTo>
                  <a:pt x="204047" y="4071184"/>
                </a:lnTo>
                <a:cubicBezTo>
                  <a:pt x="637348" y="5095621"/>
                  <a:pt x="1651733" y="5814437"/>
                  <a:pt x="2834006" y="5814437"/>
                </a:cubicBezTo>
                <a:cubicBezTo>
                  <a:pt x="4016280" y="5814437"/>
                  <a:pt x="5030665" y="5095621"/>
                  <a:pt x="5463965" y="4071184"/>
                </a:cubicBezTo>
                <a:lnTo>
                  <a:pt x="5555423" y="3821301"/>
                </a:lnTo>
                <a:lnTo>
                  <a:pt x="5666020" y="3821301"/>
                </a:lnTo>
                <a:lnTo>
                  <a:pt x="5661098" y="3840442"/>
                </a:lnTo>
                <a:cubicBezTo>
                  <a:pt x="5286306" y="5045437"/>
                  <a:pt x="4162330" y="5920352"/>
                  <a:pt x="2834006" y="5920352"/>
                </a:cubicBezTo>
                <a:cubicBezTo>
                  <a:pt x="1505683" y="5920352"/>
                  <a:pt x="381706" y="5045437"/>
                  <a:pt x="6914" y="3840442"/>
                </a:cubicBezTo>
                <a:close/>
                <a:moveTo>
                  <a:pt x="2834006" y="0"/>
                </a:moveTo>
                <a:cubicBezTo>
                  <a:pt x="4162330" y="0"/>
                  <a:pt x="5286306" y="874916"/>
                  <a:pt x="5661098" y="2079910"/>
                </a:cubicBezTo>
                <a:lnTo>
                  <a:pt x="5668013" y="2106801"/>
                </a:lnTo>
                <a:lnTo>
                  <a:pt x="5558260" y="2106801"/>
                </a:lnTo>
                <a:lnTo>
                  <a:pt x="5463965" y="1849169"/>
                </a:lnTo>
                <a:cubicBezTo>
                  <a:pt x="5030665" y="824732"/>
                  <a:pt x="4016280" y="105915"/>
                  <a:pt x="2834006" y="105915"/>
                </a:cubicBezTo>
                <a:cubicBezTo>
                  <a:pt x="1651733" y="105915"/>
                  <a:pt x="637348" y="824732"/>
                  <a:pt x="204047" y="1849169"/>
                </a:cubicBezTo>
                <a:lnTo>
                  <a:pt x="109753" y="2106801"/>
                </a:lnTo>
                <a:lnTo>
                  <a:pt x="0" y="2106801"/>
                </a:lnTo>
                <a:lnTo>
                  <a:pt x="6914" y="2079910"/>
                </a:lnTo>
                <a:cubicBezTo>
                  <a:pt x="381706" y="874916"/>
                  <a:pt x="1505683" y="0"/>
                  <a:pt x="283400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510367" y="3838381"/>
            <a:ext cx="3171268" cy="104381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</a:t>
            </a:r>
            <a:r>
              <a:rPr lang="en-US" altLang="zh-CN" sz="105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consectetuer</a:t>
            </a: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adipiscing elit. Maecenas </a:t>
            </a:r>
            <a:r>
              <a:rPr lang="en-US" altLang="zh-CN" sz="105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porttitor</a:t>
            </a: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congue</a:t>
            </a: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massa</a:t>
            </a: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 </a:t>
            </a:r>
            <a:r>
              <a:rPr lang="en-US" altLang="zh-CN" sz="105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Fusce</a:t>
            </a: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posuere</a:t>
            </a: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magna sed pulvinar </a:t>
            </a:r>
            <a:r>
              <a:rPr lang="en-US" altLang="zh-CN" sz="105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ultricies</a:t>
            </a: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, </a:t>
            </a:r>
            <a:r>
              <a:rPr lang="en-US" altLang="zh-CN" sz="105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purus</a:t>
            </a: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lectus</a:t>
            </a: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malesuada libero, sit amet </a:t>
            </a:r>
            <a:r>
              <a:rPr lang="en-US" altLang="zh-CN" sz="105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commodo</a:t>
            </a: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magna </a:t>
            </a:r>
            <a:r>
              <a:rPr lang="en-US" altLang="zh-CN" sz="105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eros</a:t>
            </a: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quis</a:t>
            </a: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en-US" altLang="zh-CN" sz="1050" dirty="0" err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urna</a:t>
            </a:r>
            <a:r>
              <a:rPr lang="en-US" altLang="zh-CN" sz="105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.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2A9065AF-7477-41BE-B06E-7C13EEA507FA}"/>
              </a:ext>
            </a:extLst>
          </p:cNvPr>
          <p:cNvSpPr txBox="1"/>
          <p:nvPr/>
        </p:nvSpPr>
        <p:spPr>
          <a:xfrm>
            <a:off x="5701094" y="1906349"/>
            <a:ext cx="820293" cy="586740"/>
          </a:xfrm>
          <a:custGeom>
            <a:avLst/>
            <a:gdLst/>
            <a:ahLst/>
            <a:cxnLst/>
            <a:rect l="l" t="t" r="r" b="b"/>
            <a:pathLst>
              <a:path w="820293" h="586740">
                <a:moveTo>
                  <a:pt x="230124" y="83058"/>
                </a:moveTo>
                <a:cubicBezTo>
                  <a:pt x="214884" y="83058"/>
                  <a:pt x="201930" y="84963"/>
                  <a:pt x="191262" y="88773"/>
                </a:cubicBezTo>
                <a:cubicBezTo>
                  <a:pt x="180594" y="92583"/>
                  <a:pt x="171831" y="100330"/>
                  <a:pt x="164973" y="112014"/>
                </a:cubicBezTo>
                <a:cubicBezTo>
                  <a:pt x="158115" y="123698"/>
                  <a:pt x="151384" y="147320"/>
                  <a:pt x="144780" y="182880"/>
                </a:cubicBezTo>
                <a:lnTo>
                  <a:pt x="115824" y="348234"/>
                </a:lnTo>
                <a:cubicBezTo>
                  <a:pt x="105664" y="405130"/>
                  <a:pt x="100584" y="440944"/>
                  <a:pt x="100584" y="455676"/>
                </a:cubicBezTo>
                <a:cubicBezTo>
                  <a:pt x="100584" y="475488"/>
                  <a:pt x="107315" y="488442"/>
                  <a:pt x="120777" y="494538"/>
                </a:cubicBezTo>
                <a:cubicBezTo>
                  <a:pt x="134239" y="500634"/>
                  <a:pt x="157734" y="503682"/>
                  <a:pt x="191262" y="503682"/>
                </a:cubicBezTo>
                <a:lnTo>
                  <a:pt x="230124" y="503682"/>
                </a:lnTo>
                <a:cubicBezTo>
                  <a:pt x="245364" y="503682"/>
                  <a:pt x="258445" y="501777"/>
                  <a:pt x="269367" y="497967"/>
                </a:cubicBezTo>
                <a:cubicBezTo>
                  <a:pt x="280289" y="494157"/>
                  <a:pt x="289306" y="486283"/>
                  <a:pt x="296418" y="474345"/>
                </a:cubicBezTo>
                <a:cubicBezTo>
                  <a:pt x="303530" y="462407"/>
                  <a:pt x="310134" y="438912"/>
                  <a:pt x="316230" y="403860"/>
                </a:cubicBezTo>
                <a:lnTo>
                  <a:pt x="344424" y="237744"/>
                </a:lnTo>
                <a:cubicBezTo>
                  <a:pt x="354584" y="178816"/>
                  <a:pt x="359664" y="143256"/>
                  <a:pt x="359664" y="131064"/>
                </a:cubicBezTo>
                <a:cubicBezTo>
                  <a:pt x="359664" y="111252"/>
                  <a:pt x="353060" y="98298"/>
                  <a:pt x="339852" y="92202"/>
                </a:cubicBezTo>
                <a:cubicBezTo>
                  <a:pt x="326644" y="86106"/>
                  <a:pt x="303276" y="83058"/>
                  <a:pt x="269748" y="83058"/>
                </a:cubicBezTo>
                <a:close/>
                <a:moveTo>
                  <a:pt x="725805" y="4572"/>
                </a:moveTo>
                <a:lnTo>
                  <a:pt x="820293" y="4572"/>
                </a:lnTo>
                <a:lnTo>
                  <a:pt x="718947" y="581406"/>
                </a:lnTo>
                <a:lnTo>
                  <a:pt x="624459" y="581406"/>
                </a:lnTo>
                <a:lnTo>
                  <a:pt x="707517" y="106680"/>
                </a:lnTo>
                <a:cubicBezTo>
                  <a:pt x="683641" y="123444"/>
                  <a:pt x="637667" y="150114"/>
                  <a:pt x="569595" y="186690"/>
                </a:cubicBezTo>
                <a:lnTo>
                  <a:pt x="529209" y="112014"/>
                </a:lnTo>
                <a:close/>
                <a:moveTo>
                  <a:pt x="220980" y="0"/>
                </a:moveTo>
                <a:lnTo>
                  <a:pt x="308610" y="0"/>
                </a:lnTo>
                <a:cubicBezTo>
                  <a:pt x="362966" y="0"/>
                  <a:pt x="401955" y="8509"/>
                  <a:pt x="425577" y="25527"/>
                </a:cubicBezTo>
                <a:cubicBezTo>
                  <a:pt x="449199" y="42545"/>
                  <a:pt x="461010" y="71882"/>
                  <a:pt x="461010" y="113538"/>
                </a:cubicBezTo>
                <a:cubicBezTo>
                  <a:pt x="461010" y="130302"/>
                  <a:pt x="457200" y="161290"/>
                  <a:pt x="449580" y="206502"/>
                </a:cubicBezTo>
                <a:lnTo>
                  <a:pt x="408432" y="438150"/>
                </a:lnTo>
                <a:cubicBezTo>
                  <a:pt x="402336" y="471678"/>
                  <a:pt x="394716" y="498348"/>
                  <a:pt x="385572" y="518160"/>
                </a:cubicBezTo>
                <a:cubicBezTo>
                  <a:pt x="376428" y="537972"/>
                  <a:pt x="363982" y="553212"/>
                  <a:pt x="348234" y="563880"/>
                </a:cubicBezTo>
                <a:cubicBezTo>
                  <a:pt x="337566" y="570992"/>
                  <a:pt x="324104" y="576580"/>
                  <a:pt x="307848" y="580644"/>
                </a:cubicBezTo>
                <a:cubicBezTo>
                  <a:pt x="291592" y="584708"/>
                  <a:pt x="268986" y="586740"/>
                  <a:pt x="240030" y="586740"/>
                </a:cubicBezTo>
                <a:lnTo>
                  <a:pt x="151638" y="586740"/>
                </a:lnTo>
                <a:cubicBezTo>
                  <a:pt x="97790" y="586740"/>
                  <a:pt x="59055" y="578231"/>
                  <a:pt x="35433" y="561213"/>
                </a:cubicBezTo>
                <a:cubicBezTo>
                  <a:pt x="11811" y="544195"/>
                  <a:pt x="0" y="514858"/>
                  <a:pt x="0" y="473202"/>
                </a:cubicBezTo>
                <a:cubicBezTo>
                  <a:pt x="0" y="449326"/>
                  <a:pt x="3556" y="418084"/>
                  <a:pt x="10668" y="379476"/>
                </a:cubicBezTo>
                <a:lnTo>
                  <a:pt x="51816" y="148590"/>
                </a:lnTo>
                <a:cubicBezTo>
                  <a:pt x="57404" y="116078"/>
                  <a:pt x="65024" y="89662"/>
                  <a:pt x="74676" y="69342"/>
                </a:cubicBezTo>
                <a:cubicBezTo>
                  <a:pt x="84328" y="49022"/>
                  <a:pt x="97028" y="33528"/>
                  <a:pt x="112776" y="22860"/>
                </a:cubicBezTo>
                <a:cubicBezTo>
                  <a:pt x="123444" y="15748"/>
                  <a:pt x="136779" y="10160"/>
                  <a:pt x="152781" y="6096"/>
                </a:cubicBezTo>
                <a:cubicBezTo>
                  <a:pt x="168783" y="2032"/>
                  <a:pt x="191516" y="0"/>
                  <a:pt x="22098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endParaRPr lang="en-US" altLang="zh-CN" sz="6000" dirty="0">
              <a:solidFill>
                <a:schemeClr val="accent2"/>
              </a:solidFill>
              <a:latin typeface="TTTGB Medium" panose="020C06030202040F0204" pitchFamily="34" charset="-122"/>
              <a:ea typeface="TTTGB Medium" panose="020C06030202040F0204" pitchFamily="34" charset="-122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5745435" y="3707204"/>
            <a:ext cx="70113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PA-文本框 66"/>
          <p:cNvSpPr txBox="1"/>
          <p:nvPr>
            <p:custDataLst>
              <p:tags r:id="rId1"/>
            </p:custDataLst>
          </p:nvPr>
        </p:nvSpPr>
        <p:spPr>
          <a:xfrm>
            <a:off x="4977745" y="274758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en-US"/>
            </a:defPPr>
            <a:lvl1pPr algn="ctr">
              <a:defRPr sz="3200">
                <a:gradFill>
                  <a:gsLst>
                    <a:gs pos="0">
                      <a:schemeClr val="tx1">
                        <a:lumMod val="50000"/>
                        <a:lumOff val="50000"/>
                      </a:schemeClr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5400000" scaled="1"/>
                </a:gradFill>
              </a:defRPr>
            </a:lvl1pPr>
          </a:lstStyle>
          <a:p>
            <a:r>
              <a:rPr lang="zh-CN" altLang="en-US" sz="4000" b="1" dirty="0">
                <a:solidFill>
                  <a:schemeClr val="bg1"/>
                </a:solidFill>
              </a:rPr>
              <a:t>项目介绍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CFAFC9A-C04F-4F92-A42E-F64D04F171BA}"/>
              </a:ext>
            </a:extLst>
          </p:cNvPr>
          <p:cNvSpPr/>
          <p:nvPr/>
        </p:nvSpPr>
        <p:spPr>
          <a:xfrm>
            <a:off x="5131890" y="3458828"/>
            <a:ext cx="19282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PROJECT INTRODUCTION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bldLvl="0" animBg="1"/>
      <p:bldP spid="63" grpId="0" bldLvl="0" animBg="1"/>
      <p:bldP spid="64" grpId="0"/>
      <p:bldP spid="6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66154" y="708907"/>
            <a:ext cx="1620957" cy="564950"/>
            <a:chOff x="766154" y="708907"/>
            <a:chExt cx="1620957" cy="564950"/>
          </a:xfrm>
        </p:grpSpPr>
        <p:sp>
          <p:nvSpPr>
            <p:cNvPr id="20" name="文本框 19"/>
            <p:cNvSpPr txBox="1"/>
            <p:nvPr/>
          </p:nvSpPr>
          <p:spPr>
            <a:xfrm>
              <a:off x="766154" y="70890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 sz="3200"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algn="l"/>
              <a:r>
                <a:rPr lang="zh-CN" altLang="en-US" sz="2800" b="1" dirty="0">
                  <a:solidFill>
                    <a:schemeClr val="accent2"/>
                  </a:solidFill>
                </a:rPr>
                <a:t>项目介绍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873861" y="1273857"/>
              <a:ext cx="701130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01">
            <a:extLst>
              <a:ext uri="{FF2B5EF4-FFF2-40B4-BE49-F238E27FC236}">
                <a16:creationId xmlns:a16="http://schemas.microsoft.com/office/drawing/2014/main" xmlns="" id="{0D3C26E9-04F0-4ED3-86E7-975AC08AA88F}"/>
              </a:ext>
            </a:extLst>
          </p:cNvPr>
          <p:cNvSpPr/>
          <p:nvPr/>
        </p:nvSpPr>
        <p:spPr>
          <a:xfrm>
            <a:off x="1600201" y="1459454"/>
            <a:ext cx="2162165" cy="2162167"/>
          </a:xfrm>
          <a:prstGeom prst="rect">
            <a:avLst/>
          </a:prstGeom>
          <a:blipFill>
            <a:blip r:embed="rId3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7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ea typeface="华文细黑"/>
              <a:cs typeface="+mn-cs"/>
            </a:endParaRPr>
          </a:p>
        </p:txBody>
      </p:sp>
      <p:sp>
        <p:nvSpPr>
          <p:cNvPr id="30" name="01">
            <a:extLst>
              <a:ext uri="{FF2B5EF4-FFF2-40B4-BE49-F238E27FC236}">
                <a16:creationId xmlns:a16="http://schemas.microsoft.com/office/drawing/2014/main" xmlns="" id="{EDA1C755-D586-4A7D-B062-6F6FEEFF175A}"/>
              </a:ext>
            </a:extLst>
          </p:cNvPr>
          <p:cNvSpPr/>
          <p:nvPr/>
        </p:nvSpPr>
        <p:spPr>
          <a:xfrm>
            <a:off x="3868732" y="3735322"/>
            <a:ext cx="2162166" cy="2162165"/>
          </a:xfrm>
          <a:prstGeom prst="rect">
            <a:avLst/>
          </a:prstGeom>
          <a:blipFill>
            <a:blip r:embed="rId4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7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ea typeface="华文细黑"/>
              <a:cs typeface="+mn-cs"/>
            </a:endParaRPr>
          </a:p>
        </p:txBody>
      </p:sp>
      <p:sp>
        <p:nvSpPr>
          <p:cNvPr id="31" name="01">
            <a:extLst>
              <a:ext uri="{FF2B5EF4-FFF2-40B4-BE49-F238E27FC236}">
                <a16:creationId xmlns:a16="http://schemas.microsoft.com/office/drawing/2014/main" xmlns="" id="{55B1ECF2-928E-4DFE-B889-3ADE1AF91A6D}"/>
              </a:ext>
            </a:extLst>
          </p:cNvPr>
          <p:cNvSpPr/>
          <p:nvPr/>
        </p:nvSpPr>
        <p:spPr>
          <a:xfrm>
            <a:off x="6137263" y="1459454"/>
            <a:ext cx="2162165" cy="2162167"/>
          </a:xfrm>
          <a:prstGeom prst="rect">
            <a:avLst/>
          </a:prstGeom>
          <a:blipFill>
            <a:blip r:embed="rId5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7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ea typeface="华文细黑"/>
              <a:cs typeface="+mn-cs"/>
            </a:endParaRPr>
          </a:p>
        </p:txBody>
      </p:sp>
      <p:sp>
        <p:nvSpPr>
          <p:cNvPr id="32" name="01">
            <a:extLst>
              <a:ext uri="{FF2B5EF4-FFF2-40B4-BE49-F238E27FC236}">
                <a16:creationId xmlns:a16="http://schemas.microsoft.com/office/drawing/2014/main" xmlns="" id="{F492AB73-E5C6-4FD2-BBAF-7C44F60F6285}"/>
              </a:ext>
            </a:extLst>
          </p:cNvPr>
          <p:cNvSpPr/>
          <p:nvPr/>
        </p:nvSpPr>
        <p:spPr>
          <a:xfrm>
            <a:off x="8427802" y="3720650"/>
            <a:ext cx="2163999" cy="2162165"/>
          </a:xfrm>
          <a:prstGeom prst="rect">
            <a:avLst/>
          </a:prstGeom>
          <a:blipFill>
            <a:blip r:embed="rId6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68573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/>
              <a:ea typeface="华文细黑"/>
              <a:cs typeface="+mn-cs"/>
            </a:endParaRPr>
          </a:p>
        </p:txBody>
      </p:sp>
      <p:grpSp>
        <p:nvGrpSpPr>
          <p:cNvPr id="33" name="01">
            <a:extLst>
              <a:ext uri="{FF2B5EF4-FFF2-40B4-BE49-F238E27FC236}">
                <a16:creationId xmlns:a16="http://schemas.microsoft.com/office/drawing/2014/main" xmlns="" id="{D8B7049C-11E7-4BC3-877B-1962F2EFEAED}"/>
              </a:ext>
            </a:extLst>
          </p:cNvPr>
          <p:cNvGrpSpPr>
            <a:grpSpLocks/>
          </p:cNvGrpSpPr>
          <p:nvPr/>
        </p:nvGrpSpPr>
        <p:grpSpPr bwMode="auto">
          <a:xfrm>
            <a:off x="6137263" y="3720651"/>
            <a:ext cx="2162165" cy="2162165"/>
            <a:chOff x="4617829" y="2899241"/>
            <a:chExt cx="1872051" cy="1872051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6D10AD9A-0401-4419-8C8D-59C2C4174776}"/>
                </a:ext>
              </a:extLst>
            </p:cNvPr>
            <p:cNvSpPr/>
            <p:nvPr/>
          </p:nvSpPr>
          <p:spPr>
            <a:xfrm>
              <a:off x="4617829" y="2899241"/>
              <a:ext cx="1872051" cy="1872051"/>
            </a:xfrm>
            <a:prstGeom prst="rect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35" name="组合 41">
              <a:extLst>
                <a:ext uri="{FF2B5EF4-FFF2-40B4-BE49-F238E27FC236}">
                  <a16:creationId xmlns:a16="http://schemas.microsoft.com/office/drawing/2014/main" xmlns="" id="{755C1300-E01D-4552-A2D0-1B1784DD67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14599" y="2953593"/>
              <a:ext cx="1563112" cy="1465690"/>
              <a:chOff x="4814599" y="2953593"/>
              <a:chExt cx="1563112" cy="1465690"/>
            </a:xfrm>
          </p:grpSpPr>
          <p:sp>
            <p:nvSpPr>
              <p:cNvPr id="36" name="Text Box 10">
                <a:extLst>
                  <a:ext uri="{FF2B5EF4-FFF2-40B4-BE49-F238E27FC236}">
                    <a16:creationId xmlns:a16="http://schemas.microsoft.com/office/drawing/2014/main" xmlns="" id="{E10C7988-43C0-4D23-BAB8-0B153C2433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14599" y="3639434"/>
                <a:ext cx="1563112" cy="7798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45720" tIns="22860" rIns="45720" bIns="22860">
                <a:spAutoFit/>
              </a:bodyPr>
              <a:lstStyle>
                <a:lvl1pPr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Lorem ipsum dolor sit amet,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consectetuer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adipiscing elit. Maecenas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porttitor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congue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massa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Fusce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posuere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, magna sed pulvinar ultricies,</a:t>
                </a:r>
              </a:p>
            </p:txBody>
          </p:sp>
          <p:sp>
            <p:nvSpPr>
              <p:cNvPr id="37" name="文本框 40">
                <a:extLst>
                  <a:ext uri="{FF2B5EF4-FFF2-40B4-BE49-F238E27FC236}">
                    <a16:creationId xmlns:a16="http://schemas.microsoft.com/office/drawing/2014/main" xmlns="" id="{B87BD0D0-69B7-444E-922D-9761A45BA6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60418" y="2953593"/>
                <a:ext cx="1157161" cy="7080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4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4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4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4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pPr marL="0" marR="0" lvl="0" indent="0" algn="ctr" defTabSz="684196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FontAwesome" pitchFamily="50" charset="0"/>
                    <a:ea typeface="华文细黑" panose="02010600040101010101" pitchFamily="2" charset="-122"/>
                  </a:rPr>
                  <a:t></a:t>
                </a:r>
                <a:endParaRPr kumimoji="0" lang="zh-CN" altLang="en-US" sz="40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38" name="01">
            <a:extLst>
              <a:ext uri="{FF2B5EF4-FFF2-40B4-BE49-F238E27FC236}">
                <a16:creationId xmlns:a16="http://schemas.microsoft.com/office/drawing/2014/main" xmlns="" id="{41252A12-E1F3-490C-9D97-69302C363ACF}"/>
              </a:ext>
            </a:extLst>
          </p:cNvPr>
          <p:cNvGrpSpPr>
            <a:grpSpLocks/>
          </p:cNvGrpSpPr>
          <p:nvPr/>
        </p:nvGrpSpPr>
        <p:grpSpPr bwMode="auto">
          <a:xfrm>
            <a:off x="8405795" y="1459453"/>
            <a:ext cx="2162166" cy="2162167"/>
            <a:chOff x="6581536" y="941981"/>
            <a:chExt cx="1872051" cy="1872051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xmlns="" id="{0DEF75D6-7ADF-4352-812D-A190B258C7A1}"/>
                </a:ext>
              </a:extLst>
            </p:cNvPr>
            <p:cNvSpPr/>
            <p:nvPr/>
          </p:nvSpPr>
          <p:spPr>
            <a:xfrm>
              <a:off x="6581536" y="941981"/>
              <a:ext cx="1872051" cy="1872051"/>
            </a:xfrm>
            <a:prstGeom prst="rect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40" name="组合 42">
              <a:extLst>
                <a:ext uri="{FF2B5EF4-FFF2-40B4-BE49-F238E27FC236}">
                  <a16:creationId xmlns:a16="http://schemas.microsoft.com/office/drawing/2014/main" xmlns="" id="{7A84A1DC-93D2-438A-9D79-66EA1FDFE0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61003" y="1050337"/>
              <a:ext cx="1563112" cy="1465689"/>
              <a:chOff x="4814599" y="2953593"/>
              <a:chExt cx="1563112" cy="1465689"/>
            </a:xfrm>
          </p:grpSpPr>
          <p:sp>
            <p:nvSpPr>
              <p:cNvPr id="41" name="Text Box 10">
                <a:extLst>
                  <a:ext uri="{FF2B5EF4-FFF2-40B4-BE49-F238E27FC236}">
                    <a16:creationId xmlns:a16="http://schemas.microsoft.com/office/drawing/2014/main" xmlns="" id="{F1AF0CDA-8CA7-40D1-BFA7-C2C77555D7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14599" y="3639434"/>
                <a:ext cx="1563112" cy="779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45720" tIns="22860" rIns="45720" bIns="22860">
                <a:spAutoFit/>
              </a:bodyPr>
              <a:lstStyle>
                <a:lvl1pPr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Lorem ipsum dolor sit amet,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consectetuer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adipiscing elit. Maecenas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porttitor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congue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massa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Fusce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posuere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, magna sed pulvinar ultricies,</a:t>
                </a:r>
              </a:p>
            </p:txBody>
          </p:sp>
          <p:sp>
            <p:nvSpPr>
              <p:cNvPr id="42" name="文本框 44">
                <a:extLst>
                  <a:ext uri="{FF2B5EF4-FFF2-40B4-BE49-F238E27FC236}">
                    <a16:creationId xmlns:a16="http://schemas.microsoft.com/office/drawing/2014/main" xmlns="" id="{0FCDAC80-FC5F-4C25-8257-574FF2BBFB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60418" y="2953593"/>
                <a:ext cx="1157161" cy="7080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4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4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4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4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pPr marL="0" marR="0" lvl="0" indent="0" algn="ctr" defTabSz="684196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FontAwesome" pitchFamily="50" charset="0"/>
                    <a:ea typeface="华文细黑" panose="02010600040101010101" pitchFamily="2" charset="-122"/>
                  </a:rPr>
                  <a:t></a:t>
                </a: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43" name="01">
            <a:extLst>
              <a:ext uri="{FF2B5EF4-FFF2-40B4-BE49-F238E27FC236}">
                <a16:creationId xmlns:a16="http://schemas.microsoft.com/office/drawing/2014/main" xmlns="" id="{C90BCA3B-2222-438D-A772-82179BFBCA39}"/>
              </a:ext>
            </a:extLst>
          </p:cNvPr>
          <p:cNvGrpSpPr>
            <a:grpSpLocks/>
          </p:cNvGrpSpPr>
          <p:nvPr/>
        </p:nvGrpSpPr>
        <p:grpSpPr bwMode="auto">
          <a:xfrm>
            <a:off x="3868732" y="1459453"/>
            <a:ext cx="2162166" cy="2162167"/>
            <a:chOff x="2654121" y="941981"/>
            <a:chExt cx="1872051" cy="1872051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xmlns="" id="{8CA22F89-8261-4FAC-9FB4-8868E40065BC}"/>
                </a:ext>
              </a:extLst>
            </p:cNvPr>
            <p:cNvSpPr/>
            <p:nvPr/>
          </p:nvSpPr>
          <p:spPr>
            <a:xfrm>
              <a:off x="2654121" y="941981"/>
              <a:ext cx="1872051" cy="1872051"/>
            </a:xfrm>
            <a:prstGeom prst="rect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45" name="组合 45">
              <a:extLst>
                <a:ext uri="{FF2B5EF4-FFF2-40B4-BE49-F238E27FC236}">
                  <a16:creationId xmlns:a16="http://schemas.microsoft.com/office/drawing/2014/main" xmlns="" id="{12DF475D-EEAF-47F1-BEC5-58678CCF29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02890" y="1040661"/>
              <a:ext cx="1563112" cy="1465689"/>
              <a:chOff x="4814599" y="2953593"/>
              <a:chExt cx="1563112" cy="1465689"/>
            </a:xfrm>
          </p:grpSpPr>
          <p:sp>
            <p:nvSpPr>
              <p:cNvPr id="46" name="Text Box 10">
                <a:extLst>
                  <a:ext uri="{FF2B5EF4-FFF2-40B4-BE49-F238E27FC236}">
                    <a16:creationId xmlns:a16="http://schemas.microsoft.com/office/drawing/2014/main" xmlns="" id="{DD8B8F31-DDE3-4F02-AE87-B1DEB51E05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14599" y="3639434"/>
                <a:ext cx="1563112" cy="779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45720" tIns="22860" rIns="45720" bIns="22860">
                <a:spAutoFit/>
              </a:bodyPr>
              <a:lstStyle>
                <a:lvl1pPr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Lorem ipsum dolor sit amet,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consectetuer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adipiscing elit. Maecenas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porttitor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congue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massa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Fusce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posuere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, magna sed pulvinar ultricies,</a:t>
                </a:r>
              </a:p>
            </p:txBody>
          </p:sp>
          <p:sp>
            <p:nvSpPr>
              <p:cNvPr id="47" name="文本框 47">
                <a:extLst>
                  <a:ext uri="{FF2B5EF4-FFF2-40B4-BE49-F238E27FC236}">
                    <a16:creationId xmlns:a16="http://schemas.microsoft.com/office/drawing/2014/main" xmlns="" id="{3D0F57D0-E2A8-49E6-996E-5639CE4CAC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60418" y="2953593"/>
                <a:ext cx="1157161" cy="7080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4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4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4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4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pPr marL="0" marR="0" lvl="0" indent="0" algn="ctr" defTabSz="684196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FontAwesome" pitchFamily="50" charset="0"/>
                    <a:ea typeface="华文细黑" panose="02010600040101010101" pitchFamily="2" charset="-122"/>
                  </a:rPr>
                  <a:t></a:t>
                </a: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  <p:grpSp>
        <p:nvGrpSpPr>
          <p:cNvPr id="48" name="01">
            <a:extLst>
              <a:ext uri="{FF2B5EF4-FFF2-40B4-BE49-F238E27FC236}">
                <a16:creationId xmlns:a16="http://schemas.microsoft.com/office/drawing/2014/main" xmlns="" id="{289F2412-7635-4871-A70E-FA12B5669B82}"/>
              </a:ext>
            </a:extLst>
          </p:cNvPr>
          <p:cNvGrpSpPr>
            <a:grpSpLocks/>
          </p:cNvGrpSpPr>
          <p:nvPr/>
        </p:nvGrpSpPr>
        <p:grpSpPr bwMode="auto">
          <a:xfrm>
            <a:off x="1600201" y="3720650"/>
            <a:ext cx="2162165" cy="2162165"/>
            <a:chOff x="690413" y="2899241"/>
            <a:chExt cx="1872051" cy="1872051"/>
          </a:xfrm>
        </p:grpSpPr>
        <p:sp>
          <p:nvSpPr>
            <p:cNvPr id="49" name="矩形 48">
              <a:extLst>
                <a:ext uri="{FF2B5EF4-FFF2-40B4-BE49-F238E27FC236}">
                  <a16:creationId xmlns:a16="http://schemas.microsoft.com/office/drawing/2014/main" xmlns="" id="{9EAFC913-B726-4264-B013-2D9FCF8F1E50}"/>
                </a:ext>
              </a:extLst>
            </p:cNvPr>
            <p:cNvSpPr/>
            <p:nvPr/>
          </p:nvSpPr>
          <p:spPr>
            <a:xfrm>
              <a:off x="690413" y="2899241"/>
              <a:ext cx="1872051" cy="1872051"/>
            </a:xfrm>
            <a:prstGeom prst="rect">
              <a:avLst/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50" name="组合 48">
              <a:extLst>
                <a:ext uri="{FF2B5EF4-FFF2-40B4-BE49-F238E27FC236}">
                  <a16:creationId xmlns:a16="http://schemas.microsoft.com/office/drawing/2014/main" xmlns="" id="{BF2887FB-0C4B-46DB-8D20-BB38244211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75732" y="2945080"/>
              <a:ext cx="1563112" cy="1465689"/>
              <a:chOff x="4814599" y="2953593"/>
              <a:chExt cx="1563112" cy="1465689"/>
            </a:xfrm>
          </p:grpSpPr>
          <p:sp>
            <p:nvSpPr>
              <p:cNvPr id="51" name="Text Box 10">
                <a:extLst>
                  <a:ext uri="{FF2B5EF4-FFF2-40B4-BE49-F238E27FC236}">
                    <a16:creationId xmlns:a16="http://schemas.microsoft.com/office/drawing/2014/main" xmlns="" id="{D3EC0631-9815-4A83-BD2D-7EF8831609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14599" y="3639434"/>
                <a:ext cx="1563112" cy="779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45720" tIns="22860" rIns="45720" bIns="22860">
                <a:spAutoFit/>
              </a:bodyPr>
              <a:lstStyle>
                <a:lvl1pPr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 defTabSz="1087438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10874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Lorem ipsum dolor sit amet,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consectetuer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adipiscing elit. Maecenas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porttitor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congue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massa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.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Fusce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 </a:t>
                </a:r>
                <a:r>
                  <a:rPr lang="en-US" altLang="zh-CN" sz="1000" dirty="0" err="1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posuere</a:t>
                </a:r>
                <a:r>
                  <a:rPr lang="en-US" altLang="zh-CN" sz="1000" dirty="0">
                    <a:solidFill>
                      <a:schemeClr val="bg1"/>
                    </a:solidFill>
                    <a:latin typeface="Segoe UI" panose="020B0502040204020203" pitchFamily="34" charset="0"/>
                    <a:cs typeface="Segoe UI" panose="020B0502040204020203" pitchFamily="34" charset="0"/>
                  </a:rPr>
                  <a:t>, magna sed pulvinar ultricies,</a:t>
                </a:r>
              </a:p>
            </p:txBody>
          </p:sp>
          <p:sp>
            <p:nvSpPr>
              <p:cNvPr id="52" name="文本框 50">
                <a:extLst>
                  <a:ext uri="{FF2B5EF4-FFF2-40B4-BE49-F238E27FC236}">
                    <a16:creationId xmlns:a16="http://schemas.microsoft.com/office/drawing/2014/main" xmlns="" id="{FBE45D44-4AFB-4111-891D-57ACBDA8EB6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60418" y="2953593"/>
                <a:ext cx="1157161" cy="7080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5pPr>
                <a:lvl6pPr marL="2514600" indent="-228600" defTabSz="684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6pPr>
                <a:lvl7pPr marL="2971800" indent="-228600" defTabSz="684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7pPr>
                <a:lvl8pPr marL="3429000" indent="-228600" defTabSz="684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8pPr>
                <a:lvl9pPr marL="3886200" indent="-228600" defTabSz="684213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defRPr>
                </a:lvl9pPr>
              </a:lstStyle>
              <a:p>
                <a:pPr marL="0" marR="0" lvl="0" indent="0" algn="ctr" defTabSz="684196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FontAwesome" pitchFamily="50" charset="0"/>
                    <a:ea typeface="华文细黑" panose="02010600040101010101" pitchFamily="2" charset="-122"/>
                  </a:rPr>
                  <a:t></a:t>
                </a:r>
                <a:endParaRPr kumimoji="0" lang="zh-CN" altLang="en-US" sz="4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66154" y="708907"/>
            <a:ext cx="1620957" cy="564950"/>
            <a:chOff x="766154" y="708907"/>
            <a:chExt cx="1620957" cy="564950"/>
          </a:xfrm>
        </p:grpSpPr>
        <p:sp>
          <p:nvSpPr>
            <p:cNvPr id="20" name="文本框 19"/>
            <p:cNvSpPr txBox="1"/>
            <p:nvPr/>
          </p:nvSpPr>
          <p:spPr>
            <a:xfrm>
              <a:off x="766154" y="70890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 sz="3200"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algn="l"/>
              <a:r>
                <a:rPr lang="zh-CN" altLang="en-US" sz="2800" b="1" dirty="0">
                  <a:solidFill>
                    <a:schemeClr val="accent2"/>
                  </a:solidFill>
                </a:rPr>
                <a:t>项目介绍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873861" y="1273857"/>
              <a:ext cx="701130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Straight Connector 63">
            <a:extLst>
              <a:ext uri="{FF2B5EF4-FFF2-40B4-BE49-F238E27FC236}">
                <a16:creationId xmlns:a16="http://schemas.microsoft.com/office/drawing/2014/main" xmlns="" id="{ED8A70D7-A482-47AF-A952-D7B1C210D501}"/>
              </a:ext>
            </a:extLst>
          </p:cNvPr>
          <p:cNvCxnSpPr/>
          <p:nvPr/>
        </p:nvCxnSpPr>
        <p:spPr>
          <a:xfrm>
            <a:off x="839788" y="3506788"/>
            <a:ext cx="10514012" cy="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64">
            <a:extLst>
              <a:ext uri="{FF2B5EF4-FFF2-40B4-BE49-F238E27FC236}">
                <a16:creationId xmlns:a16="http://schemas.microsoft.com/office/drawing/2014/main" xmlns="" id="{9844E34B-113A-4C61-B70D-F8061AF2AE84}"/>
              </a:ext>
            </a:extLst>
          </p:cNvPr>
          <p:cNvCxnSpPr/>
          <p:nvPr/>
        </p:nvCxnSpPr>
        <p:spPr>
          <a:xfrm>
            <a:off x="2889870" y="1684354"/>
            <a:ext cx="0" cy="382437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5">
            <a:extLst>
              <a:ext uri="{FF2B5EF4-FFF2-40B4-BE49-F238E27FC236}">
                <a16:creationId xmlns:a16="http://schemas.microsoft.com/office/drawing/2014/main" xmlns="" id="{79F7EBC5-52BD-48DF-A975-2DF76A8A7892}"/>
              </a:ext>
            </a:extLst>
          </p:cNvPr>
          <p:cNvCxnSpPr/>
          <p:nvPr/>
        </p:nvCxnSpPr>
        <p:spPr>
          <a:xfrm>
            <a:off x="9373293" y="1684354"/>
            <a:ext cx="0" cy="382437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66">
            <a:extLst>
              <a:ext uri="{FF2B5EF4-FFF2-40B4-BE49-F238E27FC236}">
                <a16:creationId xmlns:a16="http://schemas.microsoft.com/office/drawing/2014/main" xmlns="" id="{79F8FD55-EC75-4747-851C-BD3641810DFA}"/>
              </a:ext>
            </a:extLst>
          </p:cNvPr>
          <p:cNvCxnSpPr/>
          <p:nvPr/>
        </p:nvCxnSpPr>
        <p:spPr>
          <a:xfrm>
            <a:off x="7220219" y="1684354"/>
            <a:ext cx="0" cy="382437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67">
            <a:extLst>
              <a:ext uri="{FF2B5EF4-FFF2-40B4-BE49-F238E27FC236}">
                <a16:creationId xmlns:a16="http://schemas.microsoft.com/office/drawing/2014/main" xmlns="" id="{9D4028FB-6D08-4892-A352-29E2228D90A4}"/>
              </a:ext>
            </a:extLst>
          </p:cNvPr>
          <p:cNvCxnSpPr/>
          <p:nvPr/>
        </p:nvCxnSpPr>
        <p:spPr>
          <a:xfrm>
            <a:off x="4982979" y="1684354"/>
            <a:ext cx="0" cy="3824370"/>
          </a:xfrm>
          <a:prstGeom prst="line">
            <a:avLst/>
          </a:prstGeom>
          <a:ln>
            <a:solidFill>
              <a:schemeClr val="bg2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61">
            <a:extLst>
              <a:ext uri="{FF2B5EF4-FFF2-40B4-BE49-F238E27FC236}">
                <a16:creationId xmlns:a16="http://schemas.microsoft.com/office/drawing/2014/main" xmlns="" id="{9B7DE1C3-7F82-4BE9-A358-6E6CD5145AB1}"/>
              </a:ext>
            </a:extLst>
          </p:cNvPr>
          <p:cNvSpPr/>
          <p:nvPr/>
        </p:nvSpPr>
        <p:spPr>
          <a:xfrm>
            <a:off x="10033623" y="3850457"/>
            <a:ext cx="737050" cy="73705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2" name="TextBox 59">
            <a:extLst>
              <a:ext uri="{FF2B5EF4-FFF2-40B4-BE49-F238E27FC236}">
                <a16:creationId xmlns:a16="http://schemas.microsoft.com/office/drawing/2014/main" xmlns="" id="{69AD9015-2BE3-49B7-AA95-CEA94EBC49B7}"/>
              </a:ext>
            </a:extLst>
          </p:cNvPr>
          <p:cNvSpPr txBox="1"/>
          <p:nvPr/>
        </p:nvSpPr>
        <p:spPr>
          <a:xfrm>
            <a:off x="9873676" y="4635328"/>
            <a:ext cx="1056947" cy="305853"/>
          </a:xfrm>
          <a:prstGeom prst="rect">
            <a:avLst/>
          </a:prstGeom>
          <a:noFill/>
        </p:spPr>
        <p:txBody>
          <a:bodyPr wrap="non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50000"/>
                  </a:schemeClr>
                </a:solidFill>
                <a:sym typeface="+mn-lt"/>
              </a:rPr>
              <a:t>PRINT READY</a:t>
            </a:r>
          </a:p>
        </p:txBody>
      </p:sp>
      <p:sp>
        <p:nvSpPr>
          <p:cNvPr id="14" name="TextBox 60">
            <a:extLst>
              <a:ext uri="{FF2B5EF4-FFF2-40B4-BE49-F238E27FC236}">
                <a16:creationId xmlns:a16="http://schemas.microsoft.com/office/drawing/2014/main" xmlns="" id="{5C9662ED-0652-4B64-8370-AB4AD7BE4D54}"/>
              </a:ext>
            </a:extLst>
          </p:cNvPr>
          <p:cNvSpPr txBox="1"/>
          <p:nvPr/>
        </p:nvSpPr>
        <p:spPr>
          <a:xfrm>
            <a:off x="9277929" y="4954726"/>
            <a:ext cx="2248438" cy="553998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75000"/>
                  </a:schemeClr>
                </a:solidFill>
                <a:sym typeface="+mn-lt"/>
              </a:rPr>
              <a:t>Lorem ipsum dolor sit amet consectetur adipiscing</a:t>
            </a:r>
          </a:p>
        </p:txBody>
      </p:sp>
      <p:sp>
        <p:nvSpPr>
          <p:cNvPr id="15" name="Freeform 50">
            <a:extLst>
              <a:ext uri="{FF2B5EF4-FFF2-40B4-BE49-F238E27FC236}">
                <a16:creationId xmlns:a16="http://schemas.microsoft.com/office/drawing/2014/main" xmlns="" id="{740CD773-A18D-4017-B2AC-440D32F584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1916" y="4049983"/>
            <a:ext cx="340465" cy="337998"/>
          </a:xfrm>
          <a:custGeom>
            <a:avLst/>
            <a:gdLst>
              <a:gd name="T0" fmla="*/ 218707 w 609"/>
              <a:gd name="T1" fmla="*/ 109828 h 602"/>
              <a:gd name="T2" fmla="*/ 218707 w 609"/>
              <a:gd name="T3" fmla="*/ 109828 h 602"/>
              <a:gd name="T4" fmla="*/ 218707 w 609"/>
              <a:gd name="T5" fmla="*/ 207011 h 602"/>
              <a:gd name="T6" fmla="*/ 208276 w 609"/>
              <a:gd name="T7" fmla="*/ 217127 h 602"/>
              <a:gd name="T8" fmla="*/ 109354 w 609"/>
              <a:gd name="T9" fmla="*/ 217127 h 602"/>
              <a:gd name="T10" fmla="*/ 109354 w 609"/>
              <a:gd name="T11" fmla="*/ 217127 h 602"/>
              <a:gd name="T12" fmla="*/ 0 w 609"/>
              <a:gd name="T13" fmla="*/ 109828 h 602"/>
              <a:gd name="T14" fmla="*/ 109354 w 609"/>
              <a:gd name="T15" fmla="*/ 0 h 602"/>
              <a:gd name="T16" fmla="*/ 218707 w 609"/>
              <a:gd name="T17" fmla="*/ 109828 h 602"/>
              <a:gd name="T18" fmla="*/ 109354 w 609"/>
              <a:gd name="T19" fmla="*/ 20593 h 602"/>
              <a:gd name="T20" fmla="*/ 109354 w 609"/>
              <a:gd name="T21" fmla="*/ 20593 h 602"/>
              <a:gd name="T22" fmla="*/ 20144 w 609"/>
              <a:gd name="T23" fmla="*/ 109828 h 602"/>
              <a:gd name="T24" fmla="*/ 109354 w 609"/>
              <a:gd name="T25" fmla="*/ 196534 h 602"/>
              <a:gd name="T26" fmla="*/ 109354 w 609"/>
              <a:gd name="T27" fmla="*/ 196534 h 602"/>
              <a:gd name="T28" fmla="*/ 109354 w 609"/>
              <a:gd name="T29" fmla="*/ 196534 h 602"/>
              <a:gd name="T30" fmla="*/ 198203 w 609"/>
              <a:gd name="T31" fmla="*/ 109828 h 602"/>
              <a:gd name="T32" fmla="*/ 198203 w 609"/>
              <a:gd name="T33" fmla="*/ 109828 h 602"/>
              <a:gd name="T34" fmla="*/ 198203 w 609"/>
              <a:gd name="T35" fmla="*/ 109828 h 602"/>
              <a:gd name="T36" fmla="*/ 109354 w 609"/>
              <a:gd name="T37" fmla="*/ 20593 h 602"/>
              <a:gd name="T38" fmla="*/ 152520 w 609"/>
              <a:gd name="T39" fmla="*/ 120305 h 602"/>
              <a:gd name="T40" fmla="*/ 152520 w 609"/>
              <a:gd name="T41" fmla="*/ 120305 h 602"/>
              <a:gd name="T42" fmla="*/ 119426 w 609"/>
              <a:gd name="T43" fmla="*/ 120305 h 602"/>
              <a:gd name="T44" fmla="*/ 119426 w 609"/>
              <a:gd name="T45" fmla="*/ 153181 h 602"/>
              <a:gd name="T46" fmla="*/ 109354 w 609"/>
              <a:gd name="T47" fmla="*/ 163658 h 602"/>
              <a:gd name="T48" fmla="*/ 99282 w 609"/>
              <a:gd name="T49" fmla="*/ 153181 h 602"/>
              <a:gd name="T50" fmla="*/ 99282 w 609"/>
              <a:gd name="T51" fmla="*/ 120305 h 602"/>
              <a:gd name="T52" fmla="*/ 66188 w 609"/>
              <a:gd name="T53" fmla="*/ 120305 h 602"/>
              <a:gd name="T54" fmla="*/ 55756 w 609"/>
              <a:gd name="T55" fmla="*/ 109828 h 602"/>
              <a:gd name="T56" fmla="*/ 66188 w 609"/>
              <a:gd name="T57" fmla="*/ 99712 h 602"/>
              <a:gd name="T58" fmla="*/ 99282 w 609"/>
              <a:gd name="T59" fmla="*/ 99712 h 602"/>
              <a:gd name="T60" fmla="*/ 99282 w 609"/>
              <a:gd name="T61" fmla="*/ 63946 h 602"/>
              <a:gd name="T62" fmla="*/ 109354 w 609"/>
              <a:gd name="T63" fmla="*/ 53830 h 602"/>
              <a:gd name="T64" fmla="*/ 119426 w 609"/>
              <a:gd name="T65" fmla="*/ 63946 h 602"/>
              <a:gd name="T66" fmla="*/ 119426 w 609"/>
              <a:gd name="T67" fmla="*/ 99712 h 602"/>
              <a:gd name="T68" fmla="*/ 152520 w 609"/>
              <a:gd name="T69" fmla="*/ 99712 h 602"/>
              <a:gd name="T70" fmla="*/ 162592 w 609"/>
              <a:gd name="T71" fmla="*/ 109828 h 602"/>
              <a:gd name="T72" fmla="*/ 152520 w 609"/>
              <a:gd name="T73" fmla="*/ 120305 h 60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09" h="602">
                <a:moveTo>
                  <a:pt x="608" y="304"/>
                </a:moveTo>
                <a:lnTo>
                  <a:pt x="608" y="304"/>
                </a:lnTo>
                <a:cubicBezTo>
                  <a:pt x="608" y="573"/>
                  <a:pt x="608" y="573"/>
                  <a:pt x="608" y="573"/>
                </a:cubicBezTo>
                <a:cubicBezTo>
                  <a:pt x="608" y="594"/>
                  <a:pt x="594" y="601"/>
                  <a:pt x="579" y="601"/>
                </a:cubicBezTo>
                <a:cubicBezTo>
                  <a:pt x="304" y="601"/>
                  <a:pt x="304" y="601"/>
                  <a:pt x="304" y="601"/>
                </a:cubicBez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304" y="0"/>
                </a:cubicBezTo>
                <a:cubicBezTo>
                  <a:pt x="473" y="0"/>
                  <a:pt x="608" y="135"/>
                  <a:pt x="608" y="304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69" y="57"/>
                  <a:pt x="56" y="170"/>
                  <a:pt x="56" y="304"/>
                </a:cubicBezTo>
                <a:cubicBezTo>
                  <a:pt x="56" y="439"/>
                  <a:pt x="169" y="544"/>
                  <a:pt x="304" y="544"/>
                </a:cubicBezTo>
                <a:cubicBezTo>
                  <a:pt x="438" y="544"/>
                  <a:pt x="551" y="439"/>
                  <a:pt x="551" y="304"/>
                </a:cubicBezTo>
                <a:cubicBezTo>
                  <a:pt x="551" y="170"/>
                  <a:pt x="438" y="57"/>
                  <a:pt x="304" y="57"/>
                </a:cubicBezTo>
                <a:close/>
                <a:moveTo>
                  <a:pt x="424" y="333"/>
                </a:moveTo>
                <a:lnTo>
                  <a:pt x="424" y="333"/>
                </a:lnTo>
                <a:cubicBezTo>
                  <a:pt x="332" y="333"/>
                  <a:pt x="332" y="333"/>
                  <a:pt x="332" y="333"/>
                </a:cubicBezTo>
                <a:cubicBezTo>
                  <a:pt x="332" y="424"/>
                  <a:pt x="332" y="424"/>
                  <a:pt x="332" y="424"/>
                </a:cubicBezTo>
                <a:cubicBezTo>
                  <a:pt x="332" y="439"/>
                  <a:pt x="318" y="453"/>
                  <a:pt x="304" y="453"/>
                </a:cubicBezTo>
                <a:cubicBezTo>
                  <a:pt x="290" y="453"/>
                  <a:pt x="276" y="439"/>
                  <a:pt x="276" y="424"/>
                </a:cubicBezTo>
                <a:cubicBezTo>
                  <a:pt x="276" y="333"/>
                  <a:pt x="276" y="333"/>
                  <a:pt x="276" y="333"/>
                </a:cubicBezTo>
                <a:cubicBezTo>
                  <a:pt x="184" y="333"/>
                  <a:pt x="184" y="333"/>
                  <a:pt x="184" y="333"/>
                </a:cubicBezTo>
                <a:cubicBezTo>
                  <a:pt x="162" y="333"/>
                  <a:pt x="155" y="318"/>
                  <a:pt x="155" y="304"/>
                </a:cubicBezTo>
                <a:cubicBezTo>
                  <a:pt x="155" y="283"/>
                  <a:pt x="162" y="276"/>
                  <a:pt x="184" y="276"/>
                </a:cubicBezTo>
                <a:cubicBezTo>
                  <a:pt x="276" y="276"/>
                  <a:pt x="276" y="276"/>
                  <a:pt x="276" y="276"/>
                </a:cubicBezTo>
                <a:cubicBezTo>
                  <a:pt x="276" y="177"/>
                  <a:pt x="276" y="177"/>
                  <a:pt x="276" y="177"/>
                </a:cubicBezTo>
                <a:cubicBezTo>
                  <a:pt x="276" y="163"/>
                  <a:pt x="290" y="149"/>
                  <a:pt x="304" y="149"/>
                </a:cubicBezTo>
                <a:cubicBezTo>
                  <a:pt x="318" y="149"/>
                  <a:pt x="332" y="163"/>
                  <a:pt x="332" y="177"/>
                </a:cubicBezTo>
                <a:cubicBezTo>
                  <a:pt x="332" y="276"/>
                  <a:pt x="332" y="276"/>
                  <a:pt x="332" y="276"/>
                </a:cubicBezTo>
                <a:cubicBezTo>
                  <a:pt x="424" y="276"/>
                  <a:pt x="424" y="276"/>
                  <a:pt x="424" y="276"/>
                </a:cubicBezTo>
                <a:cubicBezTo>
                  <a:pt x="445" y="276"/>
                  <a:pt x="452" y="283"/>
                  <a:pt x="452" y="304"/>
                </a:cubicBezTo>
                <a:cubicBezTo>
                  <a:pt x="452" y="318"/>
                  <a:pt x="445" y="333"/>
                  <a:pt x="424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ym typeface="+mn-lt"/>
            </a:endParaRPr>
          </a:p>
        </p:txBody>
      </p:sp>
      <p:sp>
        <p:nvSpPr>
          <p:cNvPr id="17" name="Oval 49">
            <a:extLst>
              <a:ext uri="{FF2B5EF4-FFF2-40B4-BE49-F238E27FC236}">
                <a16:creationId xmlns:a16="http://schemas.microsoft.com/office/drawing/2014/main" xmlns="" id="{E209D426-FC39-4F3A-A3B6-1C2DE7115316}"/>
              </a:ext>
            </a:extLst>
          </p:cNvPr>
          <p:cNvSpPr/>
          <p:nvPr/>
        </p:nvSpPr>
        <p:spPr>
          <a:xfrm>
            <a:off x="5757723" y="3850457"/>
            <a:ext cx="737050" cy="73705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8" name="TextBox 47">
            <a:extLst>
              <a:ext uri="{FF2B5EF4-FFF2-40B4-BE49-F238E27FC236}">
                <a16:creationId xmlns:a16="http://schemas.microsoft.com/office/drawing/2014/main" xmlns="" id="{1C3E783C-908C-4EB6-B157-D7F5D0A5BA28}"/>
              </a:ext>
            </a:extLst>
          </p:cNvPr>
          <p:cNvSpPr txBox="1"/>
          <p:nvPr/>
        </p:nvSpPr>
        <p:spPr>
          <a:xfrm>
            <a:off x="5614608" y="4635328"/>
            <a:ext cx="1023284" cy="305853"/>
          </a:xfrm>
          <a:prstGeom prst="rect">
            <a:avLst/>
          </a:prstGeom>
          <a:noFill/>
        </p:spPr>
        <p:txBody>
          <a:bodyPr wrap="non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50000"/>
                  </a:schemeClr>
                </a:solidFill>
                <a:sym typeface="+mn-lt"/>
              </a:rPr>
              <a:t>WORDPRESS</a:t>
            </a:r>
          </a:p>
        </p:txBody>
      </p:sp>
      <p:sp>
        <p:nvSpPr>
          <p:cNvPr id="19" name="TextBox 48">
            <a:extLst>
              <a:ext uri="{FF2B5EF4-FFF2-40B4-BE49-F238E27FC236}">
                <a16:creationId xmlns:a16="http://schemas.microsoft.com/office/drawing/2014/main" xmlns="" id="{25AC2E2E-9075-4FE1-9430-427BFA5AB82A}"/>
              </a:ext>
            </a:extLst>
          </p:cNvPr>
          <p:cNvSpPr txBox="1"/>
          <p:nvPr/>
        </p:nvSpPr>
        <p:spPr>
          <a:xfrm>
            <a:off x="5002029" y="4954726"/>
            <a:ext cx="2248438" cy="553998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75000"/>
                  </a:schemeClr>
                </a:solidFill>
                <a:sym typeface="+mn-lt"/>
              </a:rPr>
              <a:t>Lorem ipsum dolor sit amet consectetur adipiscing</a:t>
            </a:r>
          </a:p>
        </p:txBody>
      </p:sp>
      <p:sp>
        <p:nvSpPr>
          <p:cNvPr id="22" name="Freeform 56">
            <a:extLst>
              <a:ext uri="{FF2B5EF4-FFF2-40B4-BE49-F238E27FC236}">
                <a16:creationId xmlns:a16="http://schemas.microsoft.com/office/drawing/2014/main" xmlns="" id="{308E4B40-C90C-4803-AF6F-F04AA5A384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18928" y="4070954"/>
            <a:ext cx="214640" cy="296056"/>
          </a:xfrm>
          <a:custGeom>
            <a:avLst/>
            <a:gdLst>
              <a:gd name="T0" fmla="*/ 68873 w 383"/>
              <a:gd name="T1" fmla="*/ 190141 h 531"/>
              <a:gd name="T2" fmla="*/ 68873 w 383"/>
              <a:gd name="T3" fmla="*/ 190141 h 531"/>
              <a:gd name="T4" fmla="*/ 0 w 383"/>
              <a:gd name="T5" fmla="*/ 121619 h 531"/>
              <a:gd name="T6" fmla="*/ 66349 w 383"/>
              <a:gd name="T7" fmla="*/ 0 h 531"/>
              <a:gd name="T8" fmla="*/ 137746 w 383"/>
              <a:gd name="T9" fmla="*/ 121619 h 531"/>
              <a:gd name="T10" fmla="*/ 68873 w 383"/>
              <a:gd name="T11" fmla="*/ 190141 h 5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83" h="531">
                <a:moveTo>
                  <a:pt x="191" y="530"/>
                </a:moveTo>
                <a:lnTo>
                  <a:pt x="191" y="530"/>
                </a:lnTo>
                <a:cubicBezTo>
                  <a:pt x="92" y="530"/>
                  <a:pt x="0" y="445"/>
                  <a:pt x="0" y="339"/>
                </a:cubicBezTo>
                <a:cubicBezTo>
                  <a:pt x="0" y="240"/>
                  <a:pt x="184" y="0"/>
                  <a:pt x="184" y="0"/>
                </a:cubicBezTo>
                <a:cubicBezTo>
                  <a:pt x="184" y="0"/>
                  <a:pt x="382" y="233"/>
                  <a:pt x="382" y="339"/>
                </a:cubicBezTo>
                <a:cubicBezTo>
                  <a:pt x="382" y="445"/>
                  <a:pt x="290" y="530"/>
                  <a:pt x="191" y="53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ym typeface="+mn-lt"/>
            </a:endParaRPr>
          </a:p>
        </p:txBody>
      </p:sp>
      <p:sp>
        <p:nvSpPr>
          <p:cNvPr id="24" name="Oval 56">
            <a:extLst>
              <a:ext uri="{FF2B5EF4-FFF2-40B4-BE49-F238E27FC236}">
                <a16:creationId xmlns:a16="http://schemas.microsoft.com/office/drawing/2014/main" xmlns="" id="{DF9FDE53-8D60-46E7-9046-EDD07EDCC188}"/>
              </a:ext>
            </a:extLst>
          </p:cNvPr>
          <p:cNvSpPr/>
          <p:nvPr/>
        </p:nvSpPr>
        <p:spPr>
          <a:xfrm>
            <a:off x="7880549" y="3850457"/>
            <a:ext cx="737050" cy="73705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25" name="TextBox 53">
            <a:extLst>
              <a:ext uri="{FF2B5EF4-FFF2-40B4-BE49-F238E27FC236}">
                <a16:creationId xmlns:a16="http://schemas.microsoft.com/office/drawing/2014/main" xmlns="" id="{BC6A154A-B908-403F-978E-37010209097C}"/>
              </a:ext>
            </a:extLst>
          </p:cNvPr>
          <p:cNvSpPr txBox="1"/>
          <p:nvPr/>
        </p:nvSpPr>
        <p:spPr>
          <a:xfrm>
            <a:off x="7669305" y="4635328"/>
            <a:ext cx="1159539" cy="305853"/>
          </a:xfrm>
          <a:prstGeom prst="rect">
            <a:avLst/>
          </a:prstGeom>
          <a:noFill/>
        </p:spPr>
        <p:txBody>
          <a:bodyPr wrap="non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50000"/>
                  </a:schemeClr>
                </a:solidFill>
                <a:sym typeface="+mn-lt"/>
              </a:rPr>
              <a:t>RETINA READY</a:t>
            </a:r>
          </a:p>
        </p:txBody>
      </p:sp>
      <p:sp>
        <p:nvSpPr>
          <p:cNvPr id="26" name="TextBox 54">
            <a:extLst>
              <a:ext uri="{FF2B5EF4-FFF2-40B4-BE49-F238E27FC236}">
                <a16:creationId xmlns:a16="http://schemas.microsoft.com/office/drawing/2014/main" xmlns="" id="{4BAF26CB-2DA3-4D3D-B112-D7BF55B88856}"/>
              </a:ext>
            </a:extLst>
          </p:cNvPr>
          <p:cNvSpPr txBox="1"/>
          <p:nvPr/>
        </p:nvSpPr>
        <p:spPr>
          <a:xfrm>
            <a:off x="7124855" y="4954726"/>
            <a:ext cx="2248438" cy="553998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75000"/>
                  </a:schemeClr>
                </a:solidFill>
                <a:sym typeface="+mn-lt"/>
              </a:rPr>
              <a:t>Lorem ipsum dolor sit amet consectetur adipiscing</a:t>
            </a:r>
          </a:p>
        </p:txBody>
      </p:sp>
      <p:sp>
        <p:nvSpPr>
          <p:cNvPr id="27" name="Freeform 57">
            <a:extLst>
              <a:ext uri="{FF2B5EF4-FFF2-40B4-BE49-F238E27FC236}">
                <a16:creationId xmlns:a16="http://schemas.microsoft.com/office/drawing/2014/main" xmlns="" id="{F992B78E-CA3F-4F52-AF50-E095A23CEB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80076" y="4070954"/>
            <a:ext cx="337997" cy="296056"/>
          </a:xfrm>
          <a:custGeom>
            <a:avLst/>
            <a:gdLst>
              <a:gd name="T0" fmla="*/ 212060 w 602"/>
              <a:gd name="T1" fmla="*/ 103681 h 531"/>
              <a:gd name="T2" fmla="*/ 112352 w 602"/>
              <a:gd name="T3" fmla="*/ 144579 h 531"/>
              <a:gd name="T4" fmla="*/ 112352 w 602"/>
              <a:gd name="T5" fmla="*/ 144579 h 531"/>
              <a:gd name="T6" fmla="*/ 109823 w 602"/>
              <a:gd name="T7" fmla="*/ 147090 h 531"/>
              <a:gd name="T8" fmla="*/ 104766 w 602"/>
              <a:gd name="T9" fmla="*/ 144579 h 531"/>
              <a:gd name="T10" fmla="*/ 104766 w 602"/>
              <a:gd name="T11" fmla="*/ 144579 h 531"/>
              <a:gd name="T12" fmla="*/ 5419 w 602"/>
              <a:gd name="T13" fmla="*/ 103681 h 531"/>
              <a:gd name="T14" fmla="*/ 10477 w 602"/>
              <a:gd name="T15" fmla="*/ 86102 h 531"/>
              <a:gd name="T16" fmla="*/ 15534 w 602"/>
              <a:gd name="T17" fmla="*/ 86102 h 531"/>
              <a:gd name="T18" fmla="*/ 15534 w 602"/>
              <a:gd name="T19" fmla="*/ 86102 h 531"/>
              <a:gd name="T20" fmla="*/ 204474 w 602"/>
              <a:gd name="T21" fmla="*/ 86102 h 531"/>
              <a:gd name="T22" fmla="*/ 204474 w 602"/>
              <a:gd name="T23" fmla="*/ 86102 h 531"/>
              <a:gd name="T24" fmla="*/ 207002 w 602"/>
              <a:gd name="T25" fmla="*/ 86102 h 531"/>
              <a:gd name="T26" fmla="*/ 212060 w 602"/>
              <a:gd name="T27" fmla="*/ 103681 h 531"/>
              <a:gd name="T28" fmla="*/ 212060 w 602"/>
              <a:gd name="T29" fmla="*/ 60630 h 531"/>
              <a:gd name="T30" fmla="*/ 112352 w 602"/>
              <a:gd name="T31" fmla="*/ 101169 h 531"/>
              <a:gd name="T32" fmla="*/ 112352 w 602"/>
              <a:gd name="T33" fmla="*/ 101169 h 531"/>
              <a:gd name="T34" fmla="*/ 109823 w 602"/>
              <a:gd name="T35" fmla="*/ 101169 h 531"/>
              <a:gd name="T36" fmla="*/ 104766 w 602"/>
              <a:gd name="T37" fmla="*/ 101169 h 531"/>
              <a:gd name="T38" fmla="*/ 104766 w 602"/>
              <a:gd name="T39" fmla="*/ 101169 h 531"/>
              <a:gd name="T40" fmla="*/ 5419 w 602"/>
              <a:gd name="T41" fmla="*/ 60630 h 531"/>
              <a:gd name="T42" fmla="*/ 5419 w 602"/>
              <a:gd name="T43" fmla="*/ 43051 h 531"/>
              <a:gd name="T44" fmla="*/ 104766 w 602"/>
              <a:gd name="T45" fmla="*/ 2511 h 531"/>
              <a:gd name="T46" fmla="*/ 104766 w 602"/>
              <a:gd name="T47" fmla="*/ 2511 h 531"/>
              <a:gd name="T48" fmla="*/ 109823 w 602"/>
              <a:gd name="T49" fmla="*/ 0 h 531"/>
              <a:gd name="T50" fmla="*/ 112352 w 602"/>
              <a:gd name="T51" fmla="*/ 2511 h 531"/>
              <a:gd name="T52" fmla="*/ 112352 w 602"/>
              <a:gd name="T53" fmla="*/ 2511 h 531"/>
              <a:gd name="T54" fmla="*/ 212060 w 602"/>
              <a:gd name="T55" fmla="*/ 43051 h 531"/>
              <a:gd name="T56" fmla="*/ 212060 w 602"/>
              <a:gd name="T57" fmla="*/ 60630 h 531"/>
              <a:gd name="T58" fmla="*/ 10477 w 602"/>
              <a:gd name="T59" fmla="*/ 129153 h 531"/>
              <a:gd name="T60" fmla="*/ 15534 w 602"/>
              <a:gd name="T61" fmla="*/ 129153 h 531"/>
              <a:gd name="T62" fmla="*/ 15534 w 602"/>
              <a:gd name="T63" fmla="*/ 129153 h 531"/>
              <a:gd name="T64" fmla="*/ 204474 w 602"/>
              <a:gd name="T65" fmla="*/ 129153 h 531"/>
              <a:gd name="T66" fmla="*/ 204474 w 602"/>
              <a:gd name="T67" fmla="*/ 129153 h 531"/>
              <a:gd name="T68" fmla="*/ 207002 w 602"/>
              <a:gd name="T69" fmla="*/ 129153 h 531"/>
              <a:gd name="T70" fmla="*/ 212060 w 602"/>
              <a:gd name="T71" fmla="*/ 149602 h 531"/>
              <a:gd name="T72" fmla="*/ 112352 w 602"/>
              <a:gd name="T73" fmla="*/ 190141 h 531"/>
              <a:gd name="T74" fmla="*/ 112352 w 602"/>
              <a:gd name="T75" fmla="*/ 190141 h 531"/>
              <a:gd name="T76" fmla="*/ 109823 w 602"/>
              <a:gd name="T77" fmla="*/ 190141 h 531"/>
              <a:gd name="T78" fmla="*/ 104766 w 602"/>
              <a:gd name="T79" fmla="*/ 190141 h 531"/>
              <a:gd name="T80" fmla="*/ 104766 w 602"/>
              <a:gd name="T81" fmla="*/ 190141 h 531"/>
              <a:gd name="T82" fmla="*/ 5419 w 602"/>
              <a:gd name="T83" fmla="*/ 149602 h 531"/>
              <a:gd name="T84" fmla="*/ 10477 w 602"/>
              <a:gd name="T85" fmla="*/ 129153 h 53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02" h="531">
                <a:moveTo>
                  <a:pt x="587" y="289"/>
                </a:moveTo>
                <a:lnTo>
                  <a:pt x="587" y="289"/>
                </a:lnTo>
                <a:cubicBezTo>
                  <a:pt x="311" y="403"/>
                  <a:pt x="311" y="403"/>
                  <a:pt x="311" y="403"/>
                </a:cubicBezTo>
                <a:cubicBezTo>
                  <a:pt x="311" y="410"/>
                  <a:pt x="304" y="410"/>
                  <a:pt x="304" y="410"/>
                </a:cubicBezTo>
                <a:cubicBezTo>
                  <a:pt x="297" y="410"/>
                  <a:pt x="297" y="410"/>
                  <a:pt x="290" y="403"/>
                </a:cubicBezTo>
                <a:cubicBezTo>
                  <a:pt x="15" y="289"/>
                  <a:pt x="15" y="289"/>
                  <a:pt x="15" y="289"/>
                </a:cubicBezTo>
                <a:cubicBezTo>
                  <a:pt x="7" y="289"/>
                  <a:pt x="0" y="275"/>
                  <a:pt x="0" y="268"/>
                </a:cubicBezTo>
                <a:cubicBezTo>
                  <a:pt x="0" y="247"/>
                  <a:pt x="15" y="240"/>
                  <a:pt x="29" y="240"/>
                </a:cubicBezTo>
                <a:cubicBezTo>
                  <a:pt x="36" y="240"/>
                  <a:pt x="36" y="240"/>
                  <a:pt x="43" y="240"/>
                </a:cubicBezTo>
                <a:cubicBezTo>
                  <a:pt x="304" y="346"/>
                  <a:pt x="304" y="346"/>
                  <a:pt x="304" y="346"/>
                </a:cubicBezTo>
                <a:cubicBezTo>
                  <a:pt x="566" y="240"/>
                  <a:pt x="566" y="240"/>
                  <a:pt x="566" y="240"/>
                </a:cubicBezTo>
                <a:lnTo>
                  <a:pt x="573" y="240"/>
                </a:lnTo>
                <a:cubicBezTo>
                  <a:pt x="594" y="240"/>
                  <a:pt x="601" y="247"/>
                  <a:pt x="601" y="268"/>
                </a:cubicBezTo>
                <a:cubicBezTo>
                  <a:pt x="601" y="275"/>
                  <a:pt x="594" y="289"/>
                  <a:pt x="587" y="289"/>
                </a:cubicBezTo>
                <a:close/>
                <a:moveTo>
                  <a:pt x="587" y="169"/>
                </a:moveTo>
                <a:lnTo>
                  <a:pt x="587" y="169"/>
                </a:lnTo>
                <a:cubicBezTo>
                  <a:pt x="311" y="282"/>
                  <a:pt x="311" y="282"/>
                  <a:pt x="311" y="282"/>
                </a:cubicBezTo>
                <a:lnTo>
                  <a:pt x="304" y="282"/>
                </a:lnTo>
                <a:cubicBezTo>
                  <a:pt x="297" y="282"/>
                  <a:pt x="297" y="282"/>
                  <a:pt x="290" y="282"/>
                </a:cubicBezTo>
                <a:cubicBezTo>
                  <a:pt x="15" y="169"/>
                  <a:pt x="15" y="169"/>
                  <a:pt x="15" y="169"/>
                </a:cubicBezTo>
                <a:cubicBezTo>
                  <a:pt x="7" y="162"/>
                  <a:pt x="0" y="155"/>
                  <a:pt x="0" y="141"/>
                </a:cubicBezTo>
                <a:cubicBezTo>
                  <a:pt x="0" y="134"/>
                  <a:pt x="7" y="120"/>
                  <a:pt x="15" y="120"/>
                </a:cubicBezTo>
                <a:cubicBezTo>
                  <a:pt x="290" y="7"/>
                  <a:pt x="290" y="7"/>
                  <a:pt x="290" y="7"/>
                </a:cubicBezTo>
                <a:cubicBezTo>
                  <a:pt x="297" y="0"/>
                  <a:pt x="297" y="0"/>
                  <a:pt x="304" y="0"/>
                </a:cubicBezTo>
                <a:cubicBezTo>
                  <a:pt x="304" y="0"/>
                  <a:pt x="311" y="0"/>
                  <a:pt x="311" y="7"/>
                </a:cubicBezTo>
                <a:cubicBezTo>
                  <a:pt x="587" y="120"/>
                  <a:pt x="587" y="120"/>
                  <a:pt x="587" y="120"/>
                </a:cubicBezTo>
                <a:cubicBezTo>
                  <a:pt x="594" y="120"/>
                  <a:pt x="601" y="134"/>
                  <a:pt x="601" y="141"/>
                </a:cubicBezTo>
                <a:cubicBezTo>
                  <a:pt x="601" y="155"/>
                  <a:pt x="594" y="162"/>
                  <a:pt x="587" y="169"/>
                </a:cubicBezTo>
                <a:close/>
                <a:moveTo>
                  <a:pt x="29" y="360"/>
                </a:moveTo>
                <a:lnTo>
                  <a:pt x="29" y="360"/>
                </a:lnTo>
                <a:cubicBezTo>
                  <a:pt x="36" y="360"/>
                  <a:pt x="36" y="360"/>
                  <a:pt x="43" y="360"/>
                </a:cubicBezTo>
                <a:cubicBezTo>
                  <a:pt x="304" y="473"/>
                  <a:pt x="304" y="473"/>
                  <a:pt x="304" y="473"/>
                </a:cubicBezTo>
                <a:cubicBezTo>
                  <a:pt x="566" y="360"/>
                  <a:pt x="566" y="360"/>
                  <a:pt x="566" y="360"/>
                </a:cubicBezTo>
                <a:lnTo>
                  <a:pt x="573" y="360"/>
                </a:lnTo>
                <a:cubicBezTo>
                  <a:pt x="594" y="360"/>
                  <a:pt x="601" y="374"/>
                  <a:pt x="601" y="388"/>
                </a:cubicBezTo>
                <a:cubicBezTo>
                  <a:pt x="601" y="403"/>
                  <a:pt x="594" y="410"/>
                  <a:pt x="587" y="417"/>
                </a:cubicBezTo>
                <a:cubicBezTo>
                  <a:pt x="311" y="530"/>
                  <a:pt x="311" y="530"/>
                  <a:pt x="311" y="530"/>
                </a:cubicBezTo>
                <a:lnTo>
                  <a:pt x="304" y="530"/>
                </a:lnTo>
                <a:cubicBezTo>
                  <a:pt x="297" y="530"/>
                  <a:pt x="297" y="530"/>
                  <a:pt x="290" y="530"/>
                </a:cubicBezTo>
                <a:cubicBezTo>
                  <a:pt x="15" y="417"/>
                  <a:pt x="15" y="417"/>
                  <a:pt x="15" y="417"/>
                </a:cubicBezTo>
                <a:cubicBezTo>
                  <a:pt x="7" y="410"/>
                  <a:pt x="0" y="403"/>
                  <a:pt x="0" y="388"/>
                </a:cubicBezTo>
                <a:cubicBezTo>
                  <a:pt x="0" y="374"/>
                  <a:pt x="15" y="360"/>
                  <a:pt x="29" y="3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ym typeface="+mn-lt"/>
            </a:endParaRPr>
          </a:p>
        </p:txBody>
      </p:sp>
      <p:sp>
        <p:nvSpPr>
          <p:cNvPr id="29" name="Oval 8">
            <a:extLst>
              <a:ext uri="{FF2B5EF4-FFF2-40B4-BE49-F238E27FC236}">
                <a16:creationId xmlns:a16="http://schemas.microsoft.com/office/drawing/2014/main" xmlns="" id="{989EFF92-4A57-4AD1-BB6B-0180C8ADEEA1}"/>
              </a:ext>
            </a:extLst>
          </p:cNvPr>
          <p:cNvSpPr/>
          <p:nvPr/>
        </p:nvSpPr>
        <p:spPr>
          <a:xfrm>
            <a:off x="1421327" y="1684354"/>
            <a:ext cx="737050" cy="73705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0" name="TextBox 5">
            <a:extLst>
              <a:ext uri="{FF2B5EF4-FFF2-40B4-BE49-F238E27FC236}">
                <a16:creationId xmlns:a16="http://schemas.microsoft.com/office/drawing/2014/main" xmlns="" id="{9B669E10-9004-424C-84AB-AE9407C0D2C7}"/>
              </a:ext>
            </a:extLst>
          </p:cNvPr>
          <p:cNvSpPr txBox="1"/>
          <p:nvPr/>
        </p:nvSpPr>
        <p:spPr>
          <a:xfrm>
            <a:off x="1389619" y="2469225"/>
            <a:ext cx="800466" cy="305853"/>
          </a:xfrm>
          <a:prstGeom prst="rect">
            <a:avLst/>
          </a:prstGeom>
          <a:noFill/>
        </p:spPr>
        <p:txBody>
          <a:bodyPr wrap="non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50000"/>
                  </a:schemeClr>
                </a:solidFill>
                <a:sym typeface="+mn-lt"/>
              </a:rPr>
              <a:t>INDESIGN</a:t>
            </a:r>
          </a:p>
        </p:txBody>
      </p:sp>
      <p:sp>
        <p:nvSpPr>
          <p:cNvPr id="31" name="TextBox 6">
            <a:extLst>
              <a:ext uri="{FF2B5EF4-FFF2-40B4-BE49-F238E27FC236}">
                <a16:creationId xmlns:a16="http://schemas.microsoft.com/office/drawing/2014/main" xmlns="" id="{A50A93C1-B715-44D5-8FF8-6D3499BFAB2D}"/>
              </a:ext>
            </a:extLst>
          </p:cNvPr>
          <p:cNvSpPr txBox="1"/>
          <p:nvPr/>
        </p:nvSpPr>
        <p:spPr>
          <a:xfrm>
            <a:off x="665633" y="2788623"/>
            <a:ext cx="2248438" cy="553998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75000"/>
                  </a:schemeClr>
                </a:solidFill>
                <a:sym typeface="+mn-lt"/>
              </a:rPr>
              <a:t>Lorem ipsum dolor sit amet consectetur adipiscing</a:t>
            </a:r>
          </a:p>
        </p:txBody>
      </p:sp>
      <p:sp>
        <p:nvSpPr>
          <p:cNvPr id="32" name="Freeform 95">
            <a:extLst>
              <a:ext uri="{FF2B5EF4-FFF2-40B4-BE49-F238E27FC236}">
                <a16:creationId xmlns:a16="http://schemas.microsoft.com/office/drawing/2014/main" xmlns="" id="{A846265F-362A-482F-B383-0066B3A2D4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35656" y="1899917"/>
            <a:ext cx="308393" cy="305925"/>
          </a:xfrm>
          <a:custGeom>
            <a:avLst/>
            <a:gdLst>
              <a:gd name="T0" fmla="*/ 187666 w 553"/>
              <a:gd name="T1" fmla="*/ 196489 h 545"/>
              <a:gd name="T2" fmla="*/ 187666 w 553"/>
              <a:gd name="T3" fmla="*/ 196489 h 545"/>
              <a:gd name="T4" fmla="*/ 119489 w 553"/>
              <a:gd name="T5" fmla="*/ 196489 h 545"/>
              <a:gd name="T6" fmla="*/ 109083 w 553"/>
              <a:gd name="T7" fmla="*/ 186375 h 545"/>
              <a:gd name="T8" fmla="*/ 109083 w 553"/>
              <a:gd name="T9" fmla="*/ 119916 h 545"/>
              <a:gd name="T10" fmla="*/ 119489 w 553"/>
              <a:gd name="T11" fmla="*/ 109803 h 545"/>
              <a:gd name="T12" fmla="*/ 187666 w 553"/>
              <a:gd name="T13" fmla="*/ 109803 h 545"/>
              <a:gd name="T14" fmla="*/ 198072 w 553"/>
              <a:gd name="T15" fmla="*/ 119916 h 545"/>
              <a:gd name="T16" fmla="*/ 198072 w 553"/>
              <a:gd name="T17" fmla="*/ 186375 h 545"/>
              <a:gd name="T18" fmla="*/ 187666 w 553"/>
              <a:gd name="T19" fmla="*/ 196489 h 545"/>
              <a:gd name="T20" fmla="*/ 187666 w 553"/>
              <a:gd name="T21" fmla="*/ 89215 h 545"/>
              <a:gd name="T22" fmla="*/ 187666 w 553"/>
              <a:gd name="T23" fmla="*/ 89215 h 545"/>
              <a:gd name="T24" fmla="*/ 119489 w 553"/>
              <a:gd name="T25" fmla="*/ 89215 h 545"/>
              <a:gd name="T26" fmla="*/ 109083 w 553"/>
              <a:gd name="T27" fmla="*/ 79101 h 545"/>
              <a:gd name="T28" fmla="*/ 109083 w 553"/>
              <a:gd name="T29" fmla="*/ 10113 h 545"/>
              <a:gd name="T30" fmla="*/ 119489 w 553"/>
              <a:gd name="T31" fmla="*/ 0 h 545"/>
              <a:gd name="T32" fmla="*/ 187666 w 553"/>
              <a:gd name="T33" fmla="*/ 0 h 545"/>
              <a:gd name="T34" fmla="*/ 198072 w 553"/>
              <a:gd name="T35" fmla="*/ 10113 h 545"/>
              <a:gd name="T36" fmla="*/ 198072 w 553"/>
              <a:gd name="T37" fmla="*/ 79101 h 545"/>
              <a:gd name="T38" fmla="*/ 187666 w 553"/>
              <a:gd name="T39" fmla="*/ 89215 h 545"/>
              <a:gd name="T40" fmla="*/ 78583 w 553"/>
              <a:gd name="T41" fmla="*/ 196489 h 545"/>
              <a:gd name="T42" fmla="*/ 78583 w 553"/>
              <a:gd name="T43" fmla="*/ 196489 h 545"/>
              <a:gd name="T44" fmla="*/ 10406 w 553"/>
              <a:gd name="T45" fmla="*/ 196489 h 545"/>
              <a:gd name="T46" fmla="*/ 0 w 553"/>
              <a:gd name="T47" fmla="*/ 186375 h 545"/>
              <a:gd name="T48" fmla="*/ 0 w 553"/>
              <a:gd name="T49" fmla="*/ 119916 h 545"/>
              <a:gd name="T50" fmla="*/ 10406 w 553"/>
              <a:gd name="T51" fmla="*/ 109803 h 545"/>
              <a:gd name="T52" fmla="*/ 78583 w 553"/>
              <a:gd name="T53" fmla="*/ 109803 h 545"/>
              <a:gd name="T54" fmla="*/ 88989 w 553"/>
              <a:gd name="T55" fmla="*/ 119916 h 545"/>
              <a:gd name="T56" fmla="*/ 88989 w 553"/>
              <a:gd name="T57" fmla="*/ 186375 h 545"/>
              <a:gd name="T58" fmla="*/ 78583 w 553"/>
              <a:gd name="T59" fmla="*/ 196489 h 545"/>
              <a:gd name="T60" fmla="*/ 78583 w 553"/>
              <a:gd name="T61" fmla="*/ 89215 h 545"/>
              <a:gd name="T62" fmla="*/ 78583 w 553"/>
              <a:gd name="T63" fmla="*/ 89215 h 545"/>
              <a:gd name="T64" fmla="*/ 10406 w 553"/>
              <a:gd name="T65" fmla="*/ 89215 h 545"/>
              <a:gd name="T66" fmla="*/ 0 w 553"/>
              <a:gd name="T67" fmla="*/ 79101 h 545"/>
              <a:gd name="T68" fmla="*/ 0 w 553"/>
              <a:gd name="T69" fmla="*/ 10113 h 545"/>
              <a:gd name="T70" fmla="*/ 10406 w 553"/>
              <a:gd name="T71" fmla="*/ 0 h 545"/>
              <a:gd name="T72" fmla="*/ 78583 w 553"/>
              <a:gd name="T73" fmla="*/ 0 h 545"/>
              <a:gd name="T74" fmla="*/ 88989 w 553"/>
              <a:gd name="T75" fmla="*/ 10113 h 545"/>
              <a:gd name="T76" fmla="*/ 88989 w 553"/>
              <a:gd name="T77" fmla="*/ 79101 h 545"/>
              <a:gd name="T78" fmla="*/ 78583 w 553"/>
              <a:gd name="T79" fmla="*/ 89215 h 54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553" h="545">
                <a:moveTo>
                  <a:pt x="523" y="544"/>
                </a:moveTo>
                <a:lnTo>
                  <a:pt x="523" y="544"/>
                </a:lnTo>
                <a:cubicBezTo>
                  <a:pt x="333" y="544"/>
                  <a:pt x="333" y="544"/>
                  <a:pt x="333" y="544"/>
                </a:cubicBezTo>
                <a:cubicBezTo>
                  <a:pt x="318" y="544"/>
                  <a:pt x="304" y="537"/>
                  <a:pt x="304" y="516"/>
                </a:cubicBezTo>
                <a:cubicBezTo>
                  <a:pt x="304" y="332"/>
                  <a:pt x="304" y="332"/>
                  <a:pt x="304" y="332"/>
                </a:cubicBezTo>
                <a:cubicBezTo>
                  <a:pt x="304" y="311"/>
                  <a:pt x="318" y="304"/>
                  <a:pt x="333" y="304"/>
                </a:cubicBezTo>
                <a:cubicBezTo>
                  <a:pt x="523" y="304"/>
                  <a:pt x="523" y="304"/>
                  <a:pt x="523" y="304"/>
                </a:cubicBezTo>
                <a:cubicBezTo>
                  <a:pt x="537" y="304"/>
                  <a:pt x="552" y="311"/>
                  <a:pt x="552" y="332"/>
                </a:cubicBezTo>
                <a:cubicBezTo>
                  <a:pt x="552" y="516"/>
                  <a:pt x="552" y="516"/>
                  <a:pt x="552" y="516"/>
                </a:cubicBezTo>
                <a:cubicBezTo>
                  <a:pt x="552" y="537"/>
                  <a:pt x="537" y="544"/>
                  <a:pt x="523" y="544"/>
                </a:cubicBezTo>
                <a:close/>
                <a:moveTo>
                  <a:pt x="523" y="247"/>
                </a:moveTo>
                <a:lnTo>
                  <a:pt x="523" y="247"/>
                </a:lnTo>
                <a:cubicBezTo>
                  <a:pt x="333" y="247"/>
                  <a:pt x="333" y="247"/>
                  <a:pt x="333" y="247"/>
                </a:cubicBezTo>
                <a:cubicBezTo>
                  <a:pt x="318" y="247"/>
                  <a:pt x="304" y="233"/>
                  <a:pt x="304" y="219"/>
                </a:cubicBezTo>
                <a:cubicBezTo>
                  <a:pt x="304" y="28"/>
                  <a:pt x="304" y="28"/>
                  <a:pt x="304" y="28"/>
                </a:cubicBezTo>
                <a:cubicBezTo>
                  <a:pt x="304" y="14"/>
                  <a:pt x="318" y="0"/>
                  <a:pt x="333" y="0"/>
                </a:cubicBezTo>
                <a:cubicBezTo>
                  <a:pt x="523" y="0"/>
                  <a:pt x="523" y="0"/>
                  <a:pt x="523" y="0"/>
                </a:cubicBezTo>
                <a:cubicBezTo>
                  <a:pt x="537" y="0"/>
                  <a:pt x="552" y="14"/>
                  <a:pt x="552" y="28"/>
                </a:cubicBezTo>
                <a:cubicBezTo>
                  <a:pt x="552" y="219"/>
                  <a:pt x="552" y="219"/>
                  <a:pt x="552" y="219"/>
                </a:cubicBezTo>
                <a:cubicBezTo>
                  <a:pt x="552" y="233"/>
                  <a:pt x="537" y="247"/>
                  <a:pt x="523" y="247"/>
                </a:cubicBezTo>
                <a:close/>
                <a:moveTo>
                  <a:pt x="219" y="544"/>
                </a:moveTo>
                <a:lnTo>
                  <a:pt x="219" y="544"/>
                </a:lnTo>
                <a:cubicBezTo>
                  <a:pt x="29" y="544"/>
                  <a:pt x="29" y="544"/>
                  <a:pt x="29" y="544"/>
                </a:cubicBezTo>
                <a:cubicBezTo>
                  <a:pt x="15" y="544"/>
                  <a:pt x="0" y="537"/>
                  <a:pt x="0" y="516"/>
                </a:cubicBezTo>
                <a:cubicBezTo>
                  <a:pt x="0" y="332"/>
                  <a:pt x="0" y="332"/>
                  <a:pt x="0" y="332"/>
                </a:cubicBezTo>
                <a:cubicBezTo>
                  <a:pt x="0" y="311"/>
                  <a:pt x="15" y="304"/>
                  <a:pt x="29" y="304"/>
                </a:cubicBezTo>
                <a:cubicBezTo>
                  <a:pt x="219" y="304"/>
                  <a:pt x="219" y="304"/>
                  <a:pt x="219" y="304"/>
                </a:cubicBezTo>
                <a:cubicBezTo>
                  <a:pt x="234" y="304"/>
                  <a:pt x="248" y="311"/>
                  <a:pt x="248" y="332"/>
                </a:cubicBezTo>
                <a:cubicBezTo>
                  <a:pt x="248" y="516"/>
                  <a:pt x="248" y="516"/>
                  <a:pt x="248" y="516"/>
                </a:cubicBezTo>
                <a:cubicBezTo>
                  <a:pt x="248" y="537"/>
                  <a:pt x="234" y="544"/>
                  <a:pt x="219" y="544"/>
                </a:cubicBezTo>
                <a:close/>
                <a:moveTo>
                  <a:pt x="219" y="247"/>
                </a:moveTo>
                <a:lnTo>
                  <a:pt x="219" y="247"/>
                </a:lnTo>
                <a:cubicBezTo>
                  <a:pt x="29" y="247"/>
                  <a:pt x="29" y="247"/>
                  <a:pt x="29" y="247"/>
                </a:cubicBezTo>
                <a:cubicBezTo>
                  <a:pt x="15" y="247"/>
                  <a:pt x="0" y="233"/>
                  <a:pt x="0" y="219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4"/>
                  <a:pt x="15" y="0"/>
                  <a:pt x="29" y="0"/>
                </a:cubicBezTo>
                <a:cubicBezTo>
                  <a:pt x="219" y="0"/>
                  <a:pt x="219" y="0"/>
                  <a:pt x="219" y="0"/>
                </a:cubicBezTo>
                <a:cubicBezTo>
                  <a:pt x="234" y="0"/>
                  <a:pt x="248" y="14"/>
                  <a:pt x="248" y="28"/>
                </a:cubicBezTo>
                <a:cubicBezTo>
                  <a:pt x="248" y="219"/>
                  <a:pt x="248" y="219"/>
                  <a:pt x="248" y="219"/>
                </a:cubicBezTo>
                <a:cubicBezTo>
                  <a:pt x="248" y="233"/>
                  <a:pt x="234" y="247"/>
                  <a:pt x="219" y="2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ym typeface="+mn-lt"/>
            </a:endParaRPr>
          </a:p>
        </p:txBody>
      </p:sp>
      <p:sp>
        <p:nvSpPr>
          <p:cNvPr id="34" name="Oval 44">
            <a:extLst>
              <a:ext uri="{FF2B5EF4-FFF2-40B4-BE49-F238E27FC236}">
                <a16:creationId xmlns:a16="http://schemas.microsoft.com/office/drawing/2014/main" xmlns="" id="{6C191505-AF88-45C8-A6EA-0EBCB1C7235B}"/>
              </a:ext>
            </a:extLst>
          </p:cNvPr>
          <p:cNvSpPr/>
          <p:nvPr/>
        </p:nvSpPr>
        <p:spPr>
          <a:xfrm>
            <a:off x="3574401" y="3850457"/>
            <a:ext cx="737050" cy="73705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35" name="TextBox 41">
            <a:extLst>
              <a:ext uri="{FF2B5EF4-FFF2-40B4-BE49-F238E27FC236}">
                <a16:creationId xmlns:a16="http://schemas.microsoft.com/office/drawing/2014/main" xmlns="" id="{347D28DD-0FDA-498C-BB62-3FF58E0FC8AE}"/>
              </a:ext>
            </a:extLst>
          </p:cNvPr>
          <p:cNvSpPr txBox="1"/>
          <p:nvPr/>
        </p:nvSpPr>
        <p:spPr>
          <a:xfrm>
            <a:off x="3564335" y="4635328"/>
            <a:ext cx="757186" cy="305853"/>
          </a:xfrm>
          <a:prstGeom prst="rect">
            <a:avLst/>
          </a:prstGeom>
          <a:noFill/>
        </p:spPr>
        <p:txBody>
          <a:bodyPr wrap="non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50000"/>
                  </a:schemeClr>
                </a:solidFill>
                <a:sym typeface="+mn-lt"/>
              </a:rPr>
              <a:t>GRAPHIC</a:t>
            </a:r>
          </a:p>
        </p:txBody>
      </p:sp>
      <p:sp>
        <p:nvSpPr>
          <p:cNvPr id="36" name="TextBox 42">
            <a:extLst>
              <a:ext uri="{FF2B5EF4-FFF2-40B4-BE49-F238E27FC236}">
                <a16:creationId xmlns:a16="http://schemas.microsoft.com/office/drawing/2014/main" xmlns="" id="{AA74D33E-F7CC-4C0A-A5F8-67B6AA428578}"/>
              </a:ext>
            </a:extLst>
          </p:cNvPr>
          <p:cNvSpPr txBox="1"/>
          <p:nvPr/>
        </p:nvSpPr>
        <p:spPr>
          <a:xfrm>
            <a:off x="2818707" y="4954726"/>
            <a:ext cx="2248438" cy="553998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75000"/>
                  </a:schemeClr>
                </a:solidFill>
                <a:sym typeface="+mn-lt"/>
              </a:rPr>
              <a:t>Lorem ipsum dolor sit amet consectetur adipiscing</a:t>
            </a:r>
          </a:p>
        </p:txBody>
      </p:sp>
      <p:sp>
        <p:nvSpPr>
          <p:cNvPr id="37" name="Freeform 100">
            <a:extLst>
              <a:ext uri="{FF2B5EF4-FFF2-40B4-BE49-F238E27FC236}">
                <a16:creationId xmlns:a16="http://schemas.microsoft.com/office/drawing/2014/main" xmlns="" id="{C8BE98B2-2C25-4EDD-AEBF-BEF583C04B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5161" y="4074654"/>
            <a:ext cx="335530" cy="288656"/>
          </a:xfrm>
          <a:custGeom>
            <a:avLst/>
            <a:gdLst>
              <a:gd name="T0" fmla="*/ 205475 w 601"/>
              <a:gd name="T1" fmla="*/ 185379 h 517"/>
              <a:gd name="T2" fmla="*/ 0 w 601"/>
              <a:gd name="T3" fmla="*/ 174960 h 517"/>
              <a:gd name="T4" fmla="*/ 0 w 601"/>
              <a:gd name="T5" fmla="*/ 111730 h 517"/>
              <a:gd name="T6" fmla="*/ 28019 w 601"/>
              <a:gd name="T7" fmla="*/ 35567 h 517"/>
              <a:gd name="T8" fmla="*/ 35563 w 601"/>
              <a:gd name="T9" fmla="*/ 30537 h 517"/>
              <a:gd name="T10" fmla="*/ 53165 w 601"/>
              <a:gd name="T11" fmla="*/ 30537 h 517"/>
              <a:gd name="T12" fmla="*/ 86213 w 601"/>
              <a:gd name="T13" fmla="*/ 35567 h 517"/>
              <a:gd name="T14" fmla="*/ 53165 w 601"/>
              <a:gd name="T15" fmla="*/ 50656 h 517"/>
              <a:gd name="T16" fmla="*/ 43107 w 601"/>
              <a:gd name="T17" fmla="*/ 50656 h 517"/>
              <a:gd name="T18" fmla="*/ 45621 w 601"/>
              <a:gd name="T19" fmla="*/ 101312 h 517"/>
              <a:gd name="T20" fmla="*/ 55679 w 601"/>
              <a:gd name="T21" fmla="*/ 101312 h 517"/>
              <a:gd name="T22" fmla="*/ 65737 w 601"/>
              <a:gd name="T23" fmla="*/ 121790 h 517"/>
              <a:gd name="T24" fmla="*/ 147281 w 601"/>
              <a:gd name="T25" fmla="*/ 111730 h 517"/>
              <a:gd name="T26" fmla="*/ 167397 w 601"/>
              <a:gd name="T27" fmla="*/ 101312 h 517"/>
              <a:gd name="T28" fmla="*/ 190387 w 601"/>
              <a:gd name="T29" fmla="*/ 101312 h 517"/>
              <a:gd name="T30" fmla="*/ 162368 w 601"/>
              <a:gd name="T31" fmla="*/ 50656 h 517"/>
              <a:gd name="T32" fmla="*/ 126805 w 601"/>
              <a:gd name="T33" fmla="*/ 50656 h 517"/>
              <a:gd name="T34" fmla="*/ 126805 w 601"/>
              <a:gd name="T35" fmla="*/ 30537 h 517"/>
              <a:gd name="T36" fmla="*/ 162368 w 601"/>
              <a:gd name="T37" fmla="*/ 30537 h 517"/>
              <a:gd name="T38" fmla="*/ 177455 w 601"/>
              <a:gd name="T39" fmla="*/ 30537 h 517"/>
              <a:gd name="T40" fmla="*/ 215533 w 601"/>
              <a:gd name="T41" fmla="*/ 106341 h 517"/>
              <a:gd name="T42" fmla="*/ 215533 w 601"/>
              <a:gd name="T43" fmla="*/ 111730 h 517"/>
              <a:gd name="T44" fmla="*/ 215533 w 601"/>
              <a:gd name="T45" fmla="*/ 174960 h 517"/>
              <a:gd name="T46" fmla="*/ 142252 w 601"/>
              <a:gd name="T47" fmla="*/ 73649 h 517"/>
              <a:gd name="T48" fmla="*/ 136863 w 601"/>
              <a:gd name="T49" fmla="*/ 81193 h 517"/>
              <a:gd name="T50" fmla="*/ 106689 w 601"/>
              <a:gd name="T51" fmla="*/ 106341 h 517"/>
              <a:gd name="T52" fmla="*/ 76155 w 601"/>
              <a:gd name="T53" fmla="*/ 81193 h 517"/>
              <a:gd name="T54" fmla="*/ 83699 w 601"/>
              <a:gd name="T55" fmla="*/ 63230 h 517"/>
              <a:gd name="T56" fmla="*/ 96271 w 601"/>
              <a:gd name="T57" fmla="*/ 73649 h 517"/>
              <a:gd name="T58" fmla="*/ 96271 w 601"/>
              <a:gd name="T59" fmla="*/ 25148 h 517"/>
              <a:gd name="T60" fmla="*/ 106689 w 601"/>
              <a:gd name="T61" fmla="*/ 0 h 517"/>
              <a:gd name="T62" fmla="*/ 116747 w 601"/>
              <a:gd name="T63" fmla="*/ 30537 h 517"/>
              <a:gd name="T64" fmla="*/ 116747 w 601"/>
              <a:gd name="T65" fmla="*/ 73649 h 517"/>
              <a:gd name="T66" fmla="*/ 131834 w 601"/>
              <a:gd name="T67" fmla="*/ 63230 h 5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01" h="517">
                <a:moveTo>
                  <a:pt x="572" y="516"/>
                </a:moveTo>
                <a:lnTo>
                  <a:pt x="572" y="516"/>
                </a:lnTo>
                <a:cubicBezTo>
                  <a:pt x="28" y="516"/>
                  <a:pt x="28" y="516"/>
                  <a:pt x="28" y="516"/>
                </a:cubicBezTo>
                <a:cubicBezTo>
                  <a:pt x="7" y="516"/>
                  <a:pt x="0" y="502"/>
                  <a:pt x="0" y="487"/>
                </a:cubicBezTo>
                <a:cubicBezTo>
                  <a:pt x="0" y="311"/>
                  <a:pt x="0" y="311"/>
                  <a:pt x="0" y="311"/>
                </a:cubicBezTo>
                <a:cubicBezTo>
                  <a:pt x="0" y="304"/>
                  <a:pt x="0" y="304"/>
                  <a:pt x="0" y="296"/>
                </a:cubicBezTo>
                <a:cubicBezTo>
                  <a:pt x="78" y="99"/>
                  <a:pt x="78" y="99"/>
                  <a:pt x="78" y="99"/>
                </a:cubicBezTo>
                <a:cubicBezTo>
                  <a:pt x="78" y="92"/>
                  <a:pt x="92" y="85"/>
                  <a:pt x="99" y="85"/>
                </a:cubicBezTo>
                <a:cubicBezTo>
                  <a:pt x="148" y="85"/>
                  <a:pt x="148" y="85"/>
                  <a:pt x="148" y="85"/>
                </a:cubicBezTo>
                <a:cubicBezTo>
                  <a:pt x="240" y="85"/>
                  <a:pt x="240" y="85"/>
                  <a:pt x="240" y="85"/>
                </a:cubicBezTo>
                <a:cubicBezTo>
                  <a:pt x="240" y="99"/>
                  <a:pt x="240" y="99"/>
                  <a:pt x="240" y="99"/>
                </a:cubicBezTo>
                <a:cubicBezTo>
                  <a:pt x="240" y="141"/>
                  <a:pt x="240" y="141"/>
                  <a:pt x="240" y="141"/>
                </a:cubicBezTo>
                <a:cubicBezTo>
                  <a:pt x="148" y="141"/>
                  <a:pt x="148" y="141"/>
                  <a:pt x="148" y="141"/>
                </a:cubicBezTo>
                <a:cubicBezTo>
                  <a:pt x="120" y="141"/>
                  <a:pt x="120" y="141"/>
                  <a:pt x="120" y="141"/>
                </a:cubicBezTo>
                <a:cubicBezTo>
                  <a:pt x="63" y="282"/>
                  <a:pt x="63" y="282"/>
                  <a:pt x="63" y="282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55" y="282"/>
                  <a:pt x="155" y="282"/>
                  <a:pt x="155" y="282"/>
                </a:cubicBezTo>
                <a:cubicBezTo>
                  <a:pt x="176" y="282"/>
                  <a:pt x="183" y="289"/>
                  <a:pt x="183" y="311"/>
                </a:cubicBezTo>
                <a:cubicBezTo>
                  <a:pt x="183" y="339"/>
                  <a:pt x="183" y="339"/>
                  <a:pt x="183" y="339"/>
                </a:cubicBezTo>
                <a:cubicBezTo>
                  <a:pt x="410" y="339"/>
                  <a:pt x="410" y="339"/>
                  <a:pt x="410" y="339"/>
                </a:cubicBezTo>
                <a:cubicBezTo>
                  <a:pt x="410" y="311"/>
                  <a:pt x="410" y="311"/>
                  <a:pt x="410" y="311"/>
                </a:cubicBezTo>
                <a:cubicBezTo>
                  <a:pt x="410" y="289"/>
                  <a:pt x="424" y="282"/>
                  <a:pt x="438" y="282"/>
                </a:cubicBezTo>
                <a:cubicBezTo>
                  <a:pt x="466" y="282"/>
                  <a:pt x="466" y="282"/>
                  <a:pt x="466" y="282"/>
                </a:cubicBezTo>
                <a:cubicBezTo>
                  <a:pt x="530" y="282"/>
                  <a:pt x="530" y="282"/>
                  <a:pt x="530" y="282"/>
                </a:cubicBezTo>
                <a:cubicBezTo>
                  <a:pt x="480" y="141"/>
                  <a:pt x="480" y="141"/>
                  <a:pt x="480" y="141"/>
                </a:cubicBezTo>
                <a:cubicBezTo>
                  <a:pt x="452" y="141"/>
                  <a:pt x="452" y="141"/>
                  <a:pt x="452" y="141"/>
                </a:cubicBezTo>
                <a:cubicBezTo>
                  <a:pt x="353" y="141"/>
                  <a:pt x="353" y="141"/>
                  <a:pt x="353" y="141"/>
                </a:cubicBezTo>
                <a:cubicBezTo>
                  <a:pt x="353" y="99"/>
                  <a:pt x="353" y="99"/>
                  <a:pt x="353" y="99"/>
                </a:cubicBezTo>
                <a:cubicBezTo>
                  <a:pt x="353" y="85"/>
                  <a:pt x="353" y="85"/>
                  <a:pt x="353" y="85"/>
                </a:cubicBezTo>
                <a:cubicBezTo>
                  <a:pt x="452" y="85"/>
                  <a:pt x="452" y="85"/>
                  <a:pt x="452" y="85"/>
                </a:cubicBezTo>
                <a:cubicBezTo>
                  <a:pt x="494" y="85"/>
                  <a:pt x="494" y="85"/>
                  <a:pt x="494" y="85"/>
                </a:cubicBezTo>
                <a:cubicBezTo>
                  <a:pt x="509" y="85"/>
                  <a:pt x="523" y="92"/>
                  <a:pt x="523" y="99"/>
                </a:cubicBezTo>
                <a:cubicBezTo>
                  <a:pt x="600" y="296"/>
                  <a:pt x="600" y="296"/>
                  <a:pt x="600" y="296"/>
                </a:cubicBezTo>
                <a:cubicBezTo>
                  <a:pt x="600" y="304"/>
                  <a:pt x="600" y="304"/>
                  <a:pt x="600" y="311"/>
                </a:cubicBezTo>
                <a:cubicBezTo>
                  <a:pt x="600" y="487"/>
                  <a:pt x="600" y="487"/>
                  <a:pt x="600" y="487"/>
                </a:cubicBezTo>
                <a:cubicBezTo>
                  <a:pt x="600" y="502"/>
                  <a:pt x="586" y="516"/>
                  <a:pt x="572" y="516"/>
                </a:cubicBezTo>
                <a:close/>
                <a:moveTo>
                  <a:pt x="396" y="205"/>
                </a:moveTo>
                <a:lnTo>
                  <a:pt x="396" y="205"/>
                </a:lnTo>
                <a:cubicBezTo>
                  <a:pt x="396" y="212"/>
                  <a:pt x="389" y="219"/>
                  <a:pt x="381" y="226"/>
                </a:cubicBezTo>
                <a:cubicBezTo>
                  <a:pt x="318" y="289"/>
                  <a:pt x="318" y="289"/>
                  <a:pt x="318" y="289"/>
                </a:cubicBezTo>
                <a:cubicBezTo>
                  <a:pt x="311" y="296"/>
                  <a:pt x="304" y="296"/>
                  <a:pt x="297" y="296"/>
                </a:cubicBezTo>
                <a:cubicBezTo>
                  <a:pt x="290" y="296"/>
                  <a:pt x="283" y="296"/>
                  <a:pt x="283" y="289"/>
                </a:cubicBezTo>
                <a:cubicBezTo>
                  <a:pt x="212" y="226"/>
                  <a:pt x="212" y="226"/>
                  <a:pt x="212" y="226"/>
                </a:cubicBezTo>
                <a:cubicBezTo>
                  <a:pt x="205" y="219"/>
                  <a:pt x="205" y="212"/>
                  <a:pt x="205" y="205"/>
                </a:cubicBezTo>
                <a:cubicBezTo>
                  <a:pt x="205" y="191"/>
                  <a:pt x="219" y="176"/>
                  <a:pt x="233" y="176"/>
                </a:cubicBezTo>
                <a:cubicBezTo>
                  <a:pt x="240" y="176"/>
                  <a:pt x="247" y="176"/>
                  <a:pt x="254" y="183"/>
                </a:cubicBezTo>
                <a:cubicBezTo>
                  <a:pt x="268" y="205"/>
                  <a:pt x="268" y="205"/>
                  <a:pt x="268" y="205"/>
                </a:cubicBezTo>
                <a:cubicBezTo>
                  <a:pt x="268" y="99"/>
                  <a:pt x="268" y="99"/>
                  <a:pt x="268" y="99"/>
                </a:cubicBezTo>
                <a:cubicBezTo>
                  <a:pt x="268" y="70"/>
                  <a:pt x="268" y="70"/>
                  <a:pt x="268" y="70"/>
                </a:cubicBezTo>
                <a:cubicBezTo>
                  <a:pt x="268" y="28"/>
                  <a:pt x="268" y="28"/>
                  <a:pt x="268" y="28"/>
                </a:cubicBezTo>
                <a:cubicBezTo>
                  <a:pt x="268" y="7"/>
                  <a:pt x="283" y="0"/>
                  <a:pt x="297" y="0"/>
                </a:cubicBezTo>
                <a:cubicBezTo>
                  <a:pt x="318" y="0"/>
                  <a:pt x="325" y="7"/>
                  <a:pt x="325" y="28"/>
                </a:cubicBezTo>
                <a:cubicBezTo>
                  <a:pt x="325" y="85"/>
                  <a:pt x="325" y="85"/>
                  <a:pt x="325" y="85"/>
                </a:cubicBezTo>
                <a:cubicBezTo>
                  <a:pt x="325" y="92"/>
                  <a:pt x="325" y="92"/>
                  <a:pt x="325" y="92"/>
                </a:cubicBezTo>
                <a:cubicBezTo>
                  <a:pt x="325" y="205"/>
                  <a:pt x="325" y="205"/>
                  <a:pt x="325" y="205"/>
                </a:cubicBezTo>
                <a:cubicBezTo>
                  <a:pt x="346" y="183"/>
                  <a:pt x="346" y="183"/>
                  <a:pt x="346" y="183"/>
                </a:cubicBezTo>
                <a:cubicBezTo>
                  <a:pt x="353" y="176"/>
                  <a:pt x="360" y="176"/>
                  <a:pt x="367" y="176"/>
                </a:cubicBezTo>
                <a:cubicBezTo>
                  <a:pt x="381" y="176"/>
                  <a:pt x="396" y="191"/>
                  <a:pt x="396" y="2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ym typeface="+mn-lt"/>
            </a:endParaRPr>
          </a:p>
        </p:txBody>
      </p:sp>
      <p:sp>
        <p:nvSpPr>
          <p:cNvPr id="39" name="Oval 37">
            <a:extLst>
              <a:ext uri="{FF2B5EF4-FFF2-40B4-BE49-F238E27FC236}">
                <a16:creationId xmlns:a16="http://schemas.microsoft.com/office/drawing/2014/main" xmlns="" id="{6417801A-313F-4DD0-9A9D-782DBF34ABD7}"/>
              </a:ext>
            </a:extLst>
          </p:cNvPr>
          <p:cNvSpPr/>
          <p:nvPr/>
        </p:nvSpPr>
        <p:spPr>
          <a:xfrm>
            <a:off x="1421327" y="3850457"/>
            <a:ext cx="737050" cy="73705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40" name="TextBox 35">
            <a:extLst>
              <a:ext uri="{FF2B5EF4-FFF2-40B4-BE49-F238E27FC236}">
                <a16:creationId xmlns:a16="http://schemas.microsoft.com/office/drawing/2014/main" xmlns="" id="{E91DBD8F-EDA9-4EA4-A014-08D453E996B7}"/>
              </a:ext>
            </a:extLst>
          </p:cNvPr>
          <p:cNvSpPr txBox="1"/>
          <p:nvPr/>
        </p:nvSpPr>
        <p:spPr>
          <a:xfrm>
            <a:off x="1252563" y="4635328"/>
            <a:ext cx="1074579" cy="305853"/>
          </a:xfrm>
          <a:prstGeom prst="rect">
            <a:avLst/>
          </a:prstGeom>
          <a:noFill/>
        </p:spPr>
        <p:txBody>
          <a:bodyPr wrap="non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50000"/>
                  </a:schemeClr>
                </a:solidFill>
                <a:sym typeface="+mn-lt"/>
              </a:rPr>
              <a:t>POWERPOINT</a:t>
            </a:r>
          </a:p>
        </p:txBody>
      </p:sp>
      <p:sp>
        <p:nvSpPr>
          <p:cNvPr id="41" name="TextBox 36">
            <a:extLst>
              <a:ext uri="{FF2B5EF4-FFF2-40B4-BE49-F238E27FC236}">
                <a16:creationId xmlns:a16="http://schemas.microsoft.com/office/drawing/2014/main" xmlns="" id="{29E56CBC-F621-44B4-83E0-105B65D58242}"/>
              </a:ext>
            </a:extLst>
          </p:cNvPr>
          <p:cNvSpPr txBox="1"/>
          <p:nvPr/>
        </p:nvSpPr>
        <p:spPr>
          <a:xfrm>
            <a:off x="665633" y="4954726"/>
            <a:ext cx="2248438" cy="553998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75000"/>
                  </a:schemeClr>
                </a:solidFill>
                <a:sym typeface="+mn-lt"/>
              </a:rPr>
              <a:t>Lorem ipsum dolor sit amet consectetur adipiscing</a:t>
            </a:r>
          </a:p>
        </p:txBody>
      </p:sp>
      <p:sp>
        <p:nvSpPr>
          <p:cNvPr id="42" name="Freeform 106">
            <a:extLst>
              <a:ext uri="{FF2B5EF4-FFF2-40B4-BE49-F238E27FC236}">
                <a16:creationId xmlns:a16="http://schemas.microsoft.com/office/drawing/2014/main" xmlns="" id="{9EC63695-795A-461D-BF18-9C4DEACF62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0853" y="4066020"/>
            <a:ext cx="337998" cy="305925"/>
          </a:xfrm>
          <a:custGeom>
            <a:avLst/>
            <a:gdLst>
              <a:gd name="T0" fmla="*/ 207003 w 602"/>
              <a:gd name="T1" fmla="*/ 196489 h 545"/>
              <a:gd name="T2" fmla="*/ 207003 w 602"/>
              <a:gd name="T3" fmla="*/ 196489 h 545"/>
              <a:gd name="T4" fmla="*/ 188940 w 602"/>
              <a:gd name="T5" fmla="*/ 196489 h 545"/>
              <a:gd name="T6" fmla="*/ 188940 w 602"/>
              <a:gd name="T7" fmla="*/ 114859 h 545"/>
              <a:gd name="T8" fmla="*/ 188940 w 602"/>
              <a:gd name="T9" fmla="*/ 50928 h 545"/>
              <a:gd name="T10" fmla="*/ 207003 w 602"/>
              <a:gd name="T11" fmla="*/ 50928 h 545"/>
              <a:gd name="T12" fmla="*/ 217119 w 602"/>
              <a:gd name="T13" fmla="*/ 61403 h 545"/>
              <a:gd name="T14" fmla="*/ 217119 w 602"/>
              <a:gd name="T15" fmla="*/ 124973 h 545"/>
              <a:gd name="T16" fmla="*/ 217119 w 602"/>
              <a:gd name="T17" fmla="*/ 165787 h 545"/>
              <a:gd name="T18" fmla="*/ 217119 w 602"/>
              <a:gd name="T19" fmla="*/ 186375 h 545"/>
              <a:gd name="T20" fmla="*/ 207003 w 602"/>
              <a:gd name="T21" fmla="*/ 196489 h 545"/>
              <a:gd name="T22" fmla="*/ 35765 w 602"/>
              <a:gd name="T23" fmla="*/ 196489 h 545"/>
              <a:gd name="T24" fmla="*/ 35765 w 602"/>
              <a:gd name="T25" fmla="*/ 196489 h 545"/>
              <a:gd name="T26" fmla="*/ 35765 w 602"/>
              <a:gd name="T27" fmla="*/ 114859 h 545"/>
              <a:gd name="T28" fmla="*/ 35765 w 602"/>
              <a:gd name="T29" fmla="*/ 112331 h 545"/>
              <a:gd name="T30" fmla="*/ 35765 w 602"/>
              <a:gd name="T31" fmla="*/ 50928 h 545"/>
              <a:gd name="T32" fmla="*/ 56357 w 602"/>
              <a:gd name="T33" fmla="*/ 50928 h 545"/>
              <a:gd name="T34" fmla="*/ 107295 w 602"/>
              <a:gd name="T35" fmla="*/ 0 h 545"/>
              <a:gd name="T36" fmla="*/ 158233 w 602"/>
              <a:gd name="T37" fmla="*/ 50928 h 545"/>
              <a:gd name="T38" fmla="*/ 178825 w 602"/>
              <a:gd name="T39" fmla="*/ 50928 h 545"/>
              <a:gd name="T40" fmla="*/ 178825 w 602"/>
              <a:gd name="T41" fmla="*/ 114859 h 545"/>
              <a:gd name="T42" fmla="*/ 178825 w 602"/>
              <a:gd name="T43" fmla="*/ 196489 h 545"/>
              <a:gd name="T44" fmla="*/ 35765 w 602"/>
              <a:gd name="T45" fmla="*/ 196489 h 545"/>
              <a:gd name="T46" fmla="*/ 107295 w 602"/>
              <a:gd name="T47" fmla="*/ 20588 h 545"/>
              <a:gd name="T48" fmla="*/ 107295 w 602"/>
              <a:gd name="T49" fmla="*/ 20588 h 545"/>
              <a:gd name="T50" fmla="*/ 76588 w 602"/>
              <a:gd name="T51" fmla="*/ 50928 h 545"/>
              <a:gd name="T52" fmla="*/ 138002 w 602"/>
              <a:gd name="T53" fmla="*/ 50928 h 545"/>
              <a:gd name="T54" fmla="*/ 107295 w 602"/>
              <a:gd name="T55" fmla="*/ 20588 h 545"/>
              <a:gd name="T56" fmla="*/ 0 w 602"/>
              <a:gd name="T57" fmla="*/ 186375 h 545"/>
              <a:gd name="T58" fmla="*/ 0 w 602"/>
              <a:gd name="T59" fmla="*/ 186375 h 545"/>
              <a:gd name="T60" fmla="*/ 0 w 602"/>
              <a:gd name="T61" fmla="*/ 165787 h 545"/>
              <a:gd name="T62" fmla="*/ 0 w 602"/>
              <a:gd name="T63" fmla="*/ 124973 h 545"/>
              <a:gd name="T64" fmla="*/ 0 w 602"/>
              <a:gd name="T65" fmla="*/ 61403 h 545"/>
              <a:gd name="T66" fmla="*/ 10477 w 602"/>
              <a:gd name="T67" fmla="*/ 50928 h 545"/>
              <a:gd name="T68" fmla="*/ 25650 w 602"/>
              <a:gd name="T69" fmla="*/ 50928 h 545"/>
              <a:gd name="T70" fmla="*/ 25650 w 602"/>
              <a:gd name="T71" fmla="*/ 112331 h 545"/>
              <a:gd name="T72" fmla="*/ 25650 w 602"/>
              <a:gd name="T73" fmla="*/ 114859 h 545"/>
              <a:gd name="T74" fmla="*/ 25650 w 602"/>
              <a:gd name="T75" fmla="*/ 196489 h 545"/>
              <a:gd name="T76" fmla="*/ 10477 w 602"/>
              <a:gd name="T77" fmla="*/ 196489 h 545"/>
              <a:gd name="T78" fmla="*/ 0 w 602"/>
              <a:gd name="T79" fmla="*/ 186375 h 54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602" h="545">
                <a:moveTo>
                  <a:pt x="573" y="544"/>
                </a:moveTo>
                <a:lnTo>
                  <a:pt x="573" y="544"/>
                </a:lnTo>
                <a:cubicBezTo>
                  <a:pt x="523" y="544"/>
                  <a:pt x="523" y="544"/>
                  <a:pt x="523" y="544"/>
                </a:cubicBezTo>
                <a:cubicBezTo>
                  <a:pt x="523" y="318"/>
                  <a:pt x="523" y="318"/>
                  <a:pt x="523" y="318"/>
                </a:cubicBezTo>
                <a:cubicBezTo>
                  <a:pt x="523" y="141"/>
                  <a:pt x="523" y="141"/>
                  <a:pt x="523" y="141"/>
                </a:cubicBezTo>
                <a:cubicBezTo>
                  <a:pt x="573" y="141"/>
                  <a:pt x="573" y="141"/>
                  <a:pt x="573" y="141"/>
                </a:cubicBezTo>
                <a:cubicBezTo>
                  <a:pt x="587" y="141"/>
                  <a:pt x="601" y="148"/>
                  <a:pt x="601" y="170"/>
                </a:cubicBezTo>
                <a:cubicBezTo>
                  <a:pt x="601" y="346"/>
                  <a:pt x="601" y="346"/>
                  <a:pt x="601" y="346"/>
                </a:cubicBezTo>
                <a:cubicBezTo>
                  <a:pt x="601" y="459"/>
                  <a:pt x="601" y="459"/>
                  <a:pt x="601" y="459"/>
                </a:cubicBezTo>
                <a:cubicBezTo>
                  <a:pt x="601" y="516"/>
                  <a:pt x="601" y="516"/>
                  <a:pt x="601" y="516"/>
                </a:cubicBezTo>
                <a:cubicBezTo>
                  <a:pt x="601" y="530"/>
                  <a:pt x="587" y="544"/>
                  <a:pt x="573" y="544"/>
                </a:cubicBezTo>
                <a:close/>
                <a:moveTo>
                  <a:pt x="99" y="544"/>
                </a:moveTo>
                <a:lnTo>
                  <a:pt x="99" y="544"/>
                </a:lnTo>
                <a:cubicBezTo>
                  <a:pt x="99" y="318"/>
                  <a:pt x="99" y="318"/>
                  <a:pt x="99" y="318"/>
                </a:cubicBezTo>
                <a:cubicBezTo>
                  <a:pt x="99" y="311"/>
                  <a:pt x="99" y="311"/>
                  <a:pt x="99" y="311"/>
                </a:cubicBezTo>
                <a:cubicBezTo>
                  <a:pt x="99" y="141"/>
                  <a:pt x="99" y="141"/>
                  <a:pt x="99" y="141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6" y="64"/>
                  <a:pt x="219" y="0"/>
                  <a:pt x="297" y="0"/>
                </a:cubicBezTo>
                <a:cubicBezTo>
                  <a:pt x="375" y="0"/>
                  <a:pt x="438" y="64"/>
                  <a:pt x="438" y="141"/>
                </a:cubicBezTo>
                <a:cubicBezTo>
                  <a:pt x="495" y="141"/>
                  <a:pt x="495" y="141"/>
                  <a:pt x="495" y="141"/>
                </a:cubicBezTo>
                <a:cubicBezTo>
                  <a:pt x="495" y="318"/>
                  <a:pt x="495" y="318"/>
                  <a:pt x="495" y="318"/>
                </a:cubicBezTo>
                <a:cubicBezTo>
                  <a:pt x="495" y="544"/>
                  <a:pt x="495" y="544"/>
                  <a:pt x="495" y="544"/>
                </a:cubicBezTo>
                <a:lnTo>
                  <a:pt x="99" y="544"/>
                </a:lnTo>
                <a:close/>
                <a:moveTo>
                  <a:pt x="297" y="57"/>
                </a:moveTo>
                <a:lnTo>
                  <a:pt x="297" y="57"/>
                </a:lnTo>
                <a:cubicBezTo>
                  <a:pt x="255" y="57"/>
                  <a:pt x="212" y="92"/>
                  <a:pt x="212" y="141"/>
                </a:cubicBezTo>
                <a:cubicBezTo>
                  <a:pt x="382" y="141"/>
                  <a:pt x="382" y="141"/>
                  <a:pt x="382" y="141"/>
                </a:cubicBezTo>
                <a:cubicBezTo>
                  <a:pt x="382" y="92"/>
                  <a:pt x="347" y="57"/>
                  <a:pt x="297" y="57"/>
                </a:cubicBezTo>
                <a:close/>
                <a:moveTo>
                  <a:pt x="0" y="516"/>
                </a:moveTo>
                <a:lnTo>
                  <a:pt x="0" y="516"/>
                </a:lnTo>
                <a:cubicBezTo>
                  <a:pt x="0" y="459"/>
                  <a:pt x="0" y="459"/>
                  <a:pt x="0" y="459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170"/>
                  <a:pt x="0" y="170"/>
                  <a:pt x="0" y="170"/>
                </a:cubicBezTo>
                <a:cubicBezTo>
                  <a:pt x="0" y="148"/>
                  <a:pt x="7" y="141"/>
                  <a:pt x="29" y="141"/>
                </a:cubicBezTo>
                <a:cubicBezTo>
                  <a:pt x="71" y="141"/>
                  <a:pt x="71" y="141"/>
                  <a:pt x="71" y="141"/>
                </a:cubicBezTo>
                <a:cubicBezTo>
                  <a:pt x="71" y="311"/>
                  <a:pt x="71" y="311"/>
                  <a:pt x="71" y="311"/>
                </a:cubicBezTo>
                <a:cubicBezTo>
                  <a:pt x="71" y="318"/>
                  <a:pt x="71" y="318"/>
                  <a:pt x="71" y="318"/>
                </a:cubicBezTo>
                <a:cubicBezTo>
                  <a:pt x="71" y="544"/>
                  <a:pt x="71" y="544"/>
                  <a:pt x="71" y="544"/>
                </a:cubicBezTo>
                <a:cubicBezTo>
                  <a:pt x="29" y="544"/>
                  <a:pt x="29" y="544"/>
                  <a:pt x="29" y="544"/>
                </a:cubicBezTo>
                <a:cubicBezTo>
                  <a:pt x="7" y="544"/>
                  <a:pt x="0" y="530"/>
                  <a:pt x="0" y="5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ym typeface="+mn-lt"/>
            </a:endParaRPr>
          </a:p>
        </p:txBody>
      </p:sp>
      <p:sp>
        <p:nvSpPr>
          <p:cNvPr id="44" name="Oval 20">
            <a:extLst>
              <a:ext uri="{FF2B5EF4-FFF2-40B4-BE49-F238E27FC236}">
                <a16:creationId xmlns:a16="http://schemas.microsoft.com/office/drawing/2014/main" xmlns="" id="{2AE3D7D2-8285-45DD-9531-DDFCF5FF53B4}"/>
              </a:ext>
            </a:extLst>
          </p:cNvPr>
          <p:cNvSpPr/>
          <p:nvPr/>
        </p:nvSpPr>
        <p:spPr>
          <a:xfrm>
            <a:off x="5727475" y="1684354"/>
            <a:ext cx="737050" cy="73705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45" name="TextBox 17">
            <a:extLst>
              <a:ext uri="{FF2B5EF4-FFF2-40B4-BE49-F238E27FC236}">
                <a16:creationId xmlns:a16="http://schemas.microsoft.com/office/drawing/2014/main" xmlns="" id="{950880D8-F52A-40EE-90A6-A73751AE25C6}"/>
              </a:ext>
            </a:extLst>
          </p:cNvPr>
          <p:cNvSpPr txBox="1"/>
          <p:nvPr/>
        </p:nvSpPr>
        <p:spPr>
          <a:xfrm>
            <a:off x="5658097" y="2469225"/>
            <a:ext cx="875808" cy="305853"/>
          </a:xfrm>
          <a:prstGeom prst="rect">
            <a:avLst/>
          </a:prstGeom>
          <a:noFill/>
        </p:spPr>
        <p:txBody>
          <a:bodyPr wrap="non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50000"/>
                  </a:schemeClr>
                </a:solidFill>
                <a:sym typeface="+mn-lt"/>
              </a:rPr>
              <a:t>BRANDING</a:t>
            </a:r>
          </a:p>
        </p:txBody>
      </p:sp>
      <p:sp>
        <p:nvSpPr>
          <p:cNvPr id="46" name="TextBox 18">
            <a:extLst>
              <a:ext uri="{FF2B5EF4-FFF2-40B4-BE49-F238E27FC236}">
                <a16:creationId xmlns:a16="http://schemas.microsoft.com/office/drawing/2014/main" xmlns="" id="{719900E1-4CC2-40FF-9576-A068A6467177}"/>
              </a:ext>
            </a:extLst>
          </p:cNvPr>
          <p:cNvSpPr txBox="1"/>
          <p:nvPr/>
        </p:nvSpPr>
        <p:spPr>
          <a:xfrm>
            <a:off x="4971781" y="2788623"/>
            <a:ext cx="2248438" cy="553998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75000"/>
                  </a:schemeClr>
                </a:solidFill>
                <a:sym typeface="+mn-lt"/>
              </a:rPr>
              <a:t>Lorem ipsum dolor sit amet consectetur adipiscing</a:t>
            </a:r>
          </a:p>
        </p:txBody>
      </p:sp>
      <p:sp>
        <p:nvSpPr>
          <p:cNvPr id="47" name="Freeform 112">
            <a:extLst>
              <a:ext uri="{FF2B5EF4-FFF2-40B4-BE49-F238E27FC236}">
                <a16:creationId xmlns:a16="http://schemas.microsoft.com/office/drawing/2014/main" xmlns="" id="{D10674B3-76D0-4C62-991F-28D6EAF1B8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8235" y="1909785"/>
            <a:ext cx="335530" cy="286188"/>
          </a:xfrm>
          <a:custGeom>
            <a:avLst/>
            <a:gdLst>
              <a:gd name="T0" fmla="*/ 172426 w 601"/>
              <a:gd name="T1" fmla="*/ 114823 h 510"/>
              <a:gd name="T2" fmla="*/ 172426 w 601"/>
              <a:gd name="T3" fmla="*/ 28164 h 510"/>
              <a:gd name="T4" fmla="*/ 172426 w 601"/>
              <a:gd name="T5" fmla="*/ 114823 h 510"/>
              <a:gd name="T6" fmla="*/ 192902 w 601"/>
              <a:gd name="T7" fmla="*/ 61383 h 510"/>
              <a:gd name="T8" fmla="*/ 182844 w 601"/>
              <a:gd name="T9" fmla="*/ 50912 h 510"/>
              <a:gd name="T10" fmla="*/ 162368 w 601"/>
              <a:gd name="T11" fmla="*/ 50912 h 510"/>
              <a:gd name="T12" fmla="*/ 152310 w 601"/>
              <a:gd name="T13" fmla="*/ 61383 h 510"/>
              <a:gd name="T14" fmla="*/ 152310 w 601"/>
              <a:gd name="T15" fmla="*/ 81604 h 510"/>
              <a:gd name="T16" fmla="*/ 162368 w 601"/>
              <a:gd name="T17" fmla="*/ 91714 h 510"/>
              <a:gd name="T18" fmla="*/ 182844 w 601"/>
              <a:gd name="T19" fmla="*/ 91714 h 510"/>
              <a:gd name="T20" fmla="*/ 192902 w 601"/>
              <a:gd name="T21" fmla="*/ 81604 h 510"/>
              <a:gd name="T22" fmla="*/ 192902 w 601"/>
              <a:gd name="T23" fmla="*/ 61383 h 510"/>
              <a:gd name="T24" fmla="*/ 129320 w 601"/>
              <a:gd name="T25" fmla="*/ 35747 h 510"/>
              <a:gd name="T26" fmla="*/ 119261 w 601"/>
              <a:gd name="T27" fmla="*/ 15165 h 510"/>
              <a:gd name="T28" fmla="*/ 126805 w 601"/>
              <a:gd name="T29" fmla="*/ 0 h 510"/>
              <a:gd name="T30" fmla="*/ 136863 w 601"/>
              <a:gd name="T31" fmla="*/ 5055 h 510"/>
              <a:gd name="T32" fmla="*/ 129320 w 601"/>
              <a:gd name="T33" fmla="*/ 35747 h 510"/>
              <a:gd name="T34" fmla="*/ 96271 w 601"/>
              <a:gd name="T35" fmla="*/ 15165 h 510"/>
              <a:gd name="T36" fmla="*/ 50650 w 601"/>
              <a:gd name="T37" fmla="*/ 58856 h 510"/>
              <a:gd name="T38" fmla="*/ 78669 w 601"/>
              <a:gd name="T39" fmla="*/ 5055 h 510"/>
              <a:gd name="T40" fmla="*/ 96271 w 601"/>
              <a:gd name="T41" fmla="*/ 10110 h 510"/>
              <a:gd name="T42" fmla="*/ 81184 w 601"/>
              <a:gd name="T43" fmla="*/ 68966 h 510"/>
              <a:gd name="T44" fmla="*/ 116747 w 601"/>
              <a:gd name="T45" fmla="*/ 68966 h 510"/>
              <a:gd name="T46" fmla="*/ 136863 w 601"/>
              <a:gd name="T47" fmla="*/ 114823 h 510"/>
              <a:gd name="T48" fmla="*/ 147281 w 601"/>
              <a:gd name="T49" fmla="*/ 163207 h 510"/>
              <a:gd name="T50" fmla="*/ 157339 w 601"/>
              <a:gd name="T51" fmla="*/ 124933 h 510"/>
              <a:gd name="T52" fmla="*/ 187873 w 601"/>
              <a:gd name="T53" fmla="*/ 122406 h 510"/>
              <a:gd name="T54" fmla="*/ 174941 w 601"/>
              <a:gd name="T55" fmla="*/ 176206 h 510"/>
              <a:gd name="T56" fmla="*/ 164883 w 601"/>
              <a:gd name="T57" fmla="*/ 183789 h 510"/>
              <a:gd name="T58" fmla="*/ 159853 w 601"/>
              <a:gd name="T59" fmla="*/ 183789 h 510"/>
              <a:gd name="T60" fmla="*/ 50650 w 601"/>
              <a:gd name="T61" fmla="*/ 183789 h 510"/>
              <a:gd name="T62" fmla="*/ 50650 w 601"/>
              <a:gd name="T63" fmla="*/ 183789 h 510"/>
              <a:gd name="T64" fmla="*/ 40592 w 601"/>
              <a:gd name="T65" fmla="*/ 176206 h 510"/>
              <a:gd name="T66" fmla="*/ 10058 w 601"/>
              <a:gd name="T67" fmla="*/ 89186 h 510"/>
              <a:gd name="T68" fmla="*/ 10058 w 601"/>
              <a:gd name="T69" fmla="*/ 68966 h 510"/>
              <a:gd name="T70" fmla="*/ 81184 w 601"/>
              <a:gd name="T71" fmla="*/ 68966 h 510"/>
              <a:gd name="T72" fmla="*/ 96271 w 601"/>
              <a:gd name="T73" fmla="*/ 153097 h 510"/>
              <a:gd name="T74" fmla="*/ 116747 w 601"/>
              <a:gd name="T75" fmla="*/ 153097 h 510"/>
              <a:gd name="T76" fmla="*/ 106689 w 601"/>
              <a:gd name="T77" fmla="*/ 89186 h 510"/>
              <a:gd name="T78" fmla="*/ 96271 w 601"/>
              <a:gd name="T79" fmla="*/ 153097 h 510"/>
              <a:gd name="T80" fmla="*/ 76155 w 601"/>
              <a:gd name="T81" fmla="*/ 99658 h 510"/>
              <a:gd name="T82" fmla="*/ 55679 w 601"/>
              <a:gd name="T83" fmla="*/ 99658 h 510"/>
              <a:gd name="T84" fmla="*/ 65737 w 601"/>
              <a:gd name="T85" fmla="*/ 163207 h 510"/>
              <a:gd name="T86" fmla="*/ 76155 w 601"/>
              <a:gd name="T87" fmla="*/ 99658 h 51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01" h="510">
                <a:moveTo>
                  <a:pt x="480" y="318"/>
                </a:moveTo>
                <a:lnTo>
                  <a:pt x="480" y="318"/>
                </a:lnTo>
                <a:cubicBezTo>
                  <a:pt x="410" y="318"/>
                  <a:pt x="353" y="269"/>
                  <a:pt x="353" y="198"/>
                </a:cubicBezTo>
                <a:cubicBezTo>
                  <a:pt x="353" y="127"/>
                  <a:pt x="410" y="78"/>
                  <a:pt x="480" y="78"/>
                </a:cubicBezTo>
                <a:cubicBezTo>
                  <a:pt x="544" y="78"/>
                  <a:pt x="600" y="127"/>
                  <a:pt x="600" y="198"/>
                </a:cubicBezTo>
                <a:cubicBezTo>
                  <a:pt x="600" y="269"/>
                  <a:pt x="544" y="318"/>
                  <a:pt x="480" y="318"/>
                </a:cubicBezTo>
                <a:close/>
                <a:moveTo>
                  <a:pt x="537" y="170"/>
                </a:moveTo>
                <a:lnTo>
                  <a:pt x="537" y="170"/>
                </a:lnTo>
                <a:cubicBezTo>
                  <a:pt x="509" y="170"/>
                  <a:pt x="509" y="170"/>
                  <a:pt x="509" y="170"/>
                </a:cubicBezTo>
                <a:cubicBezTo>
                  <a:pt x="509" y="141"/>
                  <a:pt x="509" y="141"/>
                  <a:pt x="509" y="141"/>
                </a:cubicBezTo>
                <a:cubicBezTo>
                  <a:pt x="509" y="127"/>
                  <a:pt x="494" y="113"/>
                  <a:pt x="480" y="113"/>
                </a:cubicBezTo>
                <a:cubicBezTo>
                  <a:pt x="459" y="113"/>
                  <a:pt x="452" y="127"/>
                  <a:pt x="452" y="141"/>
                </a:cubicBezTo>
                <a:cubicBezTo>
                  <a:pt x="452" y="170"/>
                  <a:pt x="452" y="170"/>
                  <a:pt x="452" y="170"/>
                </a:cubicBezTo>
                <a:cubicBezTo>
                  <a:pt x="424" y="170"/>
                  <a:pt x="424" y="170"/>
                  <a:pt x="424" y="170"/>
                </a:cubicBezTo>
                <a:cubicBezTo>
                  <a:pt x="403" y="170"/>
                  <a:pt x="396" y="184"/>
                  <a:pt x="396" y="198"/>
                </a:cubicBezTo>
                <a:cubicBezTo>
                  <a:pt x="396" y="212"/>
                  <a:pt x="403" y="226"/>
                  <a:pt x="424" y="226"/>
                </a:cubicBezTo>
                <a:cubicBezTo>
                  <a:pt x="452" y="226"/>
                  <a:pt x="452" y="226"/>
                  <a:pt x="452" y="226"/>
                </a:cubicBezTo>
                <a:cubicBezTo>
                  <a:pt x="452" y="254"/>
                  <a:pt x="452" y="254"/>
                  <a:pt x="452" y="254"/>
                </a:cubicBezTo>
                <a:cubicBezTo>
                  <a:pt x="452" y="269"/>
                  <a:pt x="459" y="283"/>
                  <a:pt x="480" y="283"/>
                </a:cubicBezTo>
                <a:cubicBezTo>
                  <a:pt x="494" y="283"/>
                  <a:pt x="509" y="269"/>
                  <a:pt x="509" y="254"/>
                </a:cubicBezTo>
                <a:cubicBezTo>
                  <a:pt x="509" y="226"/>
                  <a:pt x="509" y="226"/>
                  <a:pt x="509" y="226"/>
                </a:cubicBezTo>
                <a:cubicBezTo>
                  <a:pt x="537" y="226"/>
                  <a:pt x="537" y="226"/>
                  <a:pt x="537" y="226"/>
                </a:cubicBezTo>
                <a:cubicBezTo>
                  <a:pt x="551" y="226"/>
                  <a:pt x="565" y="212"/>
                  <a:pt x="565" y="198"/>
                </a:cubicBezTo>
                <a:cubicBezTo>
                  <a:pt x="565" y="184"/>
                  <a:pt x="551" y="170"/>
                  <a:pt x="537" y="170"/>
                </a:cubicBezTo>
                <a:close/>
                <a:moveTo>
                  <a:pt x="360" y="99"/>
                </a:moveTo>
                <a:lnTo>
                  <a:pt x="360" y="99"/>
                </a:lnTo>
                <a:cubicBezTo>
                  <a:pt x="332" y="42"/>
                  <a:pt x="332" y="42"/>
                  <a:pt x="332" y="42"/>
                </a:cubicBezTo>
                <a:cubicBezTo>
                  <a:pt x="332" y="35"/>
                  <a:pt x="325" y="35"/>
                  <a:pt x="325" y="28"/>
                </a:cubicBezTo>
                <a:cubicBezTo>
                  <a:pt x="325" y="14"/>
                  <a:pt x="339" y="0"/>
                  <a:pt x="353" y="0"/>
                </a:cubicBezTo>
                <a:cubicBezTo>
                  <a:pt x="367" y="0"/>
                  <a:pt x="374" y="7"/>
                  <a:pt x="381" y="14"/>
                </a:cubicBezTo>
                <a:cubicBezTo>
                  <a:pt x="410" y="63"/>
                  <a:pt x="410" y="63"/>
                  <a:pt x="410" y="63"/>
                </a:cubicBezTo>
                <a:cubicBezTo>
                  <a:pt x="389" y="71"/>
                  <a:pt x="374" y="85"/>
                  <a:pt x="360" y="99"/>
                </a:cubicBezTo>
                <a:close/>
                <a:moveTo>
                  <a:pt x="268" y="42"/>
                </a:moveTo>
                <a:lnTo>
                  <a:pt x="268" y="42"/>
                </a:lnTo>
                <a:cubicBezTo>
                  <a:pt x="205" y="163"/>
                  <a:pt x="205" y="163"/>
                  <a:pt x="205" y="163"/>
                </a:cubicBezTo>
                <a:cubicBezTo>
                  <a:pt x="141" y="163"/>
                  <a:pt x="141" y="163"/>
                  <a:pt x="141" y="163"/>
                </a:cubicBezTo>
                <a:cubicBezTo>
                  <a:pt x="219" y="14"/>
                  <a:pt x="219" y="14"/>
                  <a:pt x="219" y="14"/>
                </a:cubicBezTo>
                <a:cubicBezTo>
                  <a:pt x="219" y="7"/>
                  <a:pt x="233" y="0"/>
                  <a:pt x="240" y="0"/>
                </a:cubicBezTo>
                <a:cubicBezTo>
                  <a:pt x="261" y="0"/>
                  <a:pt x="268" y="14"/>
                  <a:pt x="268" y="28"/>
                </a:cubicBezTo>
                <a:cubicBezTo>
                  <a:pt x="268" y="35"/>
                  <a:pt x="268" y="35"/>
                  <a:pt x="268" y="42"/>
                </a:cubicBezTo>
                <a:close/>
                <a:moveTo>
                  <a:pt x="226" y="191"/>
                </a:moveTo>
                <a:lnTo>
                  <a:pt x="226" y="191"/>
                </a:lnTo>
                <a:cubicBezTo>
                  <a:pt x="325" y="191"/>
                  <a:pt x="325" y="191"/>
                  <a:pt x="325" y="191"/>
                </a:cubicBezTo>
                <a:lnTo>
                  <a:pt x="325" y="198"/>
                </a:lnTo>
                <a:cubicBezTo>
                  <a:pt x="325" y="247"/>
                  <a:pt x="346" y="290"/>
                  <a:pt x="381" y="318"/>
                </a:cubicBezTo>
                <a:cubicBezTo>
                  <a:pt x="381" y="424"/>
                  <a:pt x="381" y="424"/>
                  <a:pt x="381" y="424"/>
                </a:cubicBezTo>
                <a:cubicBezTo>
                  <a:pt x="381" y="438"/>
                  <a:pt x="396" y="452"/>
                  <a:pt x="410" y="452"/>
                </a:cubicBezTo>
                <a:cubicBezTo>
                  <a:pt x="431" y="452"/>
                  <a:pt x="438" y="438"/>
                  <a:pt x="438" y="424"/>
                </a:cubicBezTo>
                <a:cubicBezTo>
                  <a:pt x="438" y="346"/>
                  <a:pt x="438" y="346"/>
                  <a:pt x="438" y="346"/>
                </a:cubicBezTo>
                <a:cubicBezTo>
                  <a:pt x="452" y="346"/>
                  <a:pt x="466" y="346"/>
                  <a:pt x="480" y="346"/>
                </a:cubicBezTo>
                <a:cubicBezTo>
                  <a:pt x="494" y="346"/>
                  <a:pt x="509" y="346"/>
                  <a:pt x="523" y="339"/>
                </a:cubicBezTo>
                <a:cubicBezTo>
                  <a:pt x="487" y="488"/>
                  <a:pt x="487" y="488"/>
                  <a:pt x="487" y="488"/>
                </a:cubicBezTo>
                <a:cubicBezTo>
                  <a:pt x="480" y="502"/>
                  <a:pt x="473" y="509"/>
                  <a:pt x="459" y="509"/>
                </a:cubicBezTo>
                <a:cubicBezTo>
                  <a:pt x="452" y="509"/>
                  <a:pt x="452" y="509"/>
                  <a:pt x="452" y="509"/>
                </a:cubicBezTo>
                <a:cubicBezTo>
                  <a:pt x="445" y="509"/>
                  <a:pt x="445" y="509"/>
                  <a:pt x="445" y="509"/>
                </a:cubicBezTo>
                <a:cubicBezTo>
                  <a:pt x="141" y="509"/>
                  <a:pt x="141" y="509"/>
                  <a:pt x="141" y="509"/>
                </a:cubicBezTo>
                <a:cubicBezTo>
                  <a:pt x="127" y="509"/>
                  <a:pt x="113" y="502"/>
                  <a:pt x="113" y="488"/>
                </a:cubicBezTo>
                <a:cubicBezTo>
                  <a:pt x="49" y="247"/>
                  <a:pt x="49" y="247"/>
                  <a:pt x="49" y="247"/>
                </a:cubicBezTo>
                <a:cubicBezTo>
                  <a:pt x="28" y="247"/>
                  <a:pt x="28" y="247"/>
                  <a:pt x="28" y="247"/>
                </a:cubicBezTo>
                <a:cubicBezTo>
                  <a:pt x="7" y="247"/>
                  <a:pt x="0" y="233"/>
                  <a:pt x="0" y="219"/>
                </a:cubicBezTo>
                <a:cubicBezTo>
                  <a:pt x="0" y="198"/>
                  <a:pt x="7" y="191"/>
                  <a:pt x="28" y="191"/>
                </a:cubicBezTo>
                <a:cubicBezTo>
                  <a:pt x="134" y="191"/>
                  <a:pt x="134" y="191"/>
                  <a:pt x="134" y="191"/>
                </a:cubicBezTo>
                <a:cubicBezTo>
                  <a:pt x="226" y="191"/>
                  <a:pt x="226" y="191"/>
                  <a:pt x="226" y="191"/>
                </a:cubicBezTo>
                <a:close/>
                <a:moveTo>
                  <a:pt x="268" y="424"/>
                </a:moveTo>
                <a:lnTo>
                  <a:pt x="268" y="424"/>
                </a:lnTo>
                <a:cubicBezTo>
                  <a:pt x="268" y="438"/>
                  <a:pt x="283" y="452"/>
                  <a:pt x="297" y="452"/>
                </a:cubicBezTo>
                <a:cubicBezTo>
                  <a:pt x="318" y="452"/>
                  <a:pt x="325" y="438"/>
                  <a:pt x="325" y="424"/>
                </a:cubicBezTo>
                <a:cubicBezTo>
                  <a:pt x="325" y="276"/>
                  <a:pt x="325" y="276"/>
                  <a:pt x="325" y="276"/>
                </a:cubicBezTo>
                <a:cubicBezTo>
                  <a:pt x="325" y="254"/>
                  <a:pt x="318" y="247"/>
                  <a:pt x="297" y="247"/>
                </a:cubicBezTo>
                <a:cubicBezTo>
                  <a:pt x="283" y="247"/>
                  <a:pt x="268" y="254"/>
                  <a:pt x="268" y="276"/>
                </a:cubicBezTo>
                <a:lnTo>
                  <a:pt x="268" y="424"/>
                </a:lnTo>
                <a:close/>
                <a:moveTo>
                  <a:pt x="212" y="276"/>
                </a:moveTo>
                <a:lnTo>
                  <a:pt x="212" y="276"/>
                </a:lnTo>
                <a:cubicBezTo>
                  <a:pt x="212" y="254"/>
                  <a:pt x="205" y="247"/>
                  <a:pt x="183" y="247"/>
                </a:cubicBezTo>
                <a:cubicBezTo>
                  <a:pt x="169" y="247"/>
                  <a:pt x="155" y="254"/>
                  <a:pt x="155" y="276"/>
                </a:cubicBezTo>
                <a:cubicBezTo>
                  <a:pt x="155" y="424"/>
                  <a:pt x="155" y="424"/>
                  <a:pt x="155" y="424"/>
                </a:cubicBezTo>
                <a:cubicBezTo>
                  <a:pt x="155" y="438"/>
                  <a:pt x="169" y="452"/>
                  <a:pt x="183" y="452"/>
                </a:cubicBezTo>
                <a:cubicBezTo>
                  <a:pt x="205" y="452"/>
                  <a:pt x="212" y="438"/>
                  <a:pt x="212" y="424"/>
                </a:cubicBezTo>
                <a:lnTo>
                  <a:pt x="212" y="2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ym typeface="+mn-lt"/>
            </a:endParaRPr>
          </a:p>
        </p:txBody>
      </p:sp>
      <p:sp>
        <p:nvSpPr>
          <p:cNvPr id="49" name="Oval 13">
            <a:extLst>
              <a:ext uri="{FF2B5EF4-FFF2-40B4-BE49-F238E27FC236}">
                <a16:creationId xmlns:a16="http://schemas.microsoft.com/office/drawing/2014/main" xmlns="" id="{DA80A76E-B091-426C-91E8-8FF579BA47FE}"/>
              </a:ext>
            </a:extLst>
          </p:cNvPr>
          <p:cNvSpPr/>
          <p:nvPr/>
        </p:nvSpPr>
        <p:spPr>
          <a:xfrm>
            <a:off x="3574401" y="1684354"/>
            <a:ext cx="737050" cy="73705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50" name="TextBox 11">
            <a:extLst>
              <a:ext uri="{FF2B5EF4-FFF2-40B4-BE49-F238E27FC236}">
                <a16:creationId xmlns:a16="http://schemas.microsoft.com/office/drawing/2014/main" xmlns="" id="{16045BEA-0D8B-4ECD-B9C9-17C1FF4721EA}"/>
              </a:ext>
            </a:extLst>
          </p:cNvPr>
          <p:cNvSpPr txBox="1"/>
          <p:nvPr/>
        </p:nvSpPr>
        <p:spPr>
          <a:xfrm>
            <a:off x="3431285" y="2469225"/>
            <a:ext cx="1023284" cy="305853"/>
          </a:xfrm>
          <a:prstGeom prst="rect">
            <a:avLst/>
          </a:prstGeom>
          <a:noFill/>
        </p:spPr>
        <p:txBody>
          <a:bodyPr wrap="non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50000"/>
                  </a:schemeClr>
                </a:solidFill>
                <a:sym typeface="+mn-lt"/>
              </a:rPr>
              <a:t>PHOTOSHOP</a:t>
            </a:r>
          </a:p>
        </p:txBody>
      </p:sp>
      <p:sp>
        <p:nvSpPr>
          <p:cNvPr id="51" name="TextBox 12">
            <a:extLst>
              <a:ext uri="{FF2B5EF4-FFF2-40B4-BE49-F238E27FC236}">
                <a16:creationId xmlns:a16="http://schemas.microsoft.com/office/drawing/2014/main" xmlns="" id="{A32A10F7-9465-4245-BA33-1A7342BA7AB2}"/>
              </a:ext>
            </a:extLst>
          </p:cNvPr>
          <p:cNvSpPr txBox="1"/>
          <p:nvPr/>
        </p:nvSpPr>
        <p:spPr>
          <a:xfrm>
            <a:off x="2818707" y="2788623"/>
            <a:ext cx="2248438" cy="553998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75000"/>
                  </a:schemeClr>
                </a:solidFill>
                <a:sym typeface="+mn-lt"/>
              </a:rPr>
              <a:t>Lorem ipsum dolor sit amet consectetur adipiscing</a:t>
            </a:r>
          </a:p>
        </p:txBody>
      </p:sp>
      <p:sp>
        <p:nvSpPr>
          <p:cNvPr id="52" name="Freeform 143">
            <a:extLst>
              <a:ext uri="{FF2B5EF4-FFF2-40B4-BE49-F238E27FC236}">
                <a16:creationId xmlns:a16="http://schemas.microsoft.com/office/drawing/2014/main" xmlns="" id="{D4D19A09-992F-44A3-8028-ED765CC50D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2694" y="1896216"/>
            <a:ext cx="340465" cy="313327"/>
          </a:xfrm>
          <a:custGeom>
            <a:avLst/>
            <a:gdLst>
              <a:gd name="T0" fmla="*/ 114390 w 609"/>
              <a:gd name="T1" fmla="*/ 165546 h 559"/>
              <a:gd name="T2" fmla="*/ 114390 w 609"/>
              <a:gd name="T3" fmla="*/ 165546 h 559"/>
              <a:gd name="T4" fmla="*/ 91368 w 609"/>
              <a:gd name="T5" fmla="*/ 163022 h 559"/>
              <a:gd name="T6" fmla="*/ 15468 w 609"/>
              <a:gd name="T7" fmla="*/ 193678 h 559"/>
              <a:gd name="T8" fmla="*/ 43166 w 609"/>
              <a:gd name="T9" fmla="*/ 147874 h 559"/>
              <a:gd name="T10" fmla="*/ 0 w 609"/>
              <a:gd name="T11" fmla="*/ 84035 h 559"/>
              <a:gd name="T12" fmla="*/ 114390 w 609"/>
              <a:gd name="T13" fmla="*/ 0 h 559"/>
              <a:gd name="T14" fmla="*/ 218707 w 609"/>
              <a:gd name="T15" fmla="*/ 84035 h 559"/>
              <a:gd name="T16" fmla="*/ 114390 w 609"/>
              <a:gd name="T17" fmla="*/ 165546 h 559"/>
              <a:gd name="T18" fmla="*/ 58634 w 609"/>
              <a:gd name="T19" fmla="*/ 63477 h 559"/>
              <a:gd name="T20" fmla="*/ 58634 w 609"/>
              <a:gd name="T21" fmla="*/ 63477 h 559"/>
              <a:gd name="T22" fmla="*/ 38130 w 609"/>
              <a:gd name="T23" fmla="*/ 84035 h 559"/>
              <a:gd name="T24" fmla="*/ 58634 w 609"/>
              <a:gd name="T25" fmla="*/ 104233 h 559"/>
              <a:gd name="T26" fmla="*/ 78778 w 609"/>
              <a:gd name="T27" fmla="*/ 84035 h 559"/>
              <a:gd name="T28" fmla="*/ 58634 w 609"/>
              <a:gd name="T29" fmla="*/ 63477 h 559"/>
              <a:gd name="T30" fmla="*/ 109354 w 609"/>
              <a:gd name="T31" fmla="*/ 63477 h 559"/>
              <a:gd name="T32" fmla="*/ 109354 w 609"/>
              <a:gd name="T33" fmla="*/ 63477 h 559"/>
              <a:gd name="T34" fmla="*/ 88850 w 609"/>
              <a:gd name="T35" fmla="*/ 84035 h 559"/>
              <a:gd name="T36" fmla="*/ 109354 w 609"/>
              <a:gd name="T37" fmla="*/ 104233 h 559"/>
              <a:gd name="T38" fmla="*/ 129857 w 609"/>
              <a:gd name="T39" fmla="*/ 84035 h 559"/>
              <a:gd name="T40" fmla="*/ 109354 w 609"/>
              <a:gd name="T41" fmla="*/ 63477 h 559"/>
              <a:gd name="T42" fmla="*/ 160074 w 609"/>
              <a:gd name="T43" fmla="*/ 63477 h 559"/>
              <a:gd name="T44" fmla="*/ 160074 w 609"/>
              <a:gd name="T45" fmla="*/ 63477 h 559"/>
              <a:gd name="T46" fmla="*/ 139929 w 609"/>
              <a:gd name="T47" fmla="*/ 84035 h 559"/>
              <a:gd name="T48" fmla="*/ 160074 w 609"/>
              <a:gd name="T49" fmla="*/ 104233 h 559"/>
              <a:gd name="T50" fmla="*/ 180577 w 609"/>
              <a:gd name="T51" fmla="*/ 84035 h 559"/>
              <a:gd name="T52" fmla="*/ 160074 w 609"/>
              <a:gd name="T53" fmla="*/ 63477 h 55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609" h="559">
                <a:moveTo>
                  <a:pt x="318" y="459"/>
                </a:moveTo>
                <a:lnTo>
                  <a:pt x="318" y="459"/>
                </a:lnTo>
                <a:cubicBezTo>
                  <a:pt x="297" y="459"/>
                  <a:pt x="276" y="452"/>
                  <a:pt x="254" y="452"/>
                </a:cubicBezTo>
                <a:cubicBezTo>
                  <a:pt x="177" y="558"/>
                  <a:pt x="43" y="537"/>
                  <a:pt x="43" y="537"/>
                </a:cubicBezTo>
                <a:cubicBezTo>
                  <a:pt x="134" y="494"/>
                  <a:pt x="134" y="417"/>
                  <a:pt x="120" y="410"/>
                </a:cubicBezTo>
                <a:cubicBezTo>
                  <a:pt x="43" y="367"/>
                  <a:pt x="0" y="303"/>
                  <a:pt x="0" y="233"/>
                </a:cubicBezTo>
                <a:cubicBezTo>
                  <a:pt x="0" y="106"/>
                  <a:pt x="141" y="0"/>
                  <a:pt x="318" y="0"/>
                </a:cubicBezTo>
                <a:cubicBezTo>
                  <a:pt x="495" y="0"/>
                  <a:pt x="608" y="106"/>
                  <a:pt x="608" y="233"/>
                </a:cubicBezTo>
                <a:cubicBezTo>
                  <a:pt x="608" y="360"/>
                  <a:pt x="495" y="459"/>
                  <a:pt x="318" y="459"/>
                </a:cubicBezTo>
                <a:close/>
                <a:moveTo>
                  <a:pt x="163" y="176"/>
                </a:moveTo>
                <a:lnTo>
                  <a:pt x="163" y="176"/>
                </a:lnTo>
                <a:cubicBezTo>
                  <a:pt x="134" y="176"/>
                  <a:pt x="106" y="204"/>
                  <a:pt x="106" y="233"/>
                </a:cubicBezTo>
                <a:cubicBezTo>
                  <a:pt x="106" y="268"/>
                  <a:pt x="134" y="289"/>
                  <a:pt x="163" y="289"/>
                </a:cubicBezTo>
                <a:cubicBezTo>
                  <a:pt x="191" y="289"/>
                  <a:pt x="219" y="268"/>
                  <a:pt x="219" y="233"/>
                </a:cubicBezTo>
                <a:cubicBezTo>
                  <a:pt x="219" y="204"/>
                  <a:pt x="191" y="176"/>
                  <a:pt x="163" y="176"/>
                </a:cubicBezTo>
                <a:close/>
                <a:moveTo>
                  <a:pt x="304" y="176"/>
                </a:moveTo>
                <a:lnTo>
                  <a:pt x="304" y="176"/>
                </a:lnTo>
                <a:cubicBezTo>
                  <a:pt x="276" y="176"/>
                  <a:pt x="247" y="204"/>
                  <a:pt x="247" y="233"/>
                </a:cubicBezTo>
                <a:cubicBezTo>
                  <a:pt x="247" y="268"/>
                  <a:pt x="276" y="289"/>
                  <a:pt x="304" y="289"/>
                </a:cubicBezTo>
                <a:cubicBezTo>
                  <a:pt x="332" y="289"/>
                  <a:pt x="361" y="268"/>
                  <a:pt x="361" y="233"/>
                </a:cubicBezTo>
                <a:cubicBezTo>
                  <a:pt x="361" y="204"/>
                  <a:pt x="332" y="176"/>
                  <a:pt x="304" y="176"/>
                </a:cubicBezTo>
                <a:close/>
                <a:moveTo>
                  <a:pt x="445" y="176"/>
                </a:moveTo>
                <a:lnTo>
                  <a:pt x="445" y="176"/>
                </a:lnTo>
                <a:cubicBezTo>
                  <a:pt x="417" y="176"/>
                  <a:pt x="389" y="204"/>
                  <a:pt x="389" y="233"/>
                </a:cubicBezTo>
                <a:cubicBezTo>
                  <a:pt x="389" y="268"/>
                  <a:pt x="417" y="289"/>
                  <a:pt x="445" y="289"/>
                </a:cubicBezTo>
                <a:cubicBezTo>
                  <a:pt x="474" y="289"/>
                  <a:pt x="502" y="268"/>
                  <a:pt x="502" y="233"/>
                </a:cubicBezTo>
                <a:cubicBezTo>
                  <a:pt x="502" y="204"/>
                  <a:pt x="474" y="176"/>
                  <a:pt x="445" y="1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ym typeface="+mn-lt"/>
            </a:endParaRPr>
          </a:p>
        </p:txBody>
      </p:sp>
      <p:sp>
        <p:nvSpPr>
          <p:cNvPr id="54" name="Oval 25">
            <a:extLst>
              <a:ext uri="{FF2B5EF4-FFF2-40B4-BE49-F238E27FC236}">
                <a16:creationId xmlns:a16="http://schemas.microsoft.com/office/drawing/2014/main" xmlns="" id="{F6FAC5A4-983F-46D4-90E4-4B5184595FAF}"/>
              </a:ext>
            </a:extLst>
          </p:cNvPr>
          <p:cNvSpPr/>
          <p:nvPr/>
        </p:nvSpPr>
        <p:spPr>
          <a:xfrm>
            <a:off x="7880549" y="1684354"/>
            <a:ext cx="737050" cy="73705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ym typeface="+mn-lt"/>
            </a:endParaRPr>
          </a:p>
        </p:txBody>
      </p:sp>
      <p:sp>
        <p:nvSpPr>
          <p:cNvPr id="55" name="TextBox 23">
            <a:extLst>
              <a:ext uri="{FF2B5EF4-FFF2-40B4-BE49-F238E27FC236}">
                <a16:creationId xmlns:a16="http://schemas.microsoft.com/office/drawing/2014/main" xmlns="" id="{C77540F0-638C-4041-A4B5-316B4BFD15DF}"/>
              </a:ext>
            </a:extLst>
          </p:cNvPr>
          <p:cNvSpPr txBox="1"/>
          <p:nvPr/>
        </p:nvSpPr>
        <p:spPr>
          <a:xfrm>
            <a:off x="7861666" y="2469225"/>
            <a:ext cx="774818" cy="305853"/>
          </a:xfrm>
          <a:prstGeom prst="rect">
            <a:avLst/>
          </a:prstGeom>
          <a:noFill/>
        </p:spPr>
        <p:txBody>
          <a:bodyPr wrap="non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50000"/>
                  </a:schemeClr>
                </a:solidFill>
                <a:sym typeface="+mn-lt"/>
              </a:rPr>
              <a:t>KEYNOTE</a:t>
            </a:r>
          </a:p>
        </p:txBody>
      </p:sp>
      <p:sp>
        <p:nvSpPr>
          <p:cNvPr id="56" name="TextBox 24">
            <a:extLst>
              <a:ext uri="{FF2B5EF4-FFF2-40B4-BE49-F238E27FC236}">
                <a16:creationId xmlns:a16="http://schemas.microsoft.com/office/drawing/2014/main" xmlns="" id="{A16F7A2C-1AF1-4C16-B1C8-55A6B2A534AB}"/>
              </a:ext>
            </a:extLst>
          </p:cNvPr>
          <p:cNvSpPr txBox="1"/>
          <p:nvPr/>
        </p:nvSpPr>
        <p:spPr>
          <a:xfrm>
            <a:off x="7124855" y="2788623"/>
            <a:ext cx="2248438" cy="553998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75000"/>
                  </a:schemeClr>
                </a:solidFill>
                <a:sym typeface="+mn-lt"/>
              </a:rPr>
              <a:t>Lorem ipsum dolor sit amet consectetur adipiscing</a:t>
            </a:r>
          </a:p>
        </p:txBody>
      </p:sp>
      <p:sp>
        <p:nvSpPr>
          <p:cNvPr id="57" name="Freeform 23">
            <a:extLst>
              <a:ext uri="{FF2B5EF4-FFF2-40B4-BE49-F238E27FC236}">
                <a16:creationId xmlns:a16="http://schemas.microsoft.com/office/drawing/2014/main" xmlns="" id="{82C18E40-19B7-409A-AB67-C728C9A2A1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2411" y="1882647"/>
            <a:ext cx="313327" cy="340465"/>
          </a:xfrm>
          <a:custGeom>
            <a:avLst/>
            <a:gdLst>
              <a:gd name="T0" fmla="*/ 170950 w 559"/>
              <a:gd name="T1" fmla="*/ 114394 h 609"/>
              <a:gd name="T2" fmla="*/ 170950 w 559"/>
              <a:gd name="T3" fmla="*/ 114394 h 609"/>
              <a:gd name="T4" fmla="*/ 201245 w 559"/>
              <a:gd name="T5" fmla="*/ 160079 h 609"/>
              <a:gd name="T6" fmla="*/ 186098 w 559"/>
              <a:gd name="T7" fmla="*/ 190656 h 609"/>
              <a:gd name="T8" fmla="*/ 150393 w 559"/>
              <a:gd name="T9" fmla="*/ 215837 h 609"/>
              <a:gd name="T10" fmla="*/ 112164 w 559"/>
              <a:gd name="T11" fmla="*/ 208283 h 609"/>
              <a:gd name="T12" fmla="*/ 73934 w 559"/>
              <a:gd name="T13" fmla="*/ 215837 h 609"/>
              <a:gd name="T14" fmla="*/ 35705 w 559"/>
              <a:gd name="T15" fmla="*/ 190656 h 609"/>
              <a:gd name="T16" fmla="*/ 23082 w 559"/>
              <a:gd name="T17" fmla="*/ 81299 h 609"/>
              <a:gd name="T18" fmla="*/ 68885 w 559"/>
              <a:gd name="T19" fmla="*/ 53240 h 609"/>
              <a:gd name="T20" fmla="*/ 109639 w 559"/>
              <a:gd name="T21" fmla="*/ 63312 h 609"/>
              <a:gd name="T22" fmla="*/ 152918 w 559"/>
              <a:gd name="T23" fmla="*/ 53240 h 609"/>
              <a:gd name="T24" fmla="*/ 196196 w 559"/>
              <a:gd name="T25" fmla="*/ 73744 h 609"/>
              <a:gd name="T26" fmla="*/ 170950 w 559"/>
              <a:gd name="T27" fmla="*/ 114394 h 609"/>
              <a:gd name="T28" fmla="*/ 107114 w 559"/>
              <a:gd name="T29" fmla="*/ 50722 h 609"/>
              <a:gd name="T30" fmla="*/ 107114 w 559"/>
              <a:gd name="T31" fmla="*/ 50722 h 609"/>
              <a:gd name="T32" fmla="*/ 119737 w 559"/>
              <a:gd name="T33" fmla="*/ 15109 h 609"/>
              <a:gd name="T34" fmla="*/ 152918 w 559"/>
              <a:gd name="T35" fmla="*/ 0 h 609"/>
              <a:gd name="T36" fmla="*/ 140295 w 559"/>
              <a:gd name="T37" fmla="*/ 35613 h 609"/>
              <a:gd name="T38" fmla="*/ 107114 w 559"/>
              <a:gd name="T39" fmla="*/ 50722 h 609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559" h="609">
                <a:moveTo>
                  <a:pt x="474" y="318"/>
                </a:moveTo>
                <a:lnTo>
                  <a:pt x="474" y="318"/>
                </a:lnTo>
                <a:cubicBezTo>
                  <a:pt x="474" y="410"/>
                  <a:pt x="558" y="445"/>
                  <a:pt x="558" y="445"/>
                </a:cubicBezTo>
                <a:cubicBezTo>
                  <a:pt x="558" y="445"/>
                  <a:pt x="544" y="487"/>
                  <a:pt x="516" y="530"/>
                </a:cubicBezTo>
                <a:cubicBezTo>
                  <a:pt x="488" y="565"/>
                  <a:pt x="460" y="600"/>
                  <a:pt x="417" y="600"/>
                </a:cubicBezTo>
                <a:cubicBezTo>
                  <a:pt x="375" y="600"/>
                  <a:pt x="361" y="579"/>
                  <a:pt x="311" y="579"/>
                </a:cubicBezTo>
                <a:cubicBezTo>
                  <a:pt x="262" y="579"/>
                  <a:pt x="247" y="600"/>
                  <a:pt x="205" y="600"/>
                </a:cubicBezTo>
                <a:cubicBezTo>
                  <a:pt x="163" y="608"/>
                  <a:pt x="127" y="565"/>
                  <a:pt x="99" y="530"/>
                </a:cubicBezTo>
                <a:cubicBezTo>
                  <a:pt x="43" y="452"/>
                  <a:pt x="0" y="318"/>
                  <a:pt x="64" y="226"/>
                </a:cubicBezTo>
                <a:cubicBezTo>
                  <a:pt x="92" y="176"/>
                  <a:pt x="142" y="148"/>
                  <a:pt x="191" y="148"/>
                </a:cubicBezTo>
                <a:cubicBezTo>
                  <a:pt x="233" y="148"/>
                  <a:pt x="276" y="176"/>
                  <a:pt x="304" y="176"/>
                </a:cubicBezTo>
                <a:cubicBezTo>
                  <a:pt x="325" y="176"/>
                  <a:pt x="375" y="141"/>
                  <a:pt x="424" y="148"/>
                </a:cubicBezTo>
                <a:cubicBezTo>
                  <a:pt x="445" y="148"/>
                  <a:pt x="509" y="155"/>
                  <a:pt x="544" y="205"/>
                </a:cubicBezTo>
                <a:cubicBezTo>
                  <a:pt x="544" y="205"/>
                  <a:pt x="474" y="247"/>
                  <a:pt x="474" y="318"/>
                </a:cubicBezTo>
                <a:close/>
                <a:moveTo>
                  <a:pt x="297" y="141"/>
                </a:moveTo>
                <a:lnTo>
                  <a:pt x="297" y="141"/>
                </a:lnTo>
                <a:cubicBezTo>
                  <a:pt x="290" y="106"/>
                  <a:pt x="311" y="71"/>
                  <a:pt x="332" y="42"/>
                </a:cubicBezTo>
                <a:cubicBezTo>
                  <a:pt x="354" y="21"/>
                  <a:pt x="396" y="0"/>
                  <a:pt x="424" y="0"/>
                </a:cubicBezTo>
                <a:cubicBezTo>
                  <a:pt x="431" y="35"/>
                  <a:pt x="417" y="71"/>
                  <a:pt x="389" y="99"/>
                </a:cubicBezTo>
                <a:cubicBezTo>
                  <a:pt x="368" y="120"/>
                  <a:pt x="332" y="141"/>
                  <a:pt x="297" y="1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ym typeface="+mn-lt"/>
            </a:endParaRPr>
          </a:p>
        </p:txBody>
      </p:sp>
      <p:sp>
        <p:nvSpPr>
          <p:cNvPr id="59" name="Oval 32">
            <a:extLst>
              <a:ext uri="{FF2B5EF4-FFF2-40B4-BE49-F238E27FC236}">
                <a16:creationId xmlns:a16="http://schemas.microsoft.com/office/drawing/2014/main" xmlns="" id="{DBFA891A-95BC-42FE-90D1-3258853BC464}"/>
              </a:ext>
            </a:extLst>
          </p:cNvPr>
          <p:cNvSpPr/>
          <p:nvPr/>
        </p:nvSpPr>
        <p:spPr>
          <a:xfrm>
            <a:off x="10033623" y="1684354"/>
            <a:ext cx="737050" cy="73705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60" name="TextBox 29">
            <a:extLst>
              <a:ext uri="{FF2B5EF4-FFF2-40B4-BE49-F238E27FC236}">
                <a16:creationId xmlns:a16="http://schemas.microsoft.com/office/drawing/2014/main" xmlns="" id="{28176583-E22B-4B93-B4AB-7C0CF460289A}"/>
              </a:ext>
            </a:extLst>
          </p:cNvPr>
          <p:cNvSpPr txBox="1"/>
          <p:nvPr/>
        </p:nvSpPr>
        <p:spPr>
          <a:xfrm>
            <a:off x="9857645" y="2469225"/>
            <a:ext cx="1089007" cy="305853"/>
          </a:xfrm>
          <a:prstGeom prst="rect">
            <a:avLst/>
          </a:prstGeom>
          <a:noFill/>
        </p:spPr>
        <p:txBody>
          <a:bodyPr wrap="non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50000"/>
                  </a:schemeClr>
                </a:solidFill>
                <a:sym typeface="+mn-lt"/>
              </a:rPr>
              <a:t>ILLUSTRATOR</a:t>
            </a:r>
          </a:p>
        </p:txBody>
      </p:sp>
      <p:sp>
        <p:nvSpPr>
          <p:cNvPr id="61" name="TextBox 30">
            <a:extLst>
              <a:ext uri="{FF2B5EF4-FFF2-40B4-BE49-F238E27FC236}">
                <a16:creationId xmlns:a16="http://schemas.microsoft.com/office/drawing/2014/main" xmlns="" id="{1EE74832-1173-4B06-AD20-CC04060582E6}"/>
              </a:ext>
            </a:extLst>
          </p:cNvPr>
          <p:cNvSpPr txBox="1"/>
          <p:nvPr/>
        </p:nvSpPr>
        <p:spPr>
          <a:xfrm>
            <a:off x="9277929" y="2788623"/>
            <a:ext cx="2248438" cy="553998"/>
          </a:xfrm>
          <a:prstGeom prst="rect">
            <a:avLst/>
          </a:prstGeom>
          <a:noFill/>
        </p:spPr>
        <p:txBody>
          <a:bodyPr wrap="square" lIns="36000" rIns="3600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sz="1200">
                <a:solidFill>
                  <a:schemeClr val="bg2">
                    <a:lumMod val="75000"/>
                  </a:schemeClr>
                </a:solidFill>
                <a:sym typeface="+mn-lt"/>
              </a:rPr>
              <a:t>Lorem ipsum dolor sit amet consectetur adipiscing</a:t>
            </a:r>
          </a:p>
        </p:txBody>
      </p:sp>
      <p:sp>
        <p:nvSpPr>
          <p:cNvPr id="62" name="Freeform 4">
            <a:extLst>
              <a:ext uri="{FF2B5EF4-FFF2-40B4-BE49-F238E27FC236}">
                <a16:creationId xmlns:a16="http://schemas.microsoft.com/office/drawing/2014/main" xmlns="" id="{34E837B8-E9AD-4398-B363-DDB505598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4383" y="1938157"/>
            <a:ext cx="335530" cy="229444"/>
          </a:xfrm>
          <a:custGeom>
            <a:avLst/>
            <a:gdLst>
              <a:gd name="T0" fmla="*/ 182844 w 601"/>
              <a:gd name="T1" fmla="*/ 0 h 411"/>
              <a:gd name="T2" fmla="*/ 182844 w 601"/>
              <a:gd name="T3" fmla="*/ 0 h 411"/>
              <a:gd name="T4" fmla="*/ 111718 w 601"/>
              <a:gd name="T5" fmla="*/ 0 h 411"/>
              <a:gd name="T6" fmla="*/ 38077 w 601"/>
              <a:gd name="T7" fmla="*/ 0 h 411"/>
              <a:gd name="T8" fmla="*/ 0 w 601"/>
              <a:gd name="T9" fmla="*/ 30533 h 411"/>
              <a:gd name="T10" fmla="*/ 0 w 601"/>
              <a:gd name="T11" fmla="*/ 119260 h 411"/>
              <a:gd name="T12" fmla="*/ 38077 w 601"/>
              <a:gd name="T13" fmla="*/ 147279 h 411"/>
              <a:gd name="T14" fmla="*/ 114232 w 601"/>
              <a:gd name="T15" fmla="*/ 147279 h 411"/>
              <a:gd name="T16" fmla="*/ 182844 w 601"/>
              <a:gd name="T17" fmla="*/ 147279 h 411"/>
              <a:gd name="T18" fmla="*/ 215533 w 601"/>
              <a:gd name="T19" fmla="*/ 119260 h 411"/>
              <a:gd name="T20" fmla="*/ 215533 w 601"/>
              <a:gd name="T21" fmla="*/ 30533 h 411"/>
              <a:gd name="T22" fmla="*/ 182844 w 601"/>
              <a:gd name="T23" fmla="*/ 0 h 411"/>
              <a:gd name="T24" fmla="*/ 93757 w 601"/>
              <a:gd name="T25" fmla="*/ 109202 h 411"/>
              <a:gd name="T26" fmla="*/ 93757 w 601"/>
              <a:gd name="T27" fmla="*/ 109202 h 411"/>
              <a:gd name="T28" fmla="*/ 93757 w 601"/>
              <a:gd name="T29" fmla="*/ 40591 h 411"/>
              <a:gd name="T30" fmla="*/ 139737 w 601"/>
              <a:gd name="T31" fmla="*/ 73639 h 411"/>
              <a:gd name="T32" fmla="*/ 93757 w 601"/>
              <a:gd name="T33" fmla="*/ 109202 h 411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601" h="411">
                <a:moveTo>
                  <a:pt x="509" y="0"/>
                </a:moveTo>
                <a:lnTo>
                  <a:pt x="509" y="0"/>
                </a:lnTo>
                <a:cubicBezTo>
                  <a:pt x="311" y="0"/>
                  <a:pt x="311" y="0"/>
                  <a:pt x="3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56" y="0"/>
                  <a:pt x="0" y="35"/>
                  <a:pt x="0" y="85"/>
                </a:cubicBezTo>
                <a:cubicBezTo>
                  <a:pt x="0" y="332"/>
                  <a:pt x="0" y="332"/>
                  <a:pt x="0" y="332"/>
                </a:cubicBezTo>
                <a:cubicBezTo>
                  <a:pt x="0" y="381"/>
                  <a:pt x="56" y="410"/>
                  <a:pt x="106" y="410"/>
                </a:cubicBezTo>
                <a:cubicBezTo>
                  <a:pt x="318" y="410"/>
                  <a:pt x="318" y="410"/>
                  <a:pt x="318" y="410"/>
                </a:cubicBezTo>
                <a:cubicBezTo>
                  <a:pt x="509" y="410"/>
                  <a:pt x="509" y="410"/>
                  <a:pt x="509" y="410"/>
                </a:cubicBezTo>
                <a:cubicBezTo>
                  <a:pt x="558" y="410"/>
                  <a:pt x="600" y="381"/>
                  <a:pt x="600" y="332"/>
                </a:cubicBezTo>
                <a:cubicBezTo>
                  <a:pt x="600" y="85"/>
                  <a:pt x="600" y="85"/>
                  <a:pt x="600" y="85"/>
                </a:cubicBezTo>
                <a:cubicBezTo>
                  <a:pt x="600" y="35"/>
                  <a:pt x="558" y="0"/>
                  <a:pt x="509" y="0"/>
                </a:cubicBezTo>
                <a:close/>
                <a:moveTo>
                  <a:pt x="261" y="304"/>
                </a:moveTo>
                <a:lnTo>
                  <a:pt x="261" y="304"/>
                </a:lnTo>
                <a:cubicBezTo>
                  <a:pt x="261" y="113"/>
                  <a:pt x="261" y="113"/>
                  <a:pt x="261" y="113"/>
                </a:cubicBezTo>
                <a:cubicBezTo>
                  <a:pt x="389" y="205"/>
                  <a:pt x="389" y="205"/>
                  <a:pt x="389" y="205"/>
                </a:cubicBezTo>
                <a:lnTo>
                  <a:pt x="261" y="3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wrap="none" anchor="ctr"/>
          <a:lstStyle/>
          <a:p>
            <a:endParaRPr lang="en-US">
              <a:sym typeface="+mn-lt"/>
            </a:endParaRPr>
          </a:p>
        </p:txBody>
      </p:sp>
      <p:cxnSp>
        <p:nvCxnSpPr>
          <p:cNvPr id="63" name="Straight Connector 63">
            <a:extLst>
              <a:ext uri="{FF2B5EF4-FFF2-40B4-BE49-F238E27FC236}">
                <a16:creationId xmlns:a16="http://schemas.microsoft.com/office/drawing/2014/main" xmlns="" id="{1DDACB6A-75F3-47BF-91C3-CCB75BC0052A}"/>
              </a:ext>
            </a:extLst>
          </p:cNvPr>
          <p:cNvCxnSpPr/>
          <p:nvPr/>
        </p:nvCxnSpPr>
        <p:spPr>
          <a:xfrm>
            <a:off x="858838" y="3468688"/>
            <a:ext cx="10514012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4">
            <a:extLst>
              <a:ext uri="{FF2B5EF4-FFF2-40B4-BE49-F238E27FC236}">
                <a16:creationId xmlns:a16="http://schemas.microsoft.com/office/drawing/2014/main" xmlns="" id="{95F3817F-83FD-4A1C-98A2-447181F00A41}"/>
              </a:ext>
            </a:extLst>
          </p:cNvPr>
          <p:cNvCxnSpPr/>
          <p:nvPr/>
        </p:nvCxnSpPr>
        <p:spPr>
          <a:xfrm>
            <a:off x="2908920" y="1646254"/>
            <a:ext cx="0" cy="382437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5">
            <a:extLst>
              <a:ext uri="{FF2B5EF4-FFF2-40B4-BE49-F238E27FC236}">
                <a16:creationId xmlns:a16="http://schemas.microsoft.com/office/drawing/2014/main" xmlns="" id="{3997693A-B957-492F-8583-6043D2A50C14}"/>
              </a:ext>
            </a:extLst>
          </p:cNvPr>
          <p:cNvCxnSpPr/>
          <p:nvPr/>
        </p:nvCxnSpPr>
        <p:spPr>
          <a:xfrm>
            <a:off x="9392343" y="1646254"/>
            <a:ext cx="0" cy="382437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6">
            <a:extLst>
              <a:ext uri="{FF2B5EF4-FFF2-40B4-BE49-F238E27FC236}">
                <a16:creationId xmlns:a16="http://schemas.microsoft.com/office/drawing/2014/main" xmlns="" id="{C724A00F-C011-46BB-BED7-D6F7487212C9}"/>
              </a:ext>
            </a:extLst>
          </p:cNvPr>
          <p:cNvCxnSpPr/>
          <p:nvPr/>
        </p:nvCxnSpPr>
        <p:spPr>
          <a:xfrm>
            <a:off x="7239269" y="1646254"/>
            <a:ext cx="0" cy="382437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7">
            <a:extLst>
              <a:ext uri="{FF2B5EF4-FFF2-40B4-BE49-F238E27FC236}">
                <a16:creationId xmlns:a16="http://schemas.microsoft.com/office/drawing/2014/main" xmlns="" id="{EE7A9670-3A0A-408D-ADE5-121911505361}"/>
              </a:ext>
            </a:extLst>
          </p:cNvPr>
          <p:cNvCxnSpPr/>
          <p:nvPr/>
        </p:nvCxnSpPr>
        <p:spPr>
          <a:xfrm>
            <a:off x="5002029" y="1646254"/>
            <a:ext cx="0" cy="382437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8989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66154" y="708907"/>
            <a:ext cx="1620957" cy="564950"/>
            <a:chOff x="766154" y="708907"/>
            <a:chExt cx="1620957" cy="564950"/>
          </a:xfrm>
        </p:grpSpPr>
        <p:sp>
          <p:nvSpPr>
            <p:cNvPr id="20" name="文本框 19"/>
            <p:cNvSpPr txBox="1"/>
            <p:nvPr/>
          </p:nvSpPr>
          <p:spPr>
            <a:xfrm>
              <a:off x="766154" y="70890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 sz="3200"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algn="l"/>
              <a:r>
                <a:rPr lang="zh-CN" altLang="en-US" sz="2800" b="1" dirty="0">
                  <a:solidFill>
                    <a:schemeClr val="accent2"/>
                  </a:solidFill>
                </a:rPr>
                <a:t>项目介绍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873861" y="1273857"/>
              <a:ext cx="701130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7047DE89-9566-4CC6-BA3A-8F6D956F87CF}"/>
              </a:ext>
            </a:extLst>
          </p:cNvPr>
          <p:cNvGrpSpPr/>
          <p:nvPr/>
        </p:nvGrpSpPr>
        <p:grpSpPr>
          <a:xfrm>
            <a:off x="1156813" y="1483163"/>
            <a:ext cx="2150492" cy="2490490"/>
            <a:chOff x="1168467" y="1669914"/>
            <a:chExt cx="2150492" cy="2490490"/>
          </a:xfrm>
        </p:grpSpPr>
        <p:pic>
          <p:nvPicPr>
            <p:cNvPr id="6" name="图片占位符 2" descr="图片包含 建筑物, 户外, 城市, 天空&#10;&#10;描述已自动生成">
              <a:extLst>
                <a:ext uri="{FF2B5EF4-FFF2-40B4-BE49-F238E27FC236}">
                  <a16:creationId xmlns:a16="http://schemas.microsoft.com/office/drawing/2014/main" xmlns="" id="{63F9A671-C917-4FB2-AAA9-0A6BDCE3C20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98" r="21298"/>
            <a:stretch>
              <a:fillRect/>
            </a:stretch>
          </p:blipFill>
          <p:spPr>
            <a:xfrm>
              <a:off x="1168467" y="1669914"/>
              <a:ext cx="2150492" cy="2490490"/>
            </a:xfrm>
            <a:custGeom>
              <a:avLst/>
              <a:gdLst>
                <a:gd name="connsiteX0" fmla="*/ 0 w 4351338"/>
                <a:gd name="connsiteY0" fmla="*/ 2463800 h 4927600"/>
                <a:gd name="connsiteX1" fmla="*/ 1087835 w 4351338"/>
                <a:gd name="connsiteY1" fmla="*/ 1 h 4927600"/>
                <a:gd name="connsiteX2" fmla="*/ 3263504 w 4351338"/>
                <a:gd name="connsiteY2" fmla="*/ 1 h 4927600"/>
                <a:gd name="connsiteX3" fmla="*/ 4351338 w 4351338"/>
                <a:gd name="connsiteY3" fmla="*/ 2463800 h 4927600"/>
                <a:gd name="connsiteX4" fmla="*/ 3263504 w 4351338"/>
                <a:gd name="connsiteY4" fmla="*/ 4927599 h 4927600"/>
                <a:gd name="connsiteX5" fmla="*/ 1087835 w 4351338"/>
                <a:gd name="connsiteY5" fmla="*/ 4927599 h 4927600"/>
                <a:gd name="connsiteX6" fmla="*/ 0 w 4351338"/>
                <a:gd name="connsiteY6" fmla="*/ 2463800 h 4927600"/>
                <a:gd name="connsiteX0" fmla="*/ 0 w 4351338"/>
                <a:gd name="connsiteY0" fmla="*/ 2475830 h 4939629"/>
                <a:gd name="connsiteX1" fmla="*/ 2122551 w 4351338"/>
                <a:gd name="connsiteY1" fmla="*/ 0 h 4939629"/>
                <a:gd name="connsiteX2" fmla="*/ 3263504 w 4351338"/>
                <a:gd name="connsiteY2" fmla="*/ 12031 h 4939629"/>
                <a:gd name="connsiteX3" fmla="*/ 4351338 w 4351338"/>
                <a:gd name="connsiteY3" fmla="*/ 2475830 h 4939629"/>
                <a:gd name="connsiteX4" fmla="*/ 3263504 w 4351338"/>
                <a:gd name="connsiteY4" fmla="*/ 4939629 h 4939629"/>
                <a:gd name="connsiteX5" fmla="*/ 1087835 w 4351338"/>
                <a:gd name="connsiteY5" fmla="*/ 4939629 h 4939629"/>
                <a:gd name="connsiteX6" fmla="*/ 0 w 4351338"/>
                <a:gd name="connsiteY6" fmla="*/ 2475830 h 4939629"/>
                <a:gd name="connsiteX0" fmla="*/ 0 w 4291180"/>
                <a:gd name="connsiteY0" fmla="*/ 2475830 h 4939629"/>
                <a:gd name="connsiteX1" fmla="*/ 2122551 w 4291180"/>
                <a:gd name="connsiteY1" fmla="*/ 0 h 4939629"/>
                <a:gd name="connsiteX2" fmla="*/ 3263504 w 4291180"/>
                <a:gd name="connsiteY2" fmla="*/ 12031 h 4939629"/>
                <a:gd name="connsiteX3" fmla="*/ 4291180 w 4291180"/>
                <a:gd name="connsiteY3" fmla="*/ 1236577 h 4939629"/>
                <a:gd name="connsiteX4" fmla="*/ 3263504 w 4291180"/>
                <a:gd name="connsiteY4" fmla="*/ 4939629 h 4939629"/>
                <a:gd name="connsiteX5" fmla="*/ 1087835 w 4291180"/>
                <a:gd name="connsiteY5" fmla="*/ 4939629 h 4939629"/>
                <a:gd name="connsiteX6" fmla="*/ 0 w 4291180"/>
                <a:gd name="connsiteY6" fmla="*/ 2475830 h 4939629"/>
                <a:gd name="connsiteX0" fmla="*/ 0 w 4243053"/>
                <a:gd name="connsiteY0" fmla="*/ 1236578 h 4939629"/>
                <a:gd name="connsiteX1" fmla="*/ 2074424 w 4243053"/>
                <a:gd name="connsiteY1" fmla="*/ 0 h 4939629"/>
                <a:gd name="connsiteX2" fmla="*/ 3215377 w 4243053"/>
                <a:gd name="connsiteY2" fmla="*/ 12031 h 4939629"/>
                <a:gd name="connsiteX3" fmla="*/ 4243053 w 4243053"/>
                <a:gd name="connsiteY3" fmla="*/ 1236577 h 4939629"/>
                <a:gd name="connsiteX4" fmla="*/ 3215377 w 4243053"/>
                <a:gd name="connsiteY4" fmla="*/ 4939629 h 4939629"/>
                <a:gd name="connsiteX5" fmla="*/ 1039708 w 4243053"/>
                <a:gd name="connsiteY5" fmla="*/ 4939629 h 4939629"/>
                <a:gd name="connsiteX6" fmla="*/ 0 w 4243053"/>
                <a:gd name="connsiteY6" fmla="*/ 1236578 h 4939629"/>
                <a:gd name="connsiteX0" fmla="*/ 0 w 4243053"/>
                <a:gd name="connsiteY0" fmla="*/ 1236578 h 4939629"/>
                <a:gd name="connsiteX1" fmla="*/ 2074424 w 4243053"/>
                <a:gd name="connsiteY1" fmla="*/ 0 h 4939629"/>
                <a:gd name="connsiteX2" fmla="*/ 3215377 w 4243053"/>
                <a:gd name="connsiteY2" fmla="*/ 12031 h 4939629"/>
                <a:gd name="connsiteX3" fmla="*/ 4243053 w 4243053"/>
                <a:gd name="connsiteY3" fmla="*/ 1236577 h 4939629"/>
                <a:gd name="connsiteX4" fmla="*/ 3215377 w 4243053"/>
                <a:gd name="connsiteY4" fmla="*/ 4939629 h 4939629"/>
                <a:gd name="connsiteX5" fmla="*/ 4993 w 4243053"/>
                <a:gd name="connsiteY5" fmla="*/ 3712408 h 4939629"/>
                <a:gd name="connsiteX6" fmla="*/ 0 w 4243053"/>
                <a:gd name="connsiteY6" fmla="*/ 1236578 h 4939629"/>
                <a:gd name="connsiteX0" fmla="*/ 0 w 4243053"/>
                <a:gd name="connsiteY0" fmla="*/ 1236578 h 4927597"/>
                <a:gd name="connsiteX1" fmla="*/ 2074424 w 4243053"/>
                <a:gd name="connsiteY1" fmla="*/ 0 h 4927597"/>
                <a:gd name="connsiteX2" fmla="*/ 3215377 w 4243053"/>
                <a:gd name="connsiteY2" fmla="*/ 12031 h 4927597"/>
                <a:gd name="connsiteX3" fmla="*/ 4243053 w 4243053"/>
                <a:gd name="connsiteY3" fmla="*/ 1236577 h 4927597"/>
                <a:gd name="connsiteX4" fmla="*/ 2144567 w 4243053"/>
                <a:gd name="connsiteY4" fmla="*/ 4927597 h 4927597"/>
                <a:gd name="connsiteX5" fmla="*/ 4993 w 4243053"/>
                <a:gd name="connsiteY5" fmla="*/ 3712408 h 4927597"/>
                <a:gd name="connsiteX6" fmla="*/ 0 w 4243053"/>
                <a:gd name="connsiteY6" fmla="*/ 1236578 h 4927597"/>
                <a:gd name="connsiteX0" fmla="*/ 0 w 4255085"/>
                <a:gd name="connsiteY0" fmla="*/ 1236578 h 4927597"/>
                <a:gd name="connsiteX1" fmla="*/ 2074424 w 4255085"/>
                <a:gd name="connsiteY1" fmla="*/ 0 h 4927597"/>
                <a:gd name="connsiteX2" fmla="*/ 3215377 w 4255085"/>
                <a:gd name="connsiteY2" fmla="*/ 12031 h 4927597"/>
                <a:gd name="connsiteX3" fmla="*/ 4255085 w 4255085"/>
                <a:gd name="connsiteY3" fmla="*/ 3703051 h 4927597"/>
                <a:gd name="connsiteX4" fmla="*/ 2144567 w 4255085"/>
                <a:gd name="connsiteY4" fmla="*/ 4927597 h 4927597"/>
                <a:gd name="connsiteX5" fmla="*/ 4993 w 4255085"/>
                <a:gd name="connsiteY5" fmla="*/ 3712408 h 4927597"/>
                <a:gd name="connsiteX6" fmla="*/ 0 w 4255085"/>
                <a:gd name="connsiteY6" fmla="*/ 1236578 h 4927597"/>
                <a:gd name="connsiteX0" fmla="*/ 0 w 4255085"/>
                <a:gd name="connsiteY0" fmla="*/ 1236578 h 4927597"/>
                <a:gd name="connsiteX1" fmla="*/ 2074424 w 4255085"/>
                <a:gd name="connsiteY1" fmla="*/ 0 h 4927597"/>
                <a:gd name="connsiteX2" fmla="*/ 4238062 w 4255085"/>
                <a:gd name="connsiteY2" fmla="*/ 1227220 h 4927597"/>
                <a:gd name="connsiteX3" fmla="*/ 4255085 w 4255085"/>
                <a:gd name="connsiteY3" fmla="*/ 3703051 h 4927597"/>
                <a:gd name="connsiteX4" fmla="*/ 2144567 w 4255085"/>
                <a:gd name="connsiteY4" fmla="*/ 4927597 h 4927597"/>
                <a:gd name="connsiteX5" fmla="*/ 4993 w 4255085"/>
                <a:gd name="connsiteY5" fmla="*/ 3712408 h 4927597"/>
                <a:gd name="connsiteX6" fmla="*/ 0 w 4255085"/>
                <a:gd name="connsiteY6" fmla="*/ 1236578 h 4927597"/>
                <a:gd name="connsiteX0" fmla="*/ 0 w 4255085"/>
                <a:gd name="connsiteY0" fmla="*/ 1219216 h 4910235"/>
                <a:gd name="connsiteX1" fmla="*/ 2114936 w 4255085"/>
                <a:gd name="connsiteY1" fmla="*/ 0 h 4910235"/>
                <a:gd name="connsiteX2" fmla="*/ 4238062 w 4255085"/>
                <a:gd name="connsiteY2" fmla="*/ 1209858 h 4910235"/>
                <a:gd name="connsiteX3" fmla="*/ 4255085 w 4255085"/>
                <a:gd name="connsiteY3" fmla="*/ 3685689 h 4910235"/>
                <a:gd name="connsiteX4" fmla="*/ 2144567 w 4255085"/>
                <a:gd name="connsiteY4" fmla="*/ 4910235 h 4910235"/>
                <a:gd name="connsiteX5" fmla="*/ 4993 w 4255085"/>
                <a:gd name="connsiteY5" fmla="*/ 3695046 h 4910235"/>
                <a:gd name="connsiteX6" fmla="*/ 0 w 4255085"/>
                <a:gd name="connsiteY6" fmla="*/ 1219216 h 4910235"/>
                <a:gd name="connsiteX0" fmla="*/ 0 w 4261211"/>
                <a:gd name="connsiteY0" fmla="*/ 1219216 h 4910235"/>
                <a:gd name="connsiteX1" fmla="*/ 2114936 w 4261211"/>
                <a:gd name="connsiteY1" fmla="*/ 0 h 4910235"/>
                <a:gd name="connsiteX2" fmla="*/ 4261211 w 4261211"/>
                <a:gd name="connsiteY2" fmla="*/ 1221433 h 4910235"/>
                <a:gd name="connsiteX3" fmla="*/ 4255085 w 4261211"/>
                <a:gd name="connsiteY3" fmla="*/ 3685689 h 4910235"/>
                <a:gd name="connsiteX4" fmla="*/ 2144567 w 4261211"/>
                <a:gd name="connsiteY4" fmla="*/ 4910235 h 4910235"/>
                <a:gd name="connsiteX5" fmla="*/ 4993 w 4261211"/>
                <a:gd name="connsiteY5" fmla="*/ 3695046 h 4910235"/>
                <a:gd name="connsiteX6" fmla="*/ 0 w 4261211"/>
                <a:gd name="connsiteY6" fmla="*/ 1219216 h 4910235"/>
                <a:gd name="connsiteX0" fmla="*/ 0 w 4266998"/>
                <a:gd name="connsiteY0" fmla="*/ 1219216 h 4910235"/>
                <a:gd name="connsiteX1" fmla="*/ 2120723 w 4266998"/>
                <a:gd name="connsiteY1" fmla="*/ 0 h 4910235"/>
                <a:gd name="connsiteX2" fmla="*/ 4266998 w 4266998"/>
                <a:gd name="connsiteY2" fmla="*/ 1221433 h 4910235"/>
                <a:gd name="connsiteX3" fmla="*/ 4260872 w 4266998"/>
                <a:gd name="connsiteY3" fmla="*/ 3685689 h 4910235"/>
                <a:gd name="connsiteX4" fmla="*/ 2150354 w 4266998"/>
                <a:gd name="connsiteY4" fmla="*/ 4910235 h 4910235"/>
                <a:gd name="connsiteX5" fmla="*/ 10780 w 4266998"/>
                <a:gd name="connsiteY5" fmla="*/ 3695046 h 4910235"/>
                <a:gd name="connsiteX6" fmla="*/ 0 w 4266998"/>
                <a:gd name="connsiteY6" fmla="*/ 1219216 h 4910235"/>
                <a:gd name="connsiteX0" fmla="*/ 1198 w 4268196"/>
                <a:gd name="connsiteY0" fmla="*/ 1219216 h 4910235"/>
                <a:gd name="connsiteX1" fmla="*/ 2121921 w 4268196"/>
                <a:gd name="connsiteY1" fmla="*/ 0 h 4910235"/>
                <a:gd name="connsiteX2" fmla="*/ 4268196 w 4268196"/>
                <a:gd name="connsiteY2" fmla="*/ 1221433 h 4910235"/>
                <a:gd name="connsiteX3" fmla="*/ 4262070 w 4268196"/>
                <a:gd name="connsiteY3" fmla="*/ 3685689 h 4910235"/>
                <a:gd name="connsiteX4" fmla="*/ 2151552 w 4268196"/>
                <a:gd name="connsiteY4" fmla="*/ 4910235 h 4910235"/>
                <a:gd name="connsiteX5" fmla="*/ 403 w 4268196"/>
                <a:gd name="connsiteY5" fmla="*/ 3689259 h 4910235"/>
                <a:gd name="connsiteX6" fmla="*/ 1198 w 4268196"/>
                <a:gd name="connsiteY6" fmla="*/ 1219216 h 4910235"/>
                <a:gd name="connsiteX0" fmla="*/ 1198 w 4268196"/>
                <a:gd name="connsiteY0" fmla="*/ 1219216 h 4921810"/>
                <a:gd name="connsiteX1" fmla="*/ 2121921 w 4268196"/>
                <a:gd name="connsiteY1" fmla="*/ 0 h 4921810"/>
                <a:gd name="connsiteX2" fmla="*/ 4268196 w 4268196"/>
                <a:gd name="connsiteY2" fmla="*/ 1221433 h 4921810"/>
                <a:gd name="connsiteX3" fmla="*/ 4262070 w 4268196"/>
                <a:gd name="connsiteY3" fmla="*/ 3685689 h 4921810"/>
                <a:gd name="connsiteX4" fmla="*/ 2134190 w 4268196"/>
                <a:gd name="connsiteY4" fmla="*/ 4921810 h 4921810"/>
                <a:gd name="connsiteX5" fmla="*/ 403 w 4268196"/>
                <a:gd name="connsiteY5" fmla="*/ 3689259 h 4921810"/>
                <a:gd name="connsiteX6" fmla="*/ 1198 w 4268196"/>
                <a:gd name="connsiteY6" fmla="*/ 1219216 h 492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8196" h="4921810">
                  <a:moveTo>
                    <a:pt x="1198" y="1219216"/>
                  </a:moveTo>
                  <a:lnTo>
                    <a:pt x="2121921" y="0"/>
                  </a:lnTo>
                  <a:lnTo>
                    <a:pt x="4268196" y="1221433"/>
                  </a:lnTo>
                  <a:lnTo>
                    <a:pt x="4262070" y="3685689"/>
                  </a:lnTo>
                  <a:lnTo>
                    <a:pt x="2134190" y="4921810"/>
                  </a:lnTo>
                  <a:lnTo>
                    <a:pt x="403" y="3689259"/>
                  </a:lnTo>
                  <a:cubicBezTo>
                    <a:pt x="-1261" y="2863982"/>
                    <a:pt x="2862" y="2044493"/>
                    <a:pt x="1198" y="1219216"/>
                  </a:cubicBezTo>
                  <a:close/>
                </a:path>
              </a:pathLst>
            </a:custGeom>
          </p:spPr>
        </p:pic>
        <p:sp>
          <p:nvSpPr>
            <p:cNvPr id="7" name="六边形 6">
              <a:extLst>
                <a:ext uri="{FF2B5EF4-FFF2-40B4-BE49-F238E27FC236}">
                  <a16:creationId xmlns:a16="http://schemas.microsoft.com/office/drawing/2014/main" xmlns="" id="{24ABFCD2-4B7F-4B8A-9F2C-E57B33D417B2}"/>
                </a:ext>
              </a:extLst>
            </p:cNvPr>
            <p:cNvSpPr/>
            <p:nvPr/>
          </p:nvSpPr>
          <p:spPr>
            <a:xfrm rot="5400000">
              <a:off x="1481189" y="2242850"/>
              <a:ext cx="1475923" cy="1344617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仓耳玄三M W05" panose="02020400000000000000" pitchFamily="18" charset="-122"/>
              </a:endParaRPr>
            </a:p>
          </p:txBody>
        </p:sp>
        <p:sp>
          <p:nvSpPr>
            <p:cNvPr id="8" name="Shape 263">
              <a:extLst>
                <a:ext uri="{FF2B5EF4-FFF2-40B4-BE49-F238E27FC236}">
                  <a16:creationId xmlns:a16="http://schemas.microsoft.com/office/drawing/2014/main" xmlns="" id="{2B27E0CE-F377-40C4-83E1-8FD30655B2C8}"/>
                </a:ext>
              </a:extLst>
            </p:cNvPr>
            <p:cNvSpPr/>
            <p:nvPr/>
          </p:nvSpPr>
          <p:spPr>
            <a:xfrm>
              <a:off x="1942631" y="2960308"/>
              <a:ext cx="567463" cy="3590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5400" tIns="25400" rIns="25400" bIns="25400" anchor="ctr">
              <a:spAutoFit/>
            </a:bodyPr>
            <a:lstStyle>
              <a:lvl1pPr>
                <a:defRPr sz="4000" cap="all">
                  <a:solidFill>
                    <a:srgbClr val="FCFAFE"/>
                  </a:solidFill>
                  <a:latin typeface="+mn-lt"/>
                  <a:ea typeface="+mn-ea"/>
                  <a:cs typeface="+mn-cs"/>
                  <a:sym typeface="Open Sans Semibold"/>
                </a:defRPr>
              </a:lvl1pPr>
            </a:lstStyle>
            <a:p>
              <a:r>
                <a:rPr sz="2000" b="1" dirty="0">
                  <a:solidFill>
                    <a:schemeClr val="bg1"/>
                  </a:solidFill>
                  <a:latin typeface="仓耳玄三M W05" panose="02020400000000000000" pitchFamily="18" charset="-122"/>
                </a:rPr>
                <a:t>WeB</a:t>
              </a:r>
            </a:p>
          </p:txBody>
        </p:sp>
        <p:sp>
          <p:nvSpPr>
            <p:cNvPr id="9" name="dollar-coin-symbol_45061">
              <a:extLst>
                <a:ext uri="{FF2B5EF4-FFF2-40B4-BE49-F238E27FC236}">
                  <a16:creationId xmlns:a16="http://schemas.microsoft.com/office/drawing/2014/main" xmlns="" id="{17F8F796-7D89-4AE7-BC94-6B84B44F6B4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96376" y="2470318"/>
              <a:ext cx="445545" cy="444840"/>
            </a:xfrm>
            <a:custGeom>
              <a:avLst/>
              <a:gdLst>
                <a:gd name="T0" fmla="*/ 253 w 507"/>
                <a:gd name="T1" fmla="*/ 0 h 507"/>
                <a:gd name="T2" fmla="*/ 0 w 507"/>
                <a:gd name="T3" fmla="*/ 253 h 507"/>
                <a:gd name="T4" fmla="*/ 253 w 507"/>
                <a:gd name="T5" fmla="*/ 507 h 507"/>
                <a:gd name="T6" fmla="*/ 507 w 507"/>
                <a:gd name="T7" fmla="*/ 253 h 507"/>
                <a:gd name="T8" fmla="*/ 253 w 507"/>
                <a:gd name="T9" fmla="*/ 0 h 507"/>
                <a:gd name="T10" fmla="*/ 253 w 507"/>
                <a:gd name="T11" fmla="*/ 440 h 507"/>
                <a:gd name="T12" fmla="*/ 67 w 507"/>
                <a:gd name="T13" fmla="*/ 253 h 507"/>
                <a:gd name="T14" fmla="*/ 253 w 507"/>
                <a:gd name="T15" fmla="*/ 67 h 507"/>
                <a:gd name="T16" fmla="*/ 440 w 507"/>
                <a:gd name="T17" fmla="*/ 253 h 507"/>
                <a:gd name="T18" fmla="*/ 253 w 507"/>
                <a:gd name="T19" fmla="*/ 440 h 507"/>
                <a:gd name="T20" fmla="*/ 276 w 507"/>
                <a:gd name="T21" fmla="*/ 233 h 507"/>
                <a:gd name="T22" fmla="*/ 267 w 507"/>
                <a:gd name="T23" fmla="*/ 233 h 507"/>
                <a:gd name="T24" fmla="*/ 267 w 507"/>
                <a:gd name="T25" fmla="*/ 172 h 507"/>
                <a:gd name="T26" fmla="*/ 273 w 507"/>
                <a:gd name="T27" fmla="*/ 172 h 507"/>
                <a:gd name="T28" fmla="*/ 307 w 507"/>
                <a:gd name="T29" fmla="*/ 199 h 507"/>
                <a:gd name="T30" fmla="*/ 307 w 507"/>
                <a:gd name="T31" fmla="*/ 204 h 507"/>
                <a:gd name="T32" fmla="*/ 346 w 507"/>
                <a:gd name="T33" fmla="*/ 204 h 507"/>
                <a:gd name="T34" fmla="*/ 346 w 507"/>
                <a:gd name="T35" fmla="*/ 198 h 507"/>
                <a:gd name="T36" fmla="*/ 329 w 507"/>
                <a:gd name="T37" fmla="*/ 150 h 507"/>
                <a:gd name="T38" fmla="*/ 267 w 507"/>
                <a:gd name="T39" fmla="*/ 136 h 507"/>
                <a:gd name="T40" fmla="*/ 267 w 507"/>
                <a:gd name="T41" fmla="*/ 113 h 507"/>
                <a:gd name="T42" fmla="*/ 239 w 507"/>
                <a:gd name="T43" fmla="*/ 113 h 507"/>
                <a:gd name="T44" fmla="*/ 239 w 507"/>
                <a:gd name="T45" fmla="*/ 136 h 507"/>
                <a:gd name="T46" fmla="*/ 174 w 507"/>
                <a:gd name="T47" fmla="*/ 150 h 507"/>
                <a:gd name="T48" fmla="*/ 156 w 507"/>
                <a:gd name="T49" fmla="*/ 201 h 507"/>
                <a:gd name="T50" fmla="*/ 174 w 507"/>
                <a:gd name="T51" fmla="*/ 253 h 507"/>
                <a:gd name="T52" fmla="*/ 239 w 507"/>
                <a:gd name="T53" fmla="*/ 267 h 507"/>
                <a:gd name="T54" fmla="*/ 239 w 507"/>
                <a:gd name="T55" fmla="*/ 332 h 507"/>
                <a:gd name="T56" fmla="*/ 233 w 507"/>
                <a:gd name="T57" fmla="*/ 332 h 507"/>
                <a:gd name="T58" fmla="*/ 202 w 507"/>
                <a:gd name="T59" fmla="*/ 325 h 507"/>
                <a:gd name="T60" fmla="*/ 195 w 507"/>
                <a:gd name="T61" fmla="*/ 297 h 507"/>
                <a:gd name="T62" fmla="*/ 195 w 507"/>
                <a:gd name="T63" fmla="*/ 292 h 507"/>
                <a:gd name="T64" fmla="*/ 154 w 507"/>
                <a:gd name="T65" fmla="*/ 292 h 507"/>
                <a:gd name="T66" fmla="*/ 154 w 507"/>
                <a:gd name="T67" fmla="*/ 301 h 507"/>
                <a:gd name="T68" fmla="*/ 171 w 507"/>
                <a:gd name="T69" fmla="*/ 352 h 507"/>
                <a:gd name="T70" fmla="*/ 232 w 507"/>
                <a:gd name="T71" fmla="*/ 367 h 507"/>
                <a:gd name="T72" fmla="*/ 239 w 507"/>
                <a:gd name="T73" fmla="*/ 367 h 507"/>
                <a:gd name="T74" fmla="*/ 239 w 507"/>
                <a:gd name="T75" fmla="*/ 394 h 507"/>
                <a:gd name="T76" fmla="*/ 267 w 507"/>
                <a:gd name="T77" fmla="*/ 394 h 507"/>
                <a:gd name="T78" fmla="*/ 267 w 507"/>
                <a:gd name="T79" fmla="*/ 367 h 507"/>
                <a:gd name="T80" fmla="*/ 275 w 507"/>
                <a:gd name="T81" fmla="*/ 366 h 507"/>
                <a:gd name="T82" fmla="*/ 336 w 507"/>
                <a:gd name="T83" fmla="*/ 351 h 507"/>
                <a:gd name="T84" fmla="*/ 353 w 507"/>
                <a:gd name="T85" fmla="*/ 298 h 507"/>
                <a:gd name="T86" fmla="*/ 337 w 507"/>
                <a:gd name="T87" fmla="*/ 249 h 507"/>
                <a:gd name="T88" fmla="*/ 276 w 507"/>
                <a:gd name="T89" fmla="*/ 233 h 507"/>
                <a:gd name="T90" fmla="*/ 239 w 507"/>
                <a:gd name="T91" fmla="*/ 231 h 507"/>
                <a:gd name="T92" fmla="*/ 233 w 507"/>
                <a:gd name="T93" fmla="*/ 231 h 507"/>
                <a:gd name="T94" fmla="*/ 197 w 507"/>
                <a:gd name="T95" fmla="*/ 201 h 507"/>
                <a:gd name="T96" fmla="*/ 234 w 507"/>
                <a:gd name="T97" fmla="*/ 172 h 507"/>
                <a:gd name="T98" fmla="*/ 239 w 507"/>
                <a:gd name="T99" fmla="*/ 172 h 507"/>
                <a:gd name="T100" fmla="*/ 239 w 507"/>
                <a:gd name="T101" fmla="*/ 231 h 507"/>
                <a:gd name="T102" fmla="*/ 273 w 507"/>
                <a:gd name="T103" fmla="*/ 332 h 507"/>
                <a:gd name="T104" fmla="*/ 267 w 507"/>
                <a:gd name="T105" fmla="*/ 332 h 507"/>
                <a:gd name="T106" fmla="*/ 267 w 507"/>
                <a:gd name="T107" fmla="*/ 268 h 507"/>
                <a:gd name="T108" fmla="*/ 303 w 507"/>
                <a:gd name="T109" fmla="*/ 274 h 507"/>
                <a:gd name="T110" fmla="*/ 312 w 507"/>
                <a:gd name="T111" fmla="*/ 298 h 507"/>
                <a:gd name="T112" fmla="*/ 273 w 507"/>
                <a:gd name="T113" fmla="*/ 332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07" h="507">
                  <a:moveTo>
                    <a:pt x="253" y="0"/>
                  </a:moveTo>
                  <a:cubicBezTo>
                    <a:pt x="114" y="0"/>
                    <a:pt x="0" y="114"/>
                    <a:pt x="0" y="253"/>
                  </a:cubicBezTo>
                  <a:cubicBezTo>
                    <a:pt x="0" y="393"/>
                    <a:pt x="114" y="507"/>
                    <a:pt x="253" y="507"/>
                  </a:cubicBezTo>
                  <a:cubicBezTo>
                    <a:pt x="393" y="507"/>
                    <a:pt x="507" y="393"/>
                    <a:pt x="507" y="253"/>
                  </a:cubicBezTo>
                  <a:cubicBezTo>
                    <a:pt x="507" y="114"/>
                    <a:pt x="393" y="0"/>
                    <a:pt x="253" y="0"/>
                  </a:cubicBezTo>
                  <a:close/>
                  <a:moveTo>
                    <a:pt x="253" y="440"/>
                  </a:moveTo>
                  <a:cubicBezTo>
                    <a:pt x="150" y="440"/>
                    <a:pt x="67" y="356"/>
                    <a:pt x="67" y="253"/>
                  </a:cubicBezTo>
                  <a:cubicBezTo>
                    <a:pt x="67" y="150"/>
                    <a:pt x="150" y="67"/>
                    <a:pt x="253" y="67"/>
                  </a:cubicBezTo>
                  <a:cubicBezTo>
                    <a:pt x="356" y="67"/>
                    <a:pt x="440" y="150"/>
                    <a:pt x="440" y="253"/>
                  </a:cubicBezTo>
                  <a:cubicBezTo>
                    <a:pt x="440" y="356"/>
                    <a:pt x="356" y="440"/>
                    <a:pt x="253" y="440"/>
                  </a:cubicBezTo>
                  <a:close/>
                  <a:moveTo>
                    <a:pt x="276" y="233"/>
                  </a:moveTo>
                  <a:lnTo>
                    <a:pt x="267" y="233"/>
                  </a:lnTo>
                  <a:lnTo>
                    <a:pt x="267" y="172"/>
                  </a:lnTo>
                  <a:lnTo>
                    <a:pt x="273" y="172"/>
                  </a:lnTo>
                  <a:cubicBezTo>
                    <a:pt x="296" y="172"/>
                    <a:pt x="307" y="181"/>
                    <a:pt x="307" y="199"/>
                  </a:cubicBezTo>
                  <a:lnTo>
                    <a:pt x="307" y="204"/>
                  </a:lnTo>
                  <a:lnTo>
                    <a:pt x="346" y="204"/>
                  </a:lnTo>
                  <a:lnTo>
                    <a:pt x="346" y="198"/>
                  </a:lnTo>
                  <a:cubicBezTo>
                    <a:pt x="346" y="174"/>
                    <a:pt x="341" y="158"/>
                    <a:pt x="329" y="150"/>
                  </a:cubicBezTo>
                  <a:cubicBezTo>
                    <a:pt x="318" y="141"/>
                    <a:pt x="297" y="136"/>
                    <a:pt x="267" y="136"/>
                  </a:cubicBezTo>
                  <a:lnTo>
                    <a:pt x="267" y="113"/>
                  </a:lnTo>
                  <a:lnTo>
                    <a:pt x="239" y="113"/>
                  </a:lnTo>
                  <a:lnTo>
                    <a:pt x="239" y="136"/>
                  </a:lnTo>
                  <a:cubicBezTo>
                    <a:pt x="207" y="136"/>
                    <a:pt x="186" y="141"/>
                    <a:pt x="174" y="150"/>
                  </a:cubicBezTo>
                  <a:cubicBezTo>
                    <a:pt x="162" y="159"/>
                    <a:pt x="156" y="176"/>
                    <a:pt x="156" y="201"/>
                  </a:cubicBezTo>
                  <a:cubicBezTo>
                    <a:pt x="156" y="226"/>
                    <a:pt x="162" y="243"/>
                    <a:pt x="174" y="253"/>
                  </a:cubicBezTo>
                  <a:cubicBezTo>
                    <a:pt x="185" y="262"/>
                    <a:pt x="207" y="267"/>
                    <a:pt x="239" y="267"/>
                  </a:cubicBezTo>
                  <a:lnTo>
                    <a:pt x="239" y="332"/>
                  </a:lnTo>
                  <a:lnTo>
                    <a:pt x="233" y="332"/>
                  </a:lnTo>
                  <a:cubicBezTo>
                    <a:pt x="217" y="332"/>
                    <a:pt x="206" y="330"/>
                    <a:pt x="202" y="325"/>
                  </a:cubicBezTo>
                  <a:cubicBezTo>
                    <a:pt x="197" y="321"/>
                    <a:pt x="195" y="311"/>
                    <a:pt x="195" y="297"/>
                  </a:cubicBezTo>
                  <a:lnTo>
                    <a:pt x="195" y="292"/>
                  </a:lnTo>
                  <a:lnTo>
                    <a:pt x="154" y="292"/>
                  </a:lnTo>
                  <a:lnTo>
                    <a:pt x="154" y="301"/>
                  </a:lnTo>
                  <a:cubicBezTo>
                    <a:pt x="154" y="325"/>
                    <a:pt x="160" y="342"/>
                    <a:pt x="171" y="352"/>
                  </a:cubicBezTo>
                  <a:cubicBezTo>
                    <a:pt x="183" y="362"/>
                    <a:pt x="203" y="367"/>
                    <a:pt x="232" y="367"/>
                  </a:cubicBezTo>
                  <a:lnTo>
                    <a:pt x="239" y="367"/>
                  </a:lnTo>
                  <a:lnTo>
                    <a:pt x="239" y="394"/>
                  </a:lnTo>
                  <a:lnTo>
                    <a:pt x="267" y="394"/>
                  </a:lnTo>
                  <a:lnTo>
                    <a:pt x="267" y="367"/>
                  </a:lnTo>
                  <a:lnTo>
                    <a:pt x="275" y="366"/>
                  </a:lnTo>
                  <a:cubicBezTo>
                    <a:pt x="304" y="366"/>
                    <a:pt x="324" y="361"/>
                    <a:pt x="336" y="351"/>
                  </a:cubicBezTo>
                  <a:cubicBezTo>
                    <a:pt x="347" y="341"/>
                    <a:pt x="353" y="323"/>
                    <a:pt x="353" y="298"/>
                  </a:cubicBezTo>
                  <a:cubicBezTo>
                    <a:pt x="353" y="274"/>
                    <a:pt x="348" y="258"/>
                    <a:pt x="337" y="249"/>
                  </a:cubicBezTo>
                  <a:cubicBezTo>
                    <a:pt x="326" y="240"/>
                    <a:pt x="306" y="235"/>
                    <a:pt x="276" y="233"/>
                  </a:cubicBezTo>
                  <a:close/>
                  <a:moveTo>
                    <a:pt x="239" y="231"/>
                  </a:moveTo>
                  <a:cubicBezTo>
                    <a:pt x="236" y="231"/>
                    <a:pt x="234" y="231"/>
                    <a:pt x="233" y="231"/>
                  </a:cubicBezTo>
                  <a:cubicBezTo>
                    <a:pt x="209" y="231"/>
                    <a:pt x="197" y="221"/>
                    <a:pt x="197" y="201"/>
                  </a:cubicBezTo>
                  <a:cubicBezTo>
                    <a:pt x="197" y="182"/>
                    <a:pt x="209" y="172"/>
                    <a:pt x="234" y="172"/>
                  </a:cubicBezTo>
                  <a:lnTo>
                    <a:pt x="239" y="172"/>
                  </a:lnTo>
                  <a:lnTo>
                    <a:pt x="239" y="231"/>
                  </a:lnTo>
                  <a:close/>
                  <a:moveTo>
                    <a:pt x="273" y="332"/>
                  </a:moveTo>
                  <a:lnTo>
                    <a:pt x="267" y="332"/>
                  </a:lnTo>
                  <a:lnTo>
                    <a:pt x="267" y="268"/>
                  </a:lnTo>
                  <a:cubicBezTo>
                    <a:pt x="285" y="268"/>
                    <a:pt x="297" y="270"/>
                    <a:pt x="303" y="274"/>
                  </a:cubicBezTo>
                  <a:cubicBezTo>
                    <a:pt x="309" y="278"/>
                    <a:pt x="312" y="286"/>
                    <a:pt x="312" y="298"/>
                  </a:cubicBezTo>
                  <a:cubicBezTo>
                    <a:pt x="312" y="321"/>
                    <a:pt x="299" y="332"/>
                    <a:pt x="273" y="3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787494C-C25F-4A57-9098-9DE5C3922F59}"/>
              </a:ext>
            </a:extLst>
          </p:cNvPr>
          <p:cNvGrpSpPr/>
          <p:nvPr/>
        </p:nvGrpSpPr>
        <p:grpSpPr>
          <a:xfrm>
            <a:off x="8884695" y="1556015"/>
            <a:ext cx="2150492" cy="2490490"/>
            <a:chOff x="8896349" y="1742766"/>
            <a:chExt cx="2150492" cy="2490490"/>
          </a:xfrm>
        </p:grpSpPr>
        <p:pic>
          <p:nvPicPr>
            <p:cNvPr id="11" name="图片占位符 9" descr="图片包含 建筑物, 户外, 船, 水&#10;&#10;描述已自动生成">
              <a:extLst>
                <a:ext uri="{FF2B5EF4-FFF2-40B4-BE49-F238E27FC236}">
                  <a16:creationId xmlns:a16="http://schemas.microsoft.com/office/drawing/2014/main" xmlns="" id="{663E31E8-BB58-40EA-B79E-D42D2345CD6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185" r="21185"/>
            <a:stretch>
              <a:fillRect/>
            </a:stretch>
          </p:blipFill>
          <p:spPr>
            <a:xfrm>
              <a:off x="8896349" y="1742766"/>
              <a:ext cx="2150492" cy="2490490"/>
            </a:xfrm>
            <a:custGeom>
              <a:avLst/>
              <a:gdLst>
                <a:gd name="connsiteX0" fmla="*/ 0 w 4351338"/>
                <a:gd name="connsiteY0" fmla="*/ 2463800 h 4927600"/>
                <a:gd name="connsiteX1" fmla="*/ 1087835 w 4351338"/>
                <a:gd name="connsiteY1" fmla="*/ 1 h 4927600"/>
                <a:gd name="connsiteX2" fmla="*/ 3263504 w 4351338"/>
                <a:gd name="connsiteY2" fmla="*/ 1 h 4927600"/>
                <a:gd name="connsiteX3" fmla="*/ 4351338 w 4351338"/>
                <a:gd name="connsiteY3" fmla="*/ 2463800 h 4927600"/>
                <a:gd name="connsiteX4" fmla="*/ 3263504 w 4351338"/>
                <a:gd name="connsiteY4" fmla="*/ 4927599 h 4927600"/>
                <a:gd name="connsiteX5" fmla="*/ 1087835 w 4351338"/>
                <a:gd name="connsiteY5" fmla="*/ 4927599 h 4927600"/>
                <a:gd name="connsiteX6" fmla="*/ 0 w 4351338"/>
                <a:gd name="connsiteY6" fmla="*/ 2463800 h 4927600"/>
                <a:gd name="connsiteX0" fmla="*/ 0 w 4351338"/>
                <a:gd name="connsiteY0" fmla="*/ 2475830 h 4939629"/>
                <a:gd name="connsiteX1" fmla="*/ 2122551 w 4351338"/>
                <a:gd name="connsiteY1" fmla="*/ 0 h 4939629"/>
                <a:gd name="connsiteX2" fmla="*/ 3263504 w 4351338"/>
                <a:gd name="connsiteY2" fmla="*/ 12031 h 4939629"/>
                <a:gd name="connsiteX3" fmla="*/ 4351338 w 4351338"/>
                <a:gd name="connsiteY3" fmla="*/ 2475830 h 4939629"/>
                <a:gd name="connsiteX4" fmla="*/ 3263504 w 4351338"/>
                <a:gd name="connsiteY4" fmla="*/ 4939629 h 4939629"/>
                <a:gd name="connsiteX5" fmla="*/ 1087835 w 4351338"/>
                <a:gd name="connsiteY5" fmla="*/ 4939629 h 4939629"/>
                <a:gd name="connsiteX6" fmla="*/ 0 w 4351338"/>
                <a:gd name="connsiteY6" fmla="*/ 2475830 h 4939629"/>
                <a:gd name="connsiteX0" fmla="*/ 0 w 4291180"/>
                <a:gd name="connsiteY0" fmla="*/ 2475830 h 4939629"/>
                <a:gd name="connsiteX1" fmla="*/ 2122551 w 4291180"/>
                <a:gd name="connsiteY1" fmla="*/ 0 h 4939629"/>
                <a:gd name="connsiteX2" fmla="*/ 3263504 w 4291180"/>
                <a:gd name="connsiteY2" fmla="*/ 12031 h 4939629"/>
                <a:gd name="connsiteX3" fmla="*/ 4291180 w 4291180"/>
                <a:gd name="connsiteY3" fmla="*/ 1236577 h 4939629"/>
                <a:gd name="connsiteX4" fmla="*/ 3263504 w 4291180"/>
                <a:gd name="connsiteY4" fmla="*/ 4939629 h 4939629"/>
                <a:gd name="connsiteX5" fmla="*/ 1087835 w 4291180"/>
                <a:gd name="connsiteY5" fmla="*/ 4939629 h 4939629"/>
                <a:gd name="connsiteX6" fmla="*/ 0 w 4291180"/>
                <a:gd name="connsiteY6" fmla="*/ 2475830 h 4939629"/>
                <a:gd name="connsiteX0" fmla="*/ 0 w 4243053"/>
                <a:gd name="connsiteY0" fmla="*/ 1236578 h 4939629"/>
                <a:gd name="connsiteX1" fmla="*/ 2074424 w 4243053"/>
                <a:gd name="connsiteY1" fmla="*/ 0 h 4939629"/>
                <a:gd name="connsiteX2" fmla="*/ 3215377 w 4243053"/>
                <a:gd name="connsiteY2" fmla="*/ 12031 h 4939629"/>
                <a:gd name="connsiteX3" fmla="*/ 4243053 w 4243053"/>
                <a:gd name="connsiteY3" fmla="*/ 1236577 h 4939629"/>
                <a:gd name="connsiteX4" fmla="*/ 3215377 w 4243053"/>
                <a:gd name="connsiteY4" fmla="*/ 4939629 h 4939629"/>
                <a:gd name="connsiteX5" fmla="*/ 1039708 w 4243053"/>
                <a:gd name="connsiteY5" fmla="*/ 4939629 h 4939629"/>
                <a:gd name="connsiteX6" fmla="*/ 0 w 4243053"/>
                <a:gd name="connsiteY6" fmla="*/ 1236578 h 4939629"/>
                <a:gd name="connsiteX0" fmla="*/ 0 w 4243053"/>
                <a:gd name="connsiteY0" fmla="*/ 1236578 h 4939629"/>
                <a:gd name="connsiteX1" fmla="*/ 2074424 w 4243053"/>
                <a:gd name="connsiteY1" fmla="*/ 0 h 4939629"/>
                <a:gd name="connsiteX2" fmla="*/ 3215377 w 4243053"/>
                <a:gd name="connsiteY2" fmla="*/ 12031 h 4939629"/>
                <a:gd name="connsiteX3" fmla="*/ 4243053 w 4243053"/>
                <a:gd name="connsiteY3" fmla="*/ 1236577 h 4939629"/>
                <a:gd name="connsiteX4" fmla="*/ 3215377 w 4243053"/>
                <a:gd name="connsiteY4" fmla="*/ 4939629 h 4939629"/>
                <a:gd name="connsiteX5" fmla="*/ 4993 w 4243053"/>
                <a:gd name="connsiteY5" fmla="*/ 3712408 h 4939629"/>
                <a:gd name="connsiteX6" fmla="*/ 0 w 4243053"/>
                <a:gd name="connsiteY6" fmla="*/ 1236578 h 4939629"/>
                <a:gd name="connsiteX0" fmla="*/ 0 w 4243053"/>
                <a:gd name="connsiteY0" fmla="*/ 1236578 h 4927597"/>
                <a:gd name="connsiteX1" fmla="*/ 2074424 w 4243053"/>
                <a:gd name="connsiteY1" fmla="*/ 0 h 4927597"/>
                <a:gd name="connsiteX2" fmla="*/ 3215377 w 4243053"/>
                <a:gd name="connsiteY2" fmla="*/ 12031 h 4927597"/>
                <a:gd name="connsiteX3" fmla="*/ 4243053 w 4243053"/>
                <a:gd name="connsiteY3" fmla="*/ 1236577 h 4927597"/>
                <a:gd name="connsiteX4" fmla="*/ 2144567 w 4243053"/>
                <a:gd name="connsiteY4" fmla="*/ 4927597 h 4927597"/>
                <a:gd name="connsiteX5" fmla="*/ 4993 w 4243053"/>
                <a:gd name="connsiteY5" fmla="*/ 3712408 h 4927597"/>
                <a:gd name="connsiteX6" fmla="*/ 0 w 4243053"/>
                <a:gd name="connsiteY6" fmla="*/ 1236578 h 4927597"/>
                <a:gd name="connsiteX0" fmla="*/ 0 w 4255085"/>
                <a:gd name="connsiteY0" fmla="*/ 1236578 h 4927597"/>
                <a:gd name="connsiteX1" fmla="*/ 2074424 w 4255085"/>
                <a:gd name="connsiteY1" fmla="*/ 0 h 4927597"/>
                <a:gd name="connsiteX2" fmla="*/ 3215377 w 4255085"/>
                <a:gd name="connsiteY2" fmla="*/ 12031 h 4927597"/>
                <a:gd name="connsiteX3" fmla="*/ 4255085 w 4255085"/>
                <a:gd name="connsiteY3" fmla="*/ 3703051 h 4927597"/>
                <a:gd name="connsiteX4" fmla="*/ 2144567 w 4255085"/>
                <a:gd name="connsiteY4" fmla="*/ 4927597 h 4927597"/>
                <a:gd name="connsiteX5" fmla="*/ 4993 w 4255085"/>
                <a:gd name="connsiteY5" fmla="*/ 3712408 h 4927597"/>
                <a:gd name="connsiteX6" fmla="*/ 0 w 4255085"/>
                <a:gd name="connsiteY6" fmla="*/ 1236578 h 4927597"/>
                <a:gd name="connsiteX0" fmla="*/ 0 w 4255085"/>
                <a:gd name="connsiteY0" fmla="*/ 1236578 h 4927597"/>
                <a:gd name="connsiteX1" fmla="*/ 2074424 w 4255085"/>
                <a:gd name="connsiteY1" fmla="*/ 0 h 4927597"/>
                <a:gd name="connsiteX2" fmla="*/ 4238062 w 4255085"/>
                <a:gd name="connsiteY2" fmla="*/ 1227220 h 4927597"/>
                <a:gd name="connsiteX3" fmla="*/ 4255085 w 4255085"/>
                <a:gd name="connsiteY3" fmla="*/ 3703051 h 4927597"/>
                <a:gd name="connsiteX4" fmla="*/ 2144567 w 4255085"/>
                <a:gd name="connsiteY4" fmla="*/ 4927597 h 4927597"/>
                <a:gd name="connsiteX5" fmla="*/ 4993 w 4255085"/>
                <a:gd name="connsiteY5" fmla="*/ 3712408 h 4927597"/>
                <a:gd name="connsiteX6" fmla="*/ 0 w 4255085"/>
                <a:gd name="connsiteY6" fmla="*/ 1236578 h 4927597"/>
                <a:gd name="connsiteX0" fmla="*/ 0 w 4255085"/>
                <a:gd name="connsiteY0" fmla="*/ 1219216 h 4910235"/>
                <a:gd name="connsiteX1" fmla="*/ 2114936 w 4255085"/>
                <a:gd name="connsiteY1" fmla="*/ 0 h 4910235"/>
                <a:gd name="connsiteX2" fmla="*/ 4238062 w 4255085"/>
                <a:gd name="connsiteY2" fmla="*/ 1209858 h 4910235"/>
                <a:gd name="connsiteX3" fmla="*/ 4255085 w 4255085"/>
                <a:gd name="connsiteY3" fmla="*/ 3685689 h 4910235"/>
                <a:gd name="connsiteX4" fmla="*/ 2144567 w 4255085"/>
                <a:gd name="connsiteY4" fmla="*/ 4910235 h 4910235"/>
                <a:gd name="connsiteX5" fmla="*/ 4993 w 4255085"/>
                <a:gd name="connsiteY5" fmla="*/ 3695046 h 4910235"/>
                <a:gd name="connsiteX6" fmla="*/ 0 w 4255085"/>
                <a:gd name="connsiteY6" fmla="*/ 1219216 h 4910235"/>
                <a:gd name="connsiteX0" fmla="*/ 0 w 4261211"/>
                <a:gd name="connsiteY0" fmla="*/ 1219216 h 4910235"/>
                <a:gd name="connsiteX1" fmla="*/ 2114936 w 4261211"/>
                <a:gd name="connsiteY1" fmla="*/ 0 h 4910235"/>
                <a:gd name="connsiteX2" fmla="*/ 4261211 w 4261211"/>
                <a:gd name="connsiteY2" fmla="*/ 1221433 h 4910235"/>
                <a:gd name="connsiteX3" fmla="*/ 4255085 w 4261211"/>
                <a:gd name="connsiteY3" fmla="*/ 3685689 h 4910235"/>
                <a:gd name="connsiteX4" fmla="*/ 2144567 w 4261211"/>
                <a:gd name="connsiteY4" fmla="*/ 4910235 h 4910235"/>
                <a:gd name="connsiteX5" fmla="*/ 4993 w 4261211"/>
                <a:gd name="connsiteY5" fmla="*/ 3695046 h 4910235"/>
                <a:gd name="connsiteX6" fmla="*/ 0 w 4261211"/>
                <a:gd name="connsiteY6" fmla="*/ 1219216 h 4910235"/>
                <a:gd name="connsiteX0" fmla="*/ 0 w 4266998"/>
                <a:gd name="connsiteY0" fmla="*/ 1219216 h 4910235"/>
                <a:gd name="connsiteX1" fmla="*/ 2120723 w 4266998"/>
                <a:gd name="connsiteY1" fmla="*/ 0 h 4910235"/>
                <a:gd name="connsiteX2" fmla="*/ 4266998 w 4266998"/>
                <a:gd name="connsiteY2" fmla="*/ 1221433 h 4910235"/>
                <a:gd name="connsiteX3" fmla="*/ 4260872 w 4266998"/>
                <a:gd name="connsiteY3" fmla="*/ 3685689 h 4910235"/>
                <a:gd name="connsiteX4" fmla="*/ 2150354 w 4266998"/>
                <a:gd name="connsiteY4" fmla="*/ 4910235 h 4910235"/>
                <a:gd name="connsiteX5" fmla="*/ 10780 w 4266998"/>
                <a:gd name="connsiteY5" fmla="*/ 3695046 h 4910235"/>
                <a:gd name="connsiteX6" fmla="*/ 0 w 4266998"/>
                <a:gd name="connsiteY6" fmla="*/ 1219216 h 4910235"/>
                <a:gd name="connsiteX0" fmla="*/ 1198 w 4268196"/>
                <a:gd name="connsiteY0" fmla="*/ 1219216 h 4910235"/>
                <a:gd name="connsiteX1" fmla="*/ 2121921 w 4268196"/>
                <a:gd name="connsiteY1" fmla="*/ 0 h 4910235"/>
                <a:gd name="connsiteX2" fmla="*/ 4268196 w 4268196"/>
                <a:gd name="connsiteY2" fmla="*/ 1221433 h 4910235"/>
                <a:gd name="connsiteX3" fmla="*/ 4262070 w 4268196"/>
                <a:gd name="connsiteY3" fmla="*/ 3685689 h 4910235"/>
                <a:gd name="connsiteX4" fmla="*/ 2151552 w 4268196"/>
                <a:gd name="connsiteY4" fmla="*/ 4910235 h 4910235"/>
                <a:gd name="connsiteX5" fmla="*/ 403 w 4268196"/>
                <a:gd name="connsiteY5" fmla="*/ 3689259 h 4910235"/>
                <a:gd name="connsiteX6" fmla="*/ 1198 w 4268196"/>
                <a:gd name="connsiteY6" fmla="*/ 1219216 h 4910235"/>
                <a:gd name="connsiteX0" fmla="*/ 1198 w 4268196"/>
                <a:gd name="connsiteY0" fmla="*/ 1219216 h 4921810"/>
                <a:gd name="connsiteX1" fmla="*/ 2121921 w 4268196"/>
                <a:gd name="connsiteY1" fmla="*/ 0 h 4921810"/>
                <a:gd name="connsiteX2" fmla="*/ 4268196 w 4268196"/>
                <a:gd name="connsiteY2" fmla="*/ 1221433 h 4921810"/>
                <a:gd name="connsiteX3" fmla="*/ 4262070 w 4268196"/>
                <a:gd name="connsiteY3" fmla="*/ 3685689 h 4921810"/>
                <a:gd name="connsiteX4" fmla="*/ 2134190 w 4268196"/>
                <a:gd name="connsiteY4" fmla="*/ 4921810 h 4921810"/>
                <a:gd name="connsiteX5" fmla="*/ 403 w 4268196"/>
                <a:gd name="connsiteY5" fmla="*/ 3689259 h 4921810"/>
                <a:gd name="connsiteX6" fmla="*/ 1198 w 4268196"/>
                <a:gd name="connsiteY6" fmla="*/ 1219216 h 492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8196" h="4921810">
                  <a:moveTo>
                    <a:pt x="1198" y="1219216"/>
                  </a:moveTo>
                  <a:lnTo>
                    <a:pt x="2121921" y="0"/>
                  </a:lnTo>
                  <a:lnTo>
                    <a:pt x="4268196" y="1221433"/>
                  </a:lnTo>
                  <a:lnTo>
                    <a:pt x="4262070" y="3685689"/>
                  </a:lnTo>
                  <a:lnTo>
                    <a:pt x="2134190" y="4921810"/>
                  </a:lnTo>
                  <a:lnTo>
                    <a:pt x="403" y="3689259"/>
                  </a:lnTo>
                  <a:cubicBezTo>
                    <a:pt x="-1261" y="2863982"/>
                    <a:pt x="2862" y="2044493"/>
                    <a:pt x="1198" y="1219216"/>
                  </a:cubicBezTo>
                  <a:close/>
                </a:path>
              </a:pathLst>
            </a:custGeom>
          </p:spPr>
        </p:pic>
        <p:sp>
          <p:nvSpPr>
            <p:cNvPr id="12" name="六边形 11">
              <a:extLst>
                <a:ext uri="{FF2B5EF4-FFF2-40B4-BE49-F238E27FC236}">
                  <a16:creationId xmlns:a16="http://schemas.microsoft.com/office/drawing/2014/main" xmlns="" id="{7DAC9EF7-5BF7-4FC6-BD64-AFC1C8963103}"/>
                </a:ext>
              </a:extLst>
            </p:cNvPr>
            <p:cNvSpPr/>
            <p:nvPr/>
          </p:nvSpPr>
          <p:spPr>
            <a:xfrm rot="5400000">
              <a:off x="9233634" y="2313203"/>
              <a:ext cx="1475923" cy="1344617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Shape 265">
              <a:extLst>
                <a:ext uri="{FF2B5EF4-FFF2-40B4-BE49-F238E27FC236}">
                  <a16:creationId xmlns:a16="http://schemas.microsoft.com/office/drawing/2014/main" xmlns="" id="{338094B0-78E4-4628-9CB1-232B56701CE1}"/>
                </a:ext>
              </a:extLst>
            </p:cNvPr>
            <p:cNvSpPr/>
            <p:nvPr/>
          </p:nvSpPr>
          <p:spPr>
            <a:xfrm>
              <a:off x="9709504" y="3139843"/>
              <a:ext cx="524182" cy="3590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5400" tIns="25400" rIns="25400" bIns="25400" anchor="ctr">
              <a:spAutoFit/>
            </a:bodyPr>
            <a:lstStyle>
              <a:lvl1pPr>
                <a:defRPr sz="4000" cap="all">
                  <a:solidFill>
                    <a:srgbClr val="FCFAFE"/>
                  </a:solidFill>
                  <a:latin typeface="+mn-lt"/>
                  <a:ea typeface="+mn-ea"/>
                  <a:cs typeface="+mn-cs"/>
                  <a:sym typeface="Open Sans Semibold"/>
                </a:defRPr>
              </a:lvl1pPr>
            </a:lstStyle>
            <a:p>
              <a:r>
                <a:rPr sz="2000" b="1" dirty="0">
                  <a:latin typeface="仓耳玄三M W05" panose="02020400000000000000" pitchFamily="18" charset="-122"/>
                </a:rPr>
                <a:t>SEO</a:t>
              </a:r>
            </a:p>
          </p:txBody>
        </p:sp>
        <p:sp>
          <p:nvSpPr>
            <p:cNvPr id="15" name="tag_98984">
              <a:extLst>
                <a:ext uri="{FF2B5EF4-FFF2-40B4-BE49-F238E27FC236}">
                  <a16:creationId xmlns:a16="http://schemas.microsoft.com/office/drawing/2014/main" xmlns="" id="{F7A35327-9D4C-4206-A347-5CCD7E24E19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761668" y="2534999"/>
              <a:ext cx="419854" cy="480967"/>
            </a:xfrm>
            <a:custGeom>
              <a:avLst/>
              <a:gdLst>
                <a:gd name="T0" fmla="*/ 3188 w 3452"/>
                <a:gd name="T1" fmla="*/ 198 h 3960"/>
                <a:gd name="T2" fmla="*/ 2711 w 3452"/>
                <a:gd name="T3" fmla="*/ 0 h 3960"/>
                <a:gd name="T4" fmla="*/ 2234 w 3452"/>
                <a:gd name="T5" fmla="*/ 198 h 3960"/>
                <a:gd name="T6" fmla="*/ 1784 w 3452"/>
                <a:gd name="T7" fmla="*/ 648 h 3960"/>
                <a:gd name="T8" fmla="*/ 1318 w 3452"/>
                <a:gd name="T9" fmla="*/ 369 h 3960"/>
                <a:gd name="T10" fmla="*/ 1179 w 3452"/>
                <a:gd name="T11" fmla="*/ 369 h 3960"/>
                <a:gd name="T12" fmla="*/ 66 w 3452"/>
                <a:gd name="T13" fmla="*/ 1037 h 3960"/>
                <a:gd name="T14" fmla="*/ 0 w 3452"/>
                <a:gd name="T15" fmla="*/ 1153 h 3960"/>
                <a:gd name="T16" fmla="*/ 0 w 3452"/>
                <a:gd name="T17" fmla="*/ 3825 h 3960"/>
                <a:gd name="T18" fmla="*/ 135 w 3452"/>
                <a:gd name="T19" fmla="*/ 3960 h 3960"/>
                <a:gd name="T20" fmla="*/ 2362 w 3452"/>
                <a:gd name="T21" fmla="*/ 3960 h 3960"/>
                <a:gd name="T22" fmla="*/ 2497 w 3452"/>
                <a:gd name="T23" fmla="*/ 3825 h 3960"/>
                <a:gd name="T24" fmla="*/ 2497 w 3452"/>
                <a:gd name="T25" fmla="*/ 1845 h 3960"/>
                <a:gd name="T26" fmla="*/ 3188 w 3452"/>
                <a:gd name="T27" fmla="*/ 1154 h 3960"/>
                <a:gd name="T28" fmla="*/ 3188 w 3452"/>
                <a:gd name="T29" fmla="*/ 198 h 3960"/>
                <a:gd name="T30" fmla="*/ 1249 w 3452"/>
                <a:gd name="T31" fmla="*/ 1733 h 3960"/>
                <a:gd name="T32" fmla="*/ 891 w 3452"/>
                <a:gd name="T33" fmla="*/ 1375 h 3960"/>
                <a:gd name="T34" fmla="*/ 1249 w 3452"/>
                <a:gd name="T35" fmla="*/ 1018 h 3960"/>
                <a:gd name="T36" fmla="*/ 1387 w 3452"/>
                <a:gd name="T37" fmla="*/ 1046 h 3960"/>
                <a:gd name="T38" fmla="*/ 1153 w 3452"/>
                <a:gd name="T39" fmla="*/ 1280 h 3960"/>
                <a:gd name="T40" fmla="*/ 1153 w 3452"/>
                <a:gd name="T41" fmla="*/ 1471 h 3960"/>
                <a:gd name="T42" fmla="*/ 1344 w 3452"/>
                <a:gd name="T43" fmla="*/ 1471 h 3960"/>
                <a:gd name="T44" fmla="*/ 1578 w 3452"/>
                <a:gd name="T45" fmla="*/ 1236 h 3960"/>
                <a:gd name="T46" fmla="*/ 1606 w 3452"/>
                <a:gd name="T47" fmla="*/ 1375 h 3960"/>
                <a:gd name="T48" fmla="*/ 1249 w 3452"/>
                <a:gd name="T49" fmla="*/ 1733 h 3960"/>
                <a:gd name="T50" fmla="*/ 2997 w 3452"/>
                <a:gd name="T51" fmla="*/ 963 h 3960"/>
                <a:gd name="T52" fmla="*/ 2497 w 3452"/>
                <a:gd name="T53" fmla="*/ 1463 h 3960"/>
                <a:gd name="T54" fmla="*/ 2497 w 3452"/>
                <a:gd name="T55" fmla="*/ 1153 h 3960"/>
                <a:gd name="T56" fmla="*/ 2432 w 3452"/>
                <a:gd name="T57" fmla="*/ 1037 h 3960"/>
                <a:gd name="T58" fmla="*/ 2023 w 3452"/>
                <a:gd name="T59" fmla="*/ 791 h 3960"/>
                <a:gd name="T60" fmla="*/ 2425 w 3452"/>
                <a:gd name="T61" fmla="*/ 389 h 3960"/>
                <a:gd name="T62" fmla="*/ 2711 w 3452"/>
                <a:gd name="T63" fmla="*/ 270 h 3960"/>
                <a:gd name="T64" fmla="*/ 2997 w 3452"/>
                <a:gd name="T65" fmla="*/ 389 h 3960"/>
                <a:gd name="T66" fmla="*/ 2997 w 3452"/>
                <a:gd name="T67" fmla="*/ 963 h 3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52" h="3960">
                  <a:moveTo>
                    <a:pt x="3188" y="198"/>
                  </a:moveTo>
                  <a:cubicBezTo>
                    <a:pt x="3061" y="70"/>
                    <a:pt x="2891" y="0"/>
                    <a:pt x="2711" y="0"/>
                  </a:cubicBezTo>
                  <a:cubicBezTo>
                    <a:pt x="2531" y="0"/>
                    <a:pt x="2361" y="70"/>
                    <a:pt x="2234" y="198"/>
                  </a:cubicBezTo>
                  <a:lnTo>
                    <a:pt x="1784" y="648"/>
                  </a:lnTo>
                  <a:lnTo>
                    <a:pt x="1318" y="369"/>
                  </a:lnTo>
                  <a:cubicBezTo>
                    <a:pt x="1275" y="343"/>
                    <a:pt x="1222" y="343"/>
                    <a:pt x="1179" y="369"/>
                  </a:cubicBezTo>
                  <a:lnTo>
                    <a:pt x="66" y="1037"/>
                  </a:lnTo>
                  <a:cubicBezTo>
                    <a:pt x="25" y="1061"/>
                    <a:pt x="0" y="1105"/>
                    <a:pt x="0" y="1153"/>
                  </a:cubicBezTo>
                  <a:lnTo>
                    <a:pt x="0" y="3825"/>
                  </a:lnTo>
                  <a:cubicBezTo>
                    <a:pt x="0" y="3900"/>
                    <a:pt x="60" y="3960"/>
                    <a:pt x="135" y="3960"/>
                  </a:cubicBezTo>
                  <a:lnTo>
                    <a:pt x="2362" y="3960"/>
                  </a:lnTo>
                  <a:cubicBezTo>
                    <a:pt x="2437" y="3960"/>
                    <a:pt x="2497" y="3900"/>
                    <a:pt x="2497" y="3825"/>
                  </a:cubicBezTo>
                  <a:lnTo>
                    <a:pt x="2497" y="1845"/>
                  </a:lnTo>
                  <a:lnTo>
                    <a:pt x="3188" y="1154"/>
                  </a:lnTo>
                  <a:cubicBezTo>
                    <a:pt x="3452" y="890"/>
                    <a:pt x="3452" y="462"/>
                    <a:pt x="3188" y="198"/>
                  </a:cubicBezTo>
                  <a:close/>
                  <a:moveTo>
                    <a:pt x="1249" y="1733"/>
                  </a:moveTo>
                  <a:cubicBezTo>
                    <a:pt x="1051" y="1733"/>
                    <a:pt x="891" y="1573"/>
                    <a:pt x="891" y="1375"/>
                  </a:cubicBezTo>
                  <a:cubicBezTo>
                    <a:pt x="891" y="1178"/>
                    <a:pt x="1051" y="1018"/>
                    <a:pt x="1249" y="1018"/>
                  </a:cubicBezTo>
                  <a:cubicBezTo>
                    <a:pt x="1298" y="1018"/>
                    <a:pt x="1345" y="1028"/>
                    <a:pt x="1387" y="1046"/>
                  </a:cubicBezTo>
                  <a:lnTo>
                    <a:pt x="1153" y="1280"/>
                  </a:lnTo>
                  <a:cubicBezTo>
                    <a:pt x="1100" y="1333"/>
                    <a:pt x="1101" y="1418"/>
                    <a:pt x="1153" y="1471"/>
                  </a:cubicBezTo>
                  <a:cubicBezTo>
                    <a:pt x="1206" y="1524"/>
                    <a:pt x="1291" y="1524"/>
                    <a:pt x="1344" y="1471"/>
                  </a:cubicBezTo>
                  <a:lnTo>
                    <a:pt x="1578" y="1236"/>
                  </a:lnTo>
                  <a:cubicBezTo>
                    <a:pt x="1596" y="1279"/>
                    <a:pt x="1606" y="1326"/>
                    <a:pt x="1606" y="1375"/>
                  </a:cubicBezTo>
                  <a:cubicBezTo>
                    <a:pt x="1606" y="1573"/>
                    <a:pt x="1446" y="1733"/>
                    <a:pt x="1249" y="1733"/>
                  </a:cubicBezTo>
                  <a:close/>
                  <a:moveTo>
                    <a:pt x="2997" y="963"/>
                  </a:moveTo>
                  <a:lnTo>
                    <a:pt x="2497" y="1463"/>
                  </a:lnTo>
                  <a:lnTo>
                    <a:pt x="2497" y="1153"/>
                  </a:lnTo>
                  <a:cubicBezTo>
                    <a:pt x="2497" y="1105"/>
                    <a:pt x="2472" y="1061"/>
                    <a:pt x="2432" y="1037"/>
                  </a:cubicBezTo>
                  <a:lnTo>
                    <a:pt x="2023" y="791"/>
                  </a:lnTo>
                  <a:lnTo>
                    <a:pt x="2425" y="389"/>
                  </a:lnTo>
                  <a:cubicBezTo>
                    <a:pt x="2501" y="312"/>
                    <a:pt x="2603" y="270"/>
                    <a:pt x="2711" y="270"/>
                  </a:cubicBezTo>
                  <a:cubicBezTo>
                    <a:pt x="2819" y="270"/>
                    <a:pt x="2921" y="312"/>
                    <a:pt x="2997" y="389"/>
                  </a:cubicBezTo>
                  <a:cubicBezTo>
                    <a:pt x="3156" y="547"/>
                    <a:pt x="3156" y="805"/>
                    <a:pt x="2997" y="9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AC0C9CA-DA8A-48B2-88B2-C57FEF42524B}"/>
              </a:ext>
            </a:extLst>
          </p:cNvPr>
          <p:cNvGrpSpPr/>
          <p:nvPr/>
        </p:nvGrpSpPr>
        <p:grpSpPr>
          <a:xfrm>
            <a:off x="5020754" y="1556015"/>
            <a:ext cx="2150492" cy="2490490"/>
            <a:chOff x="5072051" y="1742766"/>
            <a:chExt cx="2150492" cy="2490490"/>
          </a:xfrm>
        </p:grpSpPr>
        <p:pic>
          <p:nvPicPr>
            <p:cNvPr id="17" name="图片占位符 4" descr="图片包含 水, 天空, 户外, 建筑物&#10;&#10;描述已自动生成">
              <a:extLst>
                <a:ext uri="{FF2B5EF4-FFF2-40B4-BE49-F238E27FC236}">
                  <a16:creationId xmlns:a16="http://schemas.microsoft.com/office/drawing/2014/main" xmlns="" id="{DC865DB5-485D-4313-BC78-66660EE77B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10" r="21210"/>
            <a:stretch>
              <a:fillRect/>
            </a:stretch>
          </p:blipFill>
          <p:spPr>
            <a:xfrm>
              <a:off x="5072051" y="1742766"/>
              <a:ext cx="2150492" cy="2490490"/>
            </a:xfrm>
            <a:custGeom>
              <a:avLst/>
              <a:gdLst>
                <a:gd name="connsiteX0" fmla="*/ 0 w 4351338"/>
                <a:gd name="connsiteY0" fmla="*/ 2463800 h 4927600"/>
                <a:gd name="connsiteX1" fmla="*/ 1087835 w 4351338"/>
                <a:gd name="connsiteY1" fmla="*/ 1 h 4927600"/>
                <a:gd name="connsiteX2" fmla="*/ 3263504 w 4351338"/>
                <a:gd name="connsiteY2" fmla="*/ 1 h 4927600"/>
                <a:gd name="connsiteX3" fmla="*/ 4351338 w 4351338"/>
                <a:gd name="connsiteY3" fmla="*/ 2463800 h 4927600"/>
                <a:gd name="connsiteX4" fmla="*/ 3263504 w 4351338"/>
                <a:gd name="connsiteY4" fmla="*/ 4927599 h 4927600"/>
                <a:gd name="connsiteX5" fmla="*/ 1087835 w 4351338"/>
                <a:gd name="connsiteY5" fmla="*/ 4927599 h 4927600"/>
                <a:gd name="connsiteX6" fmla="*/ 0 w 4351338"/>
                <a:gd name="connsiteY6" fmla="*/ 2463800 h 4927600"/>
                <a:gd name="connsiteX0" fmla="*/ 0 w 4351338"/>
                <a:gd name="connsiteY0" fmla="*/ 2475830 h 4939629"/>
                <a:gd name="connsiteX1" fmla="*/ 2122551 w 4351338"/>
                <a:gd name="connsiteY1" fmla="*/ 0 h 4939629"/>
                <a:gd name="connsiteX2" fmla="*/ 3263504 w 4351338"/>
                <a:gd name="connsiteY2" fmla="*/ 12031 h 4939629"/>
                <a:gd name="connsiteX3" fmla="*/ 4351338 w 4351338"/>
                <a:gd name="connsiteY3" fmla="*/ 2475830 h 4939629"/>
                <a:gd name="connsiteX4" fmla="*/ 3263504 w 4351338"/>
                <a:gd name="connsiteY4" fmla="*/ 4939629 h 4939629"/>
                <a:gd name="connsiteX5" fmla="*/ 1087835 w 4351338"/>
                <a:gd name="connsiteY5" fmla="*/ 4939629 h 4939629"/>
                <a:gd name="connsiteX6" fmla="*/ 0 w 4351338"/>
                <a:gd name="connsiteY6" fmla="*/ 2475830 h 4939629"/>
                <a:gd name="connsiteX0" fmla="*/ 0 w 4291180"/>
                <a:gd name="connsiteY0" fmla="*/ 2475830 h 4939629"/>
                <a:gd name="connsiteX1" fmla="*/ 2122551 w 4291180"/>
                <a:gd name="connsiteY1" fmla="*/ 0 h 4939629"/>
                <a:gd name="connsiteX2" fmla="*/ 3263504 w 4291180"/>
                <a:gd name="connsiteY2" fmla="*/ 12031 h 4939629"/>
                <a:gd name="connsiteX3" fmla="*/ 4291180 w 4291180"/>
                <a:gd name="connsiteY3" fmla="*/ 1236577 h 4939629"/>
                <a:gd name="connsiteX4" fmla="*/ 3263504 w 4291180"/>
                <a:gd name="connsiteY4" fmla="*/ 4939629 h 4939629"/>
                <a:gd name="connsiteX5" fmla="*/ 1087835 w 4291180"/>
                <a:gd name="connsiteY5" fmla="*/ 4939629 h 4939629"/>
                <a:gd name="connsiteX6" fmla="*/ 0 w 4291180"/>
                <a:gd name="connsiteY6" fmla="*/ 2475830 h 4939629"/>
                <a:gd name="connsiteX0" fmla="*/ 0 w 4243053"/>
                <a:gd name="connsiteY0" fmla="*/ 1236578 h 4939629"/>
                <a:gd name="connsiteX1" fmla="*/ 2074424 w 4243053"/>
                <a:gd name="connsiteY1" fmla="*/ 0 h 4939629"/>
                <a:gd name="connsiteX2" fmla="*/ 3215377 w 4243053"/>
                <a:gd name="connsiteY2" fmla="*/ 12031 h 4939629"/>
                <a:gd name="connsiteX3" fmla="*/ 4243053 w 4243053"/>
                <a:gd name="connsiteY3" fmla="*/ 1236577 h 4939629"/>
                <a:gd name="connsiteX4" fmla="*/ 3215377 w 4243053"/>
                <a:gd name="connsiteY4" fmla="*/ 4939629 h 4939629"/>
                <a:gd name="connsiteX5" fmla="*/ 1039708 w 4243053"/>
                <a:gd name="connsiteY5" fmla="*/ 4939629 h 4939629"/>
                <a:gd name="connsiteX6" fmla="*/ 0 w 4243053"/>
                <a:gd name="connsiteY6" fmla="*/ 1236578 h 4939629"/>
                <a:gd name="connsiteX0" fmla="*/ 0 w 4243053"/>
                <a:gd name="connsiteY0" fmla="*/ 1236578 h 4939629"/>
                <a:gd name="connsiteX1" fmla="*/ 2074424 w 4243053"/>
                <a:gd name="connsiteY1" fmla="*/ 0 h 4939629"/>
                <a:gd name="connsiteX2" fmla="*/ 3215377 w 4243053"/>
                <a:gd name="connsiteY2" fmla="*/ 12031 h 4939629"/>
                <a:gd name="connsiteX3" fmla="*/ 4243053 w 4243053"/>
                <a:gd name="connsiteY3" fmla="*/ 1236577 h 4939629"/>
                <a:gd name="connsiteX4" fmla="*/ 3215377 w 4243053"/>
                <a:gd name="connsiteY4" fmla="*/ 4939629 h 4939629"/>
                <a:gd name="connsiteX5" fmla="*/ 4993 w 4243053"/>
                <a:gd name="connsiteY5" fmla="*/ 3712408 h 4939629"/>
                <a:gd name="connsiteX6" fmla="*/ 0 w 4243053"/>
                <a:gd name="connsiteY6" fmla="*/ 1236578 h 4939629"/>
                <a:gd name="connsiteX0" fmla="*/ 0 w 4243053"/>
                <a:gd name="connsiteY0" fmla="*/ 1236578 h 4927597"/>
                <a:gd name="connsiteX1" fmla="*/ 2074424 w 4243053"/>
                <a:gd name="connsiteY1" fmla="*/ 0 h 4927597"/>
                <a:gd name="connsiteX2" fmla="*/ 3215377 w 4243053"/>
                <a:gd name="connsiteY2" fmla="*/ 12031 h 4927597"/>
                <a:gd name="connsiteX3" fmla="*/ 4243053 w 4243053"/>
                <a:gd name="connsiteY3" fmla="*/ 1236577 h 4927597"/>
                <a:gd name="connsiteX4" fmla="*/ 2144567 w 4243053"/>
                <a:gd name="connsiteY4" fmla="*/ 4927597 h 4927597"/>
                <a:gd name="connsiteX5" fmla="*/ 4993 w 4243053"/>
                <a:gd name="connsiteY5" fmla="*/ 3712408 h 4927597"/>
                <a:gd name="connsiteX6" fmla="*/ 0 w 4243053"/>
                <a:gd name="connsiteY6" fmla="*/ 1236578 h 4927597"/>
                <a:gd name="connsiteX0" fmla="*/ 0 w 4255085"/>
                <a:gd name="connsiteY0" fmla="*/ 1236578 h 4927597"/>
                <a:gd name="connsiteX1" fmla="*/ 2074424 w 4255085"/>
                <a:gd name="connsiteY1" fmla="*/ 0 h 4927597"/>
                <a:gd name="connsiteX2" fmla="*/ 3215377 w 4255085"/>
                <a:gd name="connsiteY2" fmla="*/ 12031 h 4927597"/>
                <a:gd name="connsiteX3" fmla="*/ 4255085 w 4255085"/>
                <a:gd name="connsiteY3" fmla="*/ 3703051 h 4927597"/>
                <a:gd name="connsiteX4" fmla="*/ 2144567 w 4255085"/>
                <a:gd name="connsiteY4" fmla="*/ 4927597 h 4927597"/>
                <a:gd name="connsiteX5" fmla="*/ 4993 w 4255085"/>
                <a:gd name="connsiteY5" fmla="*/ 3712408 h 4927597"/>
                <a:gd name="connsiteX6" fmla="*/ 0 w 4255085"/>
                <a:gd name="connsiteY6" fmla="*/ 1236578 h 4927597"/>
                <a:gd name="connsiteX0" fmla="*/ 0 w 4255085"/>
                <a:gd name="connsiteY0" fmla="*/ 1236578 h 4927597"/>
                <a:gd name="connsiteX1" fmla="*/ 2074424 w 4255085"/>
                <a:gd name="connsiteY1" fmla="*/ 0 h 4927597"/>
                <a:gd name="connsiteX2" fmla="*/ 4238062 w 4255085"/>
                <a:gd name="connsiteY2" fmla="*/ 1227220 h 4927597"/>
                <a:gd name="connsiteX3" fmla="*/ 4255085 w 4255085"/>
                <a:gd name="connsiteY3" fmla="*/ 3703051 h 4927597"/>
                <a:gd name="connsiteX4" fmla="*/ 2144567 w 4255085"/>
                <a:gd name="connsiteY4" fmla="*/ 4927597 h 4927597"/>
                <a:gd name="connsiteX5" fmla="*/ 4993 w 4255085"/>
                <a:gd name="connsiteY5" fmla="*/ 3712408 h 4927597"/>
                <a:gd name="connsiteX6" fmla="*/ 0 w 4255085"/>
                <a:gd name="connsiteY6" fmla="*/ 1236578 h 4927597"/>
                <a:gd name="connsiteX0" fmla="*/ 0 w 4255085"/>
                <a:gd name="connsiteY0" fmla="*/ 1219216 h 4910235"/>
                <a:gd name="connsiteX1" fmla="*/ 2114936 w 4255085"/>
                <a:gd name="connsiteY1" fmla="*/ 0 h 4910235"/>
                <a:gd name="connsiteX2" fmla="*/ 4238062 w 4255085"/>
                <a:gd name="connsiteY2" fmla="*/ 1209858 h 4910235"/>
                <a:gd name="connsiteX3" fmla="*/ 4255085 w 4255085"/>
                <a:gd name="connsiteY3" fmla="*/ 3685689 h 4910235"/>
                <a:gd name="connsiteX4" fmla="*/ 2144567 w 4255085"/>
                <a:gd name="connsiteY4" fmla="*/ 4910235 h 4910235"/>
                <a:gd name="connsiteX5" fmla="*/ 4993 w 4255085"/>
                <a:gd name="connsiteY5" fmla="*/ 3695046 h 4910235"/>
                <a:gd name="connsiteX6" fmla="*/ 0 w 4255085"/>
                <a:gd name="connsiteY6" fmla="*/ 1219216 h 4910235"/>
                <a:gd name="connsiteX0" fmla="*/ 0 w 4261211"/>
                <a:gd name="connsiteY0" fmla="*/ 1219216 h 4910235"/>
                <a:gd name="connsiteX1" fmla="*/ 2114936 w 4261211"/>
                <a:gd name="connsiteY1" fmla="*/ 0 h 4910235"/>
                <a:gd name="connsiteX2" fmla="*/ 4261211 w 4261211"/>
                <a:gd name="connsiteY2" fmla="*/ 1221433 h 4910235"/>
                <a:gd name="connsiteX3" fmla="*/ 4255085 w 4261211"/>
                <a:gd name="connsiteY3" fmla="*/ 3685689 h 4910235"/>
                <a:gd name="connsiteX4" fmla="*/ 2144567 w 4261211"/>
                <a:gd name="connsiteY4" fmla="*/ 4910235 h 4910235"/>
                <a:gd name="connsiteX5" fmla="*/ 4993 w 4261211"/>
                <a:gd name="connsiteY5" fmla="*/ 3695046 h 4910235"/>
                <a:gd name="connsiteX6" fmla="*/ 0 w 4261211"/>
                <a:gd name="connsiteY6" fmla="*/ 1219216 h 4910235"/>
                <a:gd name="connsiteX0" fmla="*/ 0 w 4266998"/>
                <a:gd name="connsiteY0" fmla="*/ 1219216 h 4910235"/>
                <a:gd name="connsiteX1" fmla="*/ 2120723 w 4266998"/>
                <a:gd name="connsiteY1" fmla="*/ 0 h 4910235"/>
                <a:gd name="connsiteX2" fmla="*/ 4266998 w 4266998"/>
                <a:gd name="connsiteY2" fmla="*/ 1221433 h 4910235"/>
                <a:gd name="connsiteX3" fmla="*/ 4260872 w 4266998"/>
                <a:gd name="connsiteY3" fmla="*/ 3685689 h 4910235"/>
                <a:gd name="connsiteX4" fmla="*/ 2150354 w 4266998"/>
                <a:gd name="connsiteY4" fmla="*/ 4910235 h 4910235"/>
                <a:gd name="connsiteX5" fmla="*/ 10780 w 4266998"/>
                <a:gd name="connsiteY5" fmla="*/ 3695046 h 4910235"/>
                <a:gd name="connsiteX6" fmla="*/ 0 w 4266998"/>
                <a:gd name="connsiteY6" fmla="*/ 1219216 h 4910235"/>
                <a:gd name="connsiteX0" fmla="*/ 1198 w 4268196"/>
                <a:gd name="connsiteY0" fmla="*/ 1219216 h 4910235"/>
                <a:gd name="connsiteX1" fmla="*/ 2121921 w 4268196"/>
                <a:gd name="connsiteY1" fmla="*/ 0 h 4910235"/>
                <a:gd name="connsiteX2" fmla="*/ 4268196 w 4268196"/>
                <a:gd name="connsiteY2" fmla="*/ 1221433 h 4910235"/>
                <a:gd name="connsiteX3" fmla="*/ 4262070 w 4268196"/>
                <a:gd name="connsiteY3" fmla="*/ 3685689 h 4910235"/>
                <a:gd name="connsiteX4" fmla="*/ 2151552 w 4268196"/>
                <a:gd name="connsiteY4" fmla="*/ 4910235 h 4910235"/>
                <a:gd name="connsiteX5" fmla="*/ 403 w 4268196"/>
                <a:gd name="connsiteY5" fmla="*/ 3689259 h 4910235"/>
                <a:gd name="connsiteX6" fmla="*/ 1198 w 4268196"/>
                <a:gd name="connsiteY6" fmla="*/ 1219216 h 4910235"/>
                <a:gd name="connsiteX0" fmla="*/ 1198 w 4268196"/>
                <a:gd name="connsiteY0" fmla="*/ 1219216 h 4921810"/>
                <a:gd name="connsiteX1" fmla="*/ 2121921 w 4268196"/>
                <a:gd name="connsiteY1" fmla="*/ 0 h 4921810"/>
                <a:gd name="connsiteX2" fmla="*/ 4268196 w 4268196"/>
                <a:gd name="connsiteY2" fmla="*/ 1221433 h 4921810"/>
                <a:gd name="connsiteX3" fmla="*/ 4262070 w 4268196"/>
                <a:gd name="connsiteY3" fmla="*/ 3685689 h 4921810"/>
                <a:gd name="connsiteX4" fmla="*/ 2134190 w 4268196"/>
                <a:gd name="connsiteY4" fmla="*/ 4921810 h 4921810"/>
                <a:gd name="connsiteX5" fmla="*/ 403 w 4268196"/>
                <a:gd name="connsiteY5" fmla="*/ 3689259 h 4921810"/>
                <a:gd name="connsiteX6" fmla="*/ 1198 w 4268196"/>
                <a:gd name="connsiteY6" fmla="*/ 1219216 h 4921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8196" h="4921810">
                  <a:moveTo>
                    <a:pt x="1198" y="1219216"/>
                  </a:moveTo>
                  <a:lnTo>
                    <a:pt x="2121921" y="0"/>
                  </a:lnTo>
                  <a:lnTo>
                    <a:pt x="4268196" y="1221433"/>
                  </a:lnTo>
                  <a:lnTo>
                    <a:pt x="4262070" y="3685689"/>
                  </a:lnTo>
                  <a:lnTo>
                    <a:pt x="2134190" y="4921810"/>
                  </a:lnTo>
                  <a:lnTo>
                    <a:pt x="403" y="3689259"/>
                  </a:lnTo>
                  <a:cubicBezTo>
                    <a:pt x="-1261" y="2863982"/>
                    <a:pt x="2862" y="2044493"/>
                    <a:pt x="1198" y="1219216"/>
                  </a:cubicBezTo>
                  <a:close/>
                </a:path>
              </a:pathLst>
            </a:custGeom>
          </p:spPr>
        </p:pic>
        <p:sp>
          <p:nvSpPr>
            <p:cNvPr id="18" name="六边形 17">
              <a:extLst>
                <a:ext uri="{FF2B5EF4-FFF2-40B4-BE49-F238E27FC236}">
                  <a16:creationId xmlns:a16="http://schemas.microsoft.com/office/drawing/2014/main" xmlns="" id="{2C4E92CD-899E-48D6-865C-EEA591871243}"/>
                </a:ext>
              </a:extLst>
            </p:cNvPr>
            <p:cNvSpPr/>
            <p:nvPr/>
          </p:nvSpPr>
          <p:spPr>
            <a:xfrm rot="5400000">
              <a:off x="5409335" y="2315702"/>
              <a:ext cx="1475923" cy="1344617"/>
            </a:xfrm>
            <a:prstGeom prst="hexagon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Shape 264">
              <a:extLst>
                <a:ext uri="{FF2B5EF4-FFF2-40B4-BE49-F238E27FC236}">
                  <a16:creationId xmlns:a16="http://schemas.microsoft.com/office/drawing/2014/main" xmlns="" id="{194CF5DF-2DCF-4173-9E72-C95A1F93A3E2}"/>
                </a:ext>
              </a:extLst>
            </p:cNvPr>
            <p:cNvSpPr/>
            <p:nvPr/>
          </p:nvSpPr>
          <p:spPr>
            <a:xfrm>
              <a:off x="5794635" y="3139844"/>
              <a:ext cx="727763" cy="35907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25400" tIns="25400" rIns="25400" bIns="25400" anchor="ctr">
              <a:spAutoFit/>
            </a:bodyPr>
            <a:lstStyle>
              <a:lvl1pPr>
                <a:defRPr sz="4000" cap="all">
                  <a:solidFill>
                    <a:srgbClr val="FCFAFE"/>
                  </a:solidFill>
                  <a:latin typeface="+mn-lt"/>
                  <a:ea typeface="+mn-ea"/>
                  <a:cs typeface="+mn-cs"/>
                  <a:sym typeface="Open Sans Semibold"/>
                </a:defRPr>
              </a:lvl1pPr>
            </a:lstStyle>
            <a:p>
              <a:r>
                <a:rPr sz="2000" b="1" dirty="0">
                  <a:latin typeface="仓耳玄三M W05" panose="02020400000000000000" pitchFamily="18" charset="-122"/>
                </a:rPr>
                <a:t>UI/UX</a:t>
              </a:r>
            </a:p>
          </p:txBody>
        </p:sp>
        <p:sp>
          <p:nvSpPr>
            <p:cNvPr id="22" name="shopping-cart-with-product-inside_43777">
              <a:extLst>
                <a:ext uri="{FF2B5EF4-FFF2-40B4-BE49-F238E27FC236}">
                  <a16:creationId xmlns:a16="http://schemas.microsoft.com/office/drawing/2014/main" xmlns="" id="{8AC4F21C-7951-4AFB-8EB8-746E782A951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45174" y="2564400"/>
              <a:ext cx="501651" cy="527564"/>
            </a:xfrm>
            <a:custGeom>
              <a:avLst/>
              <a:gdLst>
                <a:gd name="T0" fmla="*/ 327 w 354"/>
                <a:gd name="T1" fmla="*/ 260 h 373"/>
                <a:gd name="T2" fmla="*/ 99 w 354"/>
                <a:gd name="T3" fmla="*/ 286 h 373"/>
                <a:gd name="T4" fmla="*/ 0 w 354"/>
                <a:gd name="T5" fmla="*/ 95 h 373"/>
                <a:gd name="T6" fmla="*/ 78 w 354"/>
                <a:gd name="T7" fmla="*/ 70 h 373"/>
                <a:gd name="T8" fmla="*/ 144 w 354"/>
                <a:gd name="T9" fmla="*/ 303 h 373"/>
                <a:gd name="T10" fmla="*/ 144 w 354"/>
                <a:gd name="T11" fmla="*/ 373 h 373"/>
                <a:gd name="T12" fmla="*/ 144 w 354"/>
                <a:gd name="T13" fmla="*/ 303 h 373"/>
                <a:gd name="T14" fmla="*/ 253 w 354"/>
                <a:gd name="T15" fmla="*/ 338 h 373"/>
                <a:gd name="T16" fmla="*/ 323 w 354"/>
                <a:gd name="T17" fmla="*/ 338 h 373"/>
                <a:gd name="T18" fmla="*/ 133 w 354"/>
                <a:gd name="T19" fmla="*/ 240 h 373"/>
                <a:gd name="T20" fmla="*/ 153 w 354"/>
                <a:gd name="T21" fmla="*/ 82 h 373"/>
                <a:gd name="T22" fmla="*/ 314 w 354"/>
                <a:gd name="T23" fmla="*/ 68 h 373"/>
                <a:gd name="T24" fmla="*/ 354 w 354"/>
                <a:gd name="T25" fmla="*/ 82 h 373"/>
                <a:gd name="T26" fmla="*/ 133 w 354"/>
                <a:gd name="T27" fmla="*/ 240 h 373"/>
                <a:gd name="T28" fmla="*/ 294 w 354"/>
                <a:gd name="T29" fmla="*/ 82 h 373"/>
                <a:gd name="T30" fmla="*/ 305 w 354"/>
                <a:gd name="T31" fmla="*/ 73 h 373"/>
                <a:gd name="T32" fmla="*/ 191 w 354"/>
                <a:gd name="T33" fmla="*/ 82 h 373"/>
                <a:gd name="T34" fmla="*/ 194 w 354"/>
                <a:gd name="T35" fmla="*/ 76 h 373"/>
                <a:gd name="T36" fmla="*/ 205 w 354"/>
                <a:gd name="T37" fmla="*/ 82 h 373"/>
                <a:gd name="T38" fmla="*/ 204 w 354"/>
                <a:gd name="T39" fmla="*/ 69 h 373"/>
                <a:gd name="T40" fmla="*/ 220 w 354"/>
                <a:gd name="T41" fmla="*/ 82 h 373"/>
                <a:gd name="T42" fmla="*/ 213 w 354"/>
                <a:gd name="T43" fmla="*/ 62 h 373"/>
                <a:gd name="T44" fmla="*/ 236 w 354"/>
                <a:gd name="T45" fmla="*/ 82 h 373"/>
                <a:gd name="T46" fmla="*/ 224 w 354"/>
                <a:gd name="T47" fmla="*/ 54 h 373"/>
                <a:gd name="T48" fmla="*/ 251 w 354"/>
                <a:gd name="T49" fmla="*/ 82 h 373"/>
                <a:gd name="T50" fmla="*/ 234 w 354"/>
                <a:gd name="T51" fmla="*/ 47 h 373"/>
                <a:gd name="T52" fmla="*/ 281 w 354"/>
                <a:gd name="T53" fmla="*/ 82 h 373"/>
                <a:gd name="T54" fmla="*/ 262 w 354"/>
                <a:gd name="T55" fmla="*/ 10 h 373"/>
                <a:gd name="T56" fmla="*/ 281 w 354"/>
                <a:gd name="T57" fmla="*/ 71 h 373"/>
                <a:gd name="T58" fmla="*/ 248 w 354"/>
                <a:gd name="T59" fmla="*/ 37 h 373"/>
                <a:gd name="T60" fmla="*/ 281 w 354"/>
                <a:gd name="T61" fmla="*/ 71 h 373"/>
                <a:gd name="T62" fmla="*/ 243 w 354"/>
                <a:gd name="T63" fmla="*/ 40 h 373"/>
                <a:gd name="T64" fmla="*/ 266 w 354"/>
                <a:gd name="T65" fmla="*/ 82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54" h="373">
                  <a:moveTo>
                    <a:pt x="120" y="260"/>
                  </a:moveTo>
                  <a:lnTo>
                    <a:pt x="327" y="260"/>
                  </a:lnTo>
                  <a:lnTo>
                    <a:pt x="327" y="286"/>
                  </a:lnTo>
                  <a:lnTo>
                    <a:pt x="99" y="286"/>
                  </a:lnTo>
                  <a:lnTo>
                    <a:pt x="58" y="95"/>
                  </a:lnTo>
                  <a:lnTo>
                    <a:pt x="0" y="95"/>
                  </a:lnTo>
                  <a:lnTo>
                    <a:pt x="0" y="70"/>
                  </a:lnTo>
                  <a:lnTo>
                    <a:pt x="78" y="70"/>
                  </a:lnTo>
                  <a:lnTo>
                    <a:pt x="120" y="260"/>
                  </a:lnTo>
                  <a:close/>
                  <a:moveTo>
                    <a:pt x="144" y="303"/>
                  </a:moveTo>
                  <a:cubicBezTo>
                    <a:pt x="124" y="303"/>
                    <a:pt x="109" y="318"/>
                    <a:pt x="109" y="338"/>
                  </a:cubicBezTo>
                  <a:cubicBezTo>
                    <a:pt x="109" y="357"/>
                    <a:pt x="124" y="373"/>
                    <a:pt x="144" y="373"/>
                  </a:cubicBezTo>
                  <a:cubicBezTo>
                    <a:pt x="163" y="373"/>
                    <a:pt x="179" y="357"/>
                    <a:pt x="179" y="338"/>
                  </a:cubicBezTo>
                  <a:cubicBezTo>
                    <a:pt x="179" y="318"/>
                    <a:pt x="163" y="303"/>
                    <a:pt x="144" y="303"/>
                  </a:cubicBezTo>
                  <a:close/>
                  <a:moveTo>
                    <a:pt x="288" y="303"/>
                  </a:moveTo>
                  <a:cubicBezTo>
                    <a:pt x="268" y="303"/>
                    <a:pt x="253" y="318"/>
                    <a:pt x="253" y="338"/>
                  </a:cubicBezTo>
                  <a:cubicBezTo>
                    <a:pt x="253" y="357"/>
                    <a:pt x="268" y="373"/>
                    <a:pt x="288" y="373"/>
                  </a:cubicBezTo>
                  <a:cubicBezTo>
                    <a:pt x="307" y="373"/>
                    <a:pt x="323" y="357"/>
                    <a:pt x="323" y="338"/>
                  </a:cubicBezTo>
                  <a:cubicBezTo>
                    <a:pt x="323" y="318"/>
                    <a:pt x="307" y="303"/>
                    <a:pt x="288" y="303"/>
                  </a:cubicBezTo>
                  <a:close/>
                  <a:moveTo>
                    <a:pt x="133" y="240"/>
                  </a:moveTo>
                  <a:lnTo>
                    <a:pt x="103" y="82"/>
                  </a:lnTo>
                  <a:lnTo>
                    <a:pt x="153" y="82"/>
                  </a:lnTo>
                  <a:lnTo>
                    <a:pt x="264" y="0"/>
                  </a:lnTo>
                  <a:lnTo>
                    <a:pt x="314" y="68"/>
                  </a:lnTo>
                  <a:lnTo>
                    <a:pt x="311" y="82"/>
                  </a:lnTo>
                  <a:lnTo>
                    <a:pt x="354" y="82"/>
                  </a:lnTo>
                  <a:lnTo>
                    <a:pt x="319" y="240"/>
                  </a:lnTo>
                  <a:lnTo>
                    <a:pt x="133" y="240"/>
                  </a:lnTo>
                  <a:close/>
                  <a:moveTo>
                    <a:pt x="305" y="73"/>
                  </a:moveTo>
                  <a:lnTo>
                    <a:pt x="294" y="82"/>
                  </a:lnTo>
                  <a:lnTo>
                    <a:pt x="304" y="82"/>
                  </a:lnTo>
                  <a:lnTo>
                    <a:pt x="305" y="73"/>
                  </a:lnTo>
                  <a:close/>
                  <a:moveTo>
                    <a:pt x="165" y="82"/>
                  </a:moveTo>
                  <a:lnTo>
                    <a:pt x="191" y="82"/>
                  </a:lnTo>
                  <a:lnTo>
                    <a:pt x="189" y="80"/>
                  </a:lnTo>
                  <a:lnTo>
                    <a:pt x="194" y="76"/>
                  </a:lnTo>
                  <a:lnTo>
                    <a:pt x="199" y="82"/>
                  </a:lnTo>
                  <a:lnTo>
                    <a:pt x="205" y="82"/>
                  </a:lnTo>
                  <a:lnTo>
                    <a:pt x="199" y="73"/>
                  </a:lnTo>
                  <a:lnTo>
                    <a:pt x="204" y="69"/>
                  </a:lnTo>
                  <a:lnTo>
                    <a:pt x="213" y="82"/>
                  </a:lnTo>
                  <a:lnTo>
                    <a:pt x="220" y="82"/>
                  </a:lnTo>
                  <a:lnTo>
                    <a:pt x="208" y="66"/>
                  </a:lnTo>
                  <a:lnTo>
                    <a:pt x="213" y="62"/>
                  </a:lnTo>
                  <a:lnTo>
                    <a:pt x="228" y="82"/>
                  </a:lnTo>
                  <a:lnTo>
                    <a:pt x="236" y="82"/>
                  </a:lnTo>
                  <a:lnTo>
                    <a:pt x="219" y="58"/>
                  </a:lnTo>
                  <a:lnTo>
                    <a:pt x="224" y="54"/>
                  </a:lnTo>
                  <a:lnTo>
                    <a:pt x="244" y="82"/>
                  </a:lnTo>
                  <a:lnTo>
                    <a:pt x="251" y="82"/>
                  </a:lnTo>
                  <a:lnTo>
                    <a:pt x="229" y="51"/>
                  </a:lnTo>
                  <a:lnTo>
                    <a:pt x="234" y="47"/>
                  </a:lnTo>
                  <a:lnTo>
                    <a:pt x="259" y="82"/>
                  </a:lnTo>
                  <a:lnTo>
                    <a:pt x="281" y="82"/>
                  </a:lnTo>
                  <a:lnTo>
                    <a:pt x="303" y="66"/>
                  </a:lnTo>
                  <a:lnTo>
                    <a:pt x="262" y="10"/>
                  </a:lnTo>
                  <a:lnTo>
                    <a:pt x="165" y="82"/>
                  </a:lnTo>
                  <a:close/>
                  <a:moveTo>
                    <a:pt x="281" y="71"/>
                  </a:moveTo>
                  <a:lnTo>
                    <a:pt x="253" y="33"/>
                  </a:lnTo>
                  <a:lnTo>
                    <a:pt x="248" y="37"/>
                  </a:lnTo>
                  <a:lnTo>
                    <a:pt x="276" y="74"/>
                  </a:lnTo>
                  <a:lnTo>
                    <a:pt x="281" y="71"/>
                  </a:lnTo>
                  <a:close/>
                  <a:moveTo>
                    <a:pt x="271" y="78"/>
                  </a:moveTo>
                  <a:lnTo>
                    <a:pt x="243" y="40"/>
                  </a:lnTo>
                  <a:lnTo>
                    <a:pt x="238" y="44"/>
                  </a:lnTo>
                  <a:lnTo>
                    <a:pt x="266" y="82"/>
                  </a:lnTo>
                  <a:lnTo>
                    <a:pt x="271" y="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latin typeface="仓耳玄三M W05" panose="02020400000000000000" pitchFamily="18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3DA37A9A-738E-48D3-B989-252DB42C318C}"/>
              </a:ext>
            </a:extLst>
          </p:cNvPr>
          <p:cNvGrpSpPr/>
          <p:nvPr/>
        </p:nvGrpSpPr>
        <p:grpSpPr>
          <a:xfrm>
            <a:off x="1007541" y="4276798"/>
            <a:ext cx="2449036" cy="923599"/>
            <a:chOff x="1007541" y="4276798"/>
            <a:chExt cx="2449036" cy="923599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6B1E5A8C-F7C1-4665-B05F-111E88D433EC}"/>
                </a:ext>
              </a:extLst>
            </p:cNvPr>
            <p:cNvSpPr/>
            <p:nvPr/>
          </p:nvSpPr>
          <p:spPr>
            <a:xfrm>
              <a:off x="1626765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064D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5F37E5A6-7EEE-46E5-B439-735F6D395C26}"/>
                </a:ext>
              </a:extLst>
            </p:cNvPr>
            <p:cNvSpPr txBox="1"/>
            <p:nvPr/>
          </p:nvSpPr>
          <p:spPr>
            <a:xfrm>
              <a:off x="1007541" y="4678523"/>
              <a:ext cx="2449036" cy="521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666E03D0-022C-44D8-B720-FC4D2969737F}"/>
              </a:ext>
            </a:extLst>
          </p:cNvPr>
          <p:cNvGrpSpPr/>
          <p:nvPr/>
        </p:nvGrpSpPr>
        <p:grpSpPr>
          <a:xfrm>
            <a:off x="4871482" y="4276798"/>
            <a:ext cx="2449036" cy="923599"/>
            <a:chOff x="1007541" y="4276798"/>
            <a:chExt cx="2449036" cy="923599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xmlns="" id="{5DE784A7-6BAD-429A-9A29-842E9B693893}"/>
                </a:ext>
              </a:extLst>
            </p:cNvPr>
            <p:cNvSpPr/>
            <p:nvPr/>
          </p:nvSpPr>
          <p:spPr>
            <a:xfrm>
              <a:off x="1626765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064D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xmlns="" id="{E1E2BCA4-618C-4D6C-B086-7B6A18504337}"/>
                </a:ext>
              </a:extLst>
            </p:cNvPr>
            <p:cNvSpPr txBox="1"/>
            <p:nvPr/>
          </p:nvSpPr>
          <p:spPr>
            <a:xfrm>
              <a:off x="1007541" y="4678523"/>
              <a:ext cx="2449036" cy="521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E9CB0AF5-EDA1-4772-8BC8-7E4A15B8382F}"/>
              </a:ext>
            </a:extLst>
          </p:cNvPr>
          <p:cNvGrpSpPr/>
          <p:nvPr/>
        </p:nvGrpSpPr>
        <p:grpSpPr>
          <a:xfrm>
            <a:off x="8735423" y="4276798"/>
            <a:ext cx="2449036" cy="923599"/>
            <a:chOff x="1007541" y="4276798"/>
            <a:chExt cx="2449036" cy="923599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FAD66340-1DB2-458F-AD85-5D7691D4B920}"/>
                </a:ext>
              </a:extLst>
            </p:cNvPr>
            <p:cNvSpPr/>
            <p:nvPr/>
          </p:nvSpPr>
          <p:spPr>
            <a:xfrm>
              <a:off x="1626765" y="427679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0064D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B3BC59CF-BF7A-45C0-A9D3-6541F532185A}"/>
                </a:ext>
              </a:extLst>
            </p:cNvPr>
            <p:cNvSpPr txBox="1"/>
            <p:nvPr/>
          </p:nvSpPr>
          <p:spPr>
            <a:xfrm>
              <a:off x="1007541" y="4678523"/>
              <a:ext cx="2449036" cy="5218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Lorem ipsum dolor sit amet, consectetuer adipiscing elit. Maecenas porttitor congue massa. Fusce posuere, magna sed pulvinar ultricies,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510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66154" y="708907"/>
            <a:ext cx="1620957" cy="564950"/>
            <a:chOff x="766154" y="708907"/>
            <a:chExt cx="1620957" cy="564950"/>
          </a:xfrm>
        </p:grpSpPr>
        <p:sp>
          <p:nvSpPr>
            <p:cNvPr id="20" name="文本框 19"/>
            <p:cNvSpPr txBox="1"/>
            <p:nvPr/>
          </p:nvSpPr>
          <p:spPr>
            <a:xfrm>
              <a:off x="766154" y="70890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 sz="3200"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algn="l"/>
              <a:r>
                <a:rPr lang="zh-CN" altLang="en-US" sz="2800" b="1" dirty="0">
                  <a:solidFill>
                    <a:schemeClr val="accent2"/>
                  </a:solidFill>
                </a:rPr>
                <a:t>项目介绍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873861" y="1273857"/>
              <a:ext cx="701130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 descr="e7d195523061f1c0205959036996ad55c215b892a7aac5c0B9ADEF7896FB48F2EF97163A2DE1401E1875DEDC438B7864AD24CA23553DBBBD975DAF4CAD4A2592689FFB6CEE59FFA55B2702D0E5EE29CDB42EC2C450165D158A3326FD2B1CD0EE3BE2A4CA85CD8F4E97A1A2083D155EA43D5D2550D96CF11EF483C35A902D8602E1FDE216A189CCFE">
            <a:extLst>
              <a:ext uri="{FF2B5EF4-FFF2-40B4-BE49-F238E27FC236}">
                <a16:creationId xmlns:a16="http://schemas.microsoft.com/office/drawing/2014/main" xmlns="" id="{B1AAD8FA-436D-4239-9108-BB30AB4AC9F0}"/>
              </a:ext>
            </a:extLst>
          </p:cNvPr>
          <p:cNvGrpSpPr/>
          <p:nvPr/>
        </p:nvGrpSpPr>
        <p:grpSpPr>
          <a:xfrm>
            <a:off x="3790992" y="1663547"/>
            <a:ext cx="4758564" cy="5194453"/>
            <a:chOff x="3790992" y="1663547"/>
            <a:chExt cx="4758564" cy="5194453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xmlns="" id="{4325709C-8D67-4443-A282-29DF2D0896FC}"/>
                </a:ext>
              </a:extLst>
            </p:cNvPr>
            <p:cNvSpPr>
              <a:spLocks/>
            </p:cNvSpPr>
            <p:nvPr/>
          </p:nvSpPr>
          <p:spPr bwMode="auto">
            <a:xfrm>
              <a:off x="7654177" y="4041333"/>
              <a:ext cx="877060" cy="2816667"/>
            </a:xfrm>
            <a:custGeom>
              <a:avLst/>
              <a:gdLst>
                <a:gd name="T0" fmla="*/ 385 w 486"/>
                <a:gd name="T1" fmla="*/ 1262 h 1559"/>
                <a:gd name="T2" fmla="*/ 383 w 486"/>
                <a:gd name="T3" fmla="*/ 1249 h 1559"/>
                <a:gd name="T4" fmla="*/ 369 w 486"/>
                <a:gd name="T5" fmla="*/ 1174 h 1559"/>
                <a:gd name="T6" fmla="*/ 371 w 486"/>
                <a:gd name="T7" fmla="*/ 930 h 1559"/>
                <a:gd name="T8" fmla="*/ 446 w 486"/>
                <a:gd name="T9" fmla="*/ 572 h 1559"/>
                <a:gd name="T10" fmla="*/ 471 w 486"/>
                <a:gd name="T11" fmla="*/ 403 h 1559"/>
                <a:gd name="T12" fmla="*/ 453 w 486"/>
                <a:gd name="T13" fmla="*/ 355 h 1559"/>
                <a:gd name="T14" fmla="*/ 367 w 486"/>
                <a:gd name="T15" fmla="*/ 251 h 1559"/>
                <a:gd name="T16" fmla="*/ 254 w 486"/>
                <a:gd name="T17" fmla="*/ 83 h 1559"/>
                <a:gd name="T18" fmla="*/ 117 w 486"/>
                <a:gd name="T19" fmla="*/ 24 h 1559"/>
                <a:gd name="T20" fmla="*/ 73 w 486"/>
                <a:gd name="T21" fmla="*/ 191 h 1559"/>
                <a:gd name="T22" fmla="*/ 84 w 486"/>
                <a:gd name="T23" fmla="*/ 245 h 1559"/>
                <a:gd name="T24" fmla="*/ 70 w 486"/>
                <a:gd name="T25" fmla="*/ 485 h 1559"/>
                <a:gd name="T26" fmla="*/ 21 w 486"/>
                <a:gd name="T27" fmla="*/ 636 h 1559"/>
                <a:gd name="T28" fmla="*/ 20 w 486"/>
                <a:gd name="T29" fmla="*/ 872 h 1559"/>
                <a:gd name="T30" fmla="*/ 23 w 486"/>
                <a:gd name="T31" fmla="*/ 880 h 1559"/>
                <a:gd name="T32" fmla="*/ 78 w 486"/>
                <a:gd name="T33" fmla="*/ 1121 h 1559"/>
                <a:gd name="T34" fmla="*/ 96 w 486"/>
                <a:gd name="T35" fmla="*/ 1248 h 1559"/>
                <a:gd name="T36" fmla="*/ 117 w 486"/>
                <a:gd name="T37" fmla="*/ 1559 h 1559"/>
                <a:gd name="T38" fmla="*/ 486 w 486"/>
                <a:gd name="T39" fmla="*/ 1559 h 1559"/>
                <a:gd name="T40" fmla="*/ 385 w 486"/>
                <a:gd name="T41" fmla="*/ 1262 h 15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6" h="1559">
                  <a:moveTo>
                    <a:pt x="385" y="1262"/>
                  </a:moveTo>
                  <a:cubicBezTo>
                    <a:pt x="384" y="1258"/>
                    <a:pt x="384" y="1253"/>
                    <a:pt x="383" y="1249"/>
                  </a:cubicBezTo>
                  <a:cubicBezTo>
                    <a:pt x="369" y="1174"/>
                    <a:pt x="369" y="1174"/>
                    <a:pt x="369" y="1174"/>
                  </a:cubicBezTo>
                  <a:cubicBezTo>
                    <a:pt x="356" y="1107"/>
                    <a:pt x="358" y="997"/>
                    <a:pt x="371" y="930"/>
                  </a:cubicBezTo>
                  <a:cubicBezTo>
                    <a:pt x="446" y="572"/>
                    <a:pt x="446" y="572"/>
                    <a:pt x="446" y="572"/>
                  </a:cubicBezTo>
                  <a:cubicBezTo>
                    <a:pt x="460" y="505"/>
                    <a:pt x="471" y="429"/>
                    <a:pt x="471" y="403"/>
                  </a:cubicBezTo>
                  <a:cubicBezTo>
                    <a:pt x="471" y="376"/>
                    <a:pt x="463" y="355"/>
                    <a:pt x="453" y="355"/>
                  </a:cubicBezTo>
                  <a:cubicBezTo>
                    <a:pt x="444" y="355"/>
                    <a:pt x="404" y="308"/>
                    <a:pt x="367" y="251"/>
                  </a:cubicBezTo>
                  <a:cubicBezTo>
                    <a:pt x="254" y="83"/>
                    <a:pt x="254" y="83"/>
                    <a:pt x="254" y="83"/>
                  </a:cubicBezTo>
                  <a:cubicBezTo>
                    <a:pt x="216" y="26"/>
                    <a:pt x="155" y="0"/>
                    <a:pt x="117" y="24"/>
                  </a:cubicBezTo>
                  <a:cubicBezTo>
                    <a:pt x="79" y="49"/>
                    <a:pt x="59" y="124"/>
                    <a:pt x="73" y="191"/>
                  </a:cubicBezTo>
                  <a:cubicBezTo>
                    <a:pt x="84" y="245"/>
                    <a:pt x="84" y="245"/>
                    <a:pt x="84" y="245"/>
                  </a:cubicBezTo>
                  <a:cubicBezTo>
                    <a:pt x="97" y="312"/>
                    <a:pt x="91" y="420"/>
                    <a:pt x="70" y="485"/>
                  </a:cubicBezTo>
                  <a:cubicBezTo>
                    <a:pt x="21" y="636"/>
                    <a:pt x="21" y="636"/>
                    <a:pt x="21" y="636"/>
                  </a:cubicBezTo>
                  <a:cubicBezTo>
                    <a:pt x="0" y="701"/>
                    <a:pt x="0" y="807"/>
                    <a:pt x="20" y="872"/>
                  </a:cubicBezTo>
                  <a:cubicBezTo>
                    <a:pt x="23" y="880"/>
                    <a:pt x="23" y="880"/>
                    <a:pt x="23" y="880"/>
                  </a:cubicBezTo>
                  <a:cubicBezTo>
                    <a:pt x="43" y="945"/>
                    <a:pt x="68" y="1053"/>
                    <a:pt x="78" y="1121"/>
                  </a:cubicBezTo>
                  <a:cubicBezTo>
                    <a:pt x="96" y="1248"/>
                    <a:pt x="96" y="1248"/>
                    <a:pt x="96" y="1248"/>
                  </a:cubicBezTo>
                  <a:cubicBezTo>
                    <a:pt x="117" y="1559"/>
                    <a:pt x="117" y="1559"/>
                    <a:pt x="117" y="1559"/>
                  </a:cubicBezTo>
                  <a:cubicBezTo>
                    <a:pt x="486" y="1559"/>
                    <a:pt x="486" y="1559"/>
                    <a:pt x="486" y="1559"/>
                  </a:cubicBezTo>
                  <a:lnTo>
                    <a:pt x="385" y="1262"/>
                  </a:lnTo>
                  <a:close/>
                </a:path>
              </a:pathLst>
            </a:custGeom>
            <a:solidFill>
              <a:srgbClr val="F7C8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>
              <a:extLst>
                <a:ext uri="{FF2B5EF4-FFF2-40B4-BE49-F238E27FC236}">
                  <a16:creationId xmlns:a16="http://schemas.microsoft.com/office/drawing/2014/main" xmlns="" id="{9790CC09-EDBA-4413-9217-28D11A769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0992" y="4032173"/>
              <a:ext cx="1079341" cy="2825827"/>
            </a:xfrm>
            <a:custGeom>
              <a:avLst/>
              <a:gdLst>
                <a:gd name="T0" fmla="*/ 553 w 598"/>
                <a:gd name="T1" fmla="*/ 619 h 1564"/>
                <a:gd name="T2" fmla="*/ 479 w 598"/>
                <a:gd name="T3" fmla="*/ 443 h 1564"/>
                <a:gd name="T4" fmla="*/ 374 w 598"/>
                <a:gd name="T5" fmla="*/ 297 h 1564"/>
                <a:gd name="T6" fmla="*/ 348 w 598"/>
                <a:gd name="T7" fmla="*/ 169 h 1564"/>
                <a:gd name="T8" fmla="*/ 395 w 598"/>
                <a:gd name="T9" fmla="*/ 50 h 1564"/>
                <a:gd name="T10" fmla="*/ 351 w 598"/>
                <a:gd name="T11" fmla="*/ 0 h 1564"/>
                <a:gd name="T12" fmla="*/ 230 w 598"/>
                <a:gd name="T13" fmla="*/ 98 h 1564"/>
                <a:gd name="T14" fmla="*/ 126 w 598"/>
                <a:gd name="T15" fmla="*/ 235 h 1564"/>
                <a:gd name="T16" fmla="*/ 50 w 598"/>
                <a:gd name="T17" fmla="*/ 372 h 1564"/>
                <a:gd name="T18" fmla="*/ 83 w 598"/>
                <a:gd name="T19" fmla="*/ 530 h 1564"/>
                <a:gd name="T20" fmla="*/ 183 w 598"/>
                <a:gd name="T21" fmla="*/ 892 h 1564"/>
                <a:gd name="T22" fmla="*/ 182 w 598"/>
                <a:gd name="T23" fmla="*/ 1131 h 1564"/>
                <a:gd name="T24" fmla="*/ 150 w 598"/>
                <a:gd name="T25" fmla="*/ 1242 h 1564"/>
                <a:gd name="T26" fmla="*/ 146 w 598"/>
                <a:gd name="T27" fmla="*/ 1261 h 1564"/>
                <a:gd name="T28" fmla="*/ 0 w 598"/>
                <a:gd name="T29" fmla="*/ 1564 h 1564"/>
                <a:gd name="T30" fmla="*/ 355 w 598"/>
                <a:gd name="T31" fmla="*/ 1564 h 1564"/>
                <a:gd name="T32" fmla="*/ 444 w 598"/>
                <a:gd name="T33" fmla="*/ 1273 h 1564"/>
                <a:gd name="T34" fmla="*/ 439 w 598"/>
                <a:gd name="T35" fmla="*/ 1273 h 1564"/>
                <a:gd name="T36" fmla="*/ 452 w 598"/>
                <a:gd name="T37" fmla="*/ 1241 h 1564"/>
                <a:gd name="T38" fmla="*/ 488 w 598"/>
                <a:gd name="T39" fmla="*/ 1108 h 1564"/>
                <a:gd name="T40" fmla="*/ 559 w 598"/>
                <a:gd name="T41" fmla="*/ 947 h 1564"/>
                <a:gd name="T42" fmla="*/ 598 w 598"/>
                <a:gd name="T43" fmla="*/ 807 h 1564"/>
                <a:gd name="T44" fmla="*/ 553 w 598"/>
                <a:gd name="T45" fmla="*/ 6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8" h="1564">
                  <a:moveTo>
                    <a:pt x="553" y="619"/>
                  </a:moveTo>
                  <a:cubicBezTo>
                    <a:pt x="528" y="570"/>
                    <a:pt x="495" y="491"/>
                    <a:pt x="479" y="443"/>
                  </a:cubicBezTo>
                  <a:cubicBezTo>
                    <a:pt x="462" y="396"/>
                    <a:pt x="415" y="330"/>
                    <a:pt x="374" y="297"/>
                  </a:cubicBezTo>
                  <a:cubicBezTo>
                    <a:pt x="333" y="265"/>
                    <a:pt x="321" y="207"/>
                    <a:pt x="348" y="169"/>
                  </a:cubicBezTo>
                  <a:cubicBezTo>
                    <a:pt x="374" y="132"/>
                    <a:pt x="395" y="78"/>
                    <a:pt x="395" y="50"/>
                  </a:cubicBezTo>
                  <a:cubicBezTo>
                    <a:pt x="395" y="22"/>
                    <a:pt x="375" y="0"/>
                    <a:pt x="351" y="0"/>
                  </a:cubicBezTo>
                  <a:cubicBezTo>
                    <a:pt x="326" y="0"/>
                    <a:pt x="272" y="44"/>
                    <a:pt x="230" y="98"/>
                  </a:cubicBezTo>
                  <a:cubicBezTo>
                    <a:pt x="126" y="235"/>
                    <a:pt x="126" y="235"/>
                    <a:pt x="126" y="235"/>
                  </a:cubicBezTo>
                  <a:cubicBezTo>
                    <a:pt x="84" y="289"/>
                    <a:pt x="50" y="351"/>
                    <a:pt x="50" y="372"/>
                  </a:cubicBezTo>
                  <a:cubicBezTo>
                    <a:pt x="50" y="393"/>
                    <a:pt x="65" y="464"/>
                    <a:pt x="83" y="530"/>
                  </a:cubicBezTo>
                  <a:cubicBezTo>
                    <a:pt x="183" y="892"/>
                    <a:pt x="183" y="892"/>
                    <a:pt x="183" y="892"/>
                  </a:cubicBezTo>
                  <a:cubicBezTo>
                    <a:pt x="202" y="958"/>
                    <a:pt x="201" y="1066"/>
                    <a:pt x="182" y="1131"/>
                  </a:cubicBezTo>
                  <a:cubicBezTo>
                    <a:pt x="150" y="1242"/>
                    <a:pt x="150" y="1242"/>
                    <a:pt x="150" y="1242"/>
                  </a:cubicBezTo>
                  <a:cubicBezTo>
                    <a:pt x="148" y="1248"/>
                    <a:pt x="147" y="1255"/>
                    <a:pt x="146" y="1261"/>
                  </a:cubicBezTo>
                  <a:cubicBezTo>
                    <a:pt x="0" y="1564"/>
                    <a:pt x="0" y="1564"/>
                    <a:pt x="0" y="1564"/>
                  </a:cubicBezTo>
                  <a:cubicBezTo>
                    <a:pt x="355" y="1564"/>
                    <a:pt x="355" y="1564"/>
                    <a:pt x="355" y="1564"/>
                  </a:cubicBezTo>
                  <a:cubicBezTo>
                    <a:pt x="444" y="1273"/>
                    <a:pt x="444" y="1273"/>
                    <a:pt x="444" y="1273"/>
                  </a:cubicBezTo>
                  <a:cubicBezTo>
                    <a:pt x="439" y="1273"/>
                    <a:pt x="439" y="1273"/>
                    <a:pt x="439" y="1273"/>
                  </a:cubicBezTo>
                  <a:cubicBezTo>
                    <a:pt x="444" y="1263"/>
                    <a:pt x="449" y="1252"/>
                    <a:pt x="452" y="1241"/>
                  </a:cubicBezTo>
                  <a:cubicBezTo>
                    <a:pt x="488" y="1108"/>
                    <a:pt x="488" y="1108"/>
                    <a:pt x="488" y="1108"/>
                  </a:cubicBezTo>
                  <a:cubicBezTo>
                    <a:pt x="506" y="1042"/>
                    <a:pt x="538" y="969"/>
                    <a:pt x="559" y="947"/>
                  </a:cubicBezTo>
                  <a:cubicBezTo>
                    <a:pt x="580" y="924"/>
                    <a:pt x="598" y="861"/>
                    <a:pt x="598" y="807"/>
                  </a:cubicBezTo>
                  <a:cubicBezTo>
                    <a:pt x="598" y="753"/>
                    <a:pt x="578" y="668"/>
                    <a:pt x="553" y="619"/>
                  </a:cubicBezTo>
                  <a:close/>
                </a:path>
              </a:pathLst>
            </a:custGeom>
            <a:solidFill>
              <a:srgbClr val="F8C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11">
              <a:extLst>
                <a:ext uri="{FF2B5EF4-FFF2-40B4-BE49-F238E27FC236}">
                  <a16:creationId xmlns:a16="http://schemas.microsoft.com/office/drawing/2014/main" xmlns="" id="{733421A3-71FF-4471-8C31-649F687105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8833" y="5492413"/>
              <a:ext cx="408379" cy="399219"/>
            </a:xfrm>
            <a:custGeom>
              <a:avLst/>
              <a:gdLst>
                <a:gd name="T0" fmla="*/ 226 w 226"/>
                <a:gd name="T1" fmla="*/ 149 h 221"/>
                <a:gd name="T2" fmla="*/ 32 w 226"/>
                <a:gd name="T3" fmla="*/ 0 h 221"/>
                <a:gd name="T4" fmla="*/ 226 w 226"/>
                <a:gd name="T5" fmla="*/ 149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6" h="221">
                  <a:moveTo>
                    <a:pt x="226" y="149"/>
                  </a:moveTo>
                  <a:cubicBezTo>
                    <a:pt x="226" y="149"/>
                    <a:pt x="45" y="190"/>
                    <a:pt x="32" y="0"/>
                  </a:cubicBezTo>
                  <a:cubicBezTo>
                    <a:pt x="32" y="0"/>
                    <a:pt x="0" y="221"/>
                    <a:pt x="226" y="149"/>
                  </a:cubicBezTo>
                  <a:close/>
                </a:path>
              </a:pathLst>
            </a:custGeom>
            <a:solidFill>
              <a:srgbClr val="FCE0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2">
              <a:extLst>
                <a:ext uri="{FF2B5EF4-FFF2-40B4-BE49-F238E27FC236}">
                  <a16:creationId xmlns:a16="http://schemas.microsoft.com/office/drawing/2014/main" xmlns="" id="{25F1FE3B-7A34-4F57-B5B1-AA70837319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6868" y="4548944"/>
              <a:ext cx="162588" cy="401509"/>
            </a:xfrm>
            <a:custGeom>
              <a:avLst/>
              <a:gdLst>
                <a:gd name="T0" fmla="*/ 90 w 90"/>
                <a:gd name="T1" fmla="*/ 0 h 222"/>
                <a:gd name="T2" fmla="*/ 73 w 90"/>
                <a:gd name="T3" fmla="*/ 222 h 222"/>
                <a:gd name="T4" fmla="*/ 90 w 90"/>
                <a:gd name="T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0" h="222">
                  <a:moveTo>
                    <a:pt x="90" y="0"/>
                  </a:moveTo>
                  <a:cubicBezTo>
                    <a:pt x="90" y="0"/>
                    <a:pt x="0" y="68"/>
                    <a:pt x="73" y="222"/>
                  </a:cubicBezTo>
                  <a:cubicBezTo>
                    <a:pt x="73" y="222"/>
                    <a:pt x="24" y="74"/>
                    <a:pt x="90" y="0"/>
                  </a:cubicBezTo>
                  <a:close/>
                </a:path>
              </a:pathLst>
            </a:custGeom>
            <a:solidFill>
              <a:srgbClr val="F3DA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3">
              <a:extLst>
                <a:ext uri="{FF2B5EF4-FFF2-40B4-BE49-F238E27FC236}">
                  <a16:creationId xmlns:a16="http://schemas.microsoft.com/office/drawing/2014/main" xmlns="" id="{E9B1EB09-E768-475B-9E51-86F92B7A9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7808" y="4612300"/>
              <a:ext cx="171748" cy="399219"/>
            </a:xfrm>
            <a:custGeom>
              <a:avLst/>
              <a:gdLst>
                <a:gd name="T0" fmla="*/ 0 w 95"/>
                <a:gd name="T1" fmla="*/ 0 h 221"/>
                <a:gd name="T2" fmla="*/ 35 w 95"/>
                <a:gd name="T3" fmla="*/ 221 h 221"/>
                <a:gd name="T4" fmla="*/ 0 w 95"/>
                <a:gd name="T5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221">
                  <a:moveTo>
                    <a:pt x="0" y="0"/>
                  </a:moveTo>
                  <a:cubicBezTo>
                    <a:pt x="0" y="0"/>
                    <a:pt x="95" y="61"/>
                    <a:pt x="35" y="221"/>
                  </a:cubicBezTo>
                  <a:cubicBezTo>
                    <a:pt x="35" y="221"/>
                    <a:pt x="72" y="70"/>
                    <a:pt x="0" y="0"/>
                  </a:cubicBezTo>
                  <a:close/>
                </a:path>
              </a:pathLst>
            </a:custGeom>
            <a:solidFill>
              <a:srgbClr val="FB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4">
              <a:extLst>
                <a:ext uri="{FF2B5EF4-FFF2-40B4-BE49-F238E27FC236}">
                  <a16:creationId xmlns:a16="http://schemas.microsoft.com/office/drawing/2014/main" xmlns="" id="{C9BA5A41-6E29-4F27-9F37-0265A7845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7753409" y="5492413"/>
              <a:ext cx="409142" cy="399219"/>
            </a:xfrm>
            <a:custGeom>
              <a:avLst/>
              <a:gdLst>
                <a:gd name="T0" fmla="*/ 0 w 227"/>
                <a:gd name="T1" fmla="*/ 149 h 221"/>
                <a:gd name="T2" fmla="*/ 195 w 227"/>
                <a:gd name="T3" fmla="*/ 0 h 221"/>
                <a:gd name="T4" fmla="*/ 0 w 227"/>
                <a:gd name="T5" fmla="*/ 149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" h="221">
                  <a:moveTo>
                    <a:pt x="0" y="149"/>
                  </a:moveTo>
                  <a:cubicBezTo>
                    <a:pt x="0" y="149"/>
                    <a:pt x="181" y="190"/>
                    <a:pt x="195" y="0"/>
                  </a:cubicBezTo>
                  <a:cubicBezTo>
                    <a:pt x="195" y="0"/>
                    <a:pt x="227" y="221"/>
                    <a:pt x="0" y="149"/>
                  </a:cubicBezTo>
                  <a:close/>
                </a:path>
              </a:pathLst>
            </a:custGeom>
            <a:solidFill>
              <a:srgbClr val="FB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泪滴形 11">
              <a:extLst>
                <a:ext uri="{FF2B5EF4-FFF2-40B4-BE49-F238E27FC236}">
                  <a16:creationId xmlns:a16="http://schemas.microsoft.com/office/drawing/2014/main" xmlns="" id="{91E47B3B-C78B-41F0-99F7-5BADFA538463}"/>
                </a:ext>
              </a:extLst>
            </p:cNvPr>
            <p:cNvSpPr/>
            <p:nvPr/>
          </p:nvSpPr>
          <p:spPr>
            <a:xfrm rot="5400000">
              <a:off x="4224292" y="1663547"/>
              <a:ext cx="1777775" cy="1777775"/>
            </a:xfrm>
            <a:prstGeom prst="teardrop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泪滴形 13">
              <a:extLst>
                <a:ext uri="{FF2B5EF4-FFF2-40B4-BE49-F238E27FC236}">
                  <a16:creationId xmlns:a16="http://schemas.microsoft.com/office/drawing/2014/main" xmlns="" id="{4F3B621A-F50F-42AA-B1B5-385452B7FAEA}"/>
                </a:ext>
              </a:extLst>
            </p:cNvPr>
            <p:cNvSpPr/>
            <p:nvPr/>
          </p:nvSpPr>
          <p:spPr>
            <a:xfrm rot="16200000" flipH="1">
              <a:off x="6298363" y="1663547"/>
              <a:ext cx="1777775" cy="1777775"/>
            </a:xfrm>
            <a:prstGeom prst="teardrop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泪滴形 14">
              <a:extLst>
                <a:ext uri="{FF2B5EF4-FFF2-40B4-BE49-F238E27FC236}">
                  <a16:creationId xmlns:a16="http://schemas.microsoft.com/office/drawing/2014/main" xmlns="" id="{626D9E46-DF3B-4460-8880-46585E1DAB04}"/>
                </a:ext>
              </a:extLst>
            </p:cNvPr>
            <p:cNvSpPr/>
            <p:nvPr/>
          </p:nvSpPr>
          <p:spPr>
            <a:xfrm rot="16200000" flipV="1">
              <a:off x="4224292" y="3646232"/>
              <a:ext cx="1777775" cy="1777775"/>
            </a:xfrm>
            <a:prstGeom prst="teardrop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泪滴形 15">
              <a:extLst>
                <a:ext uri="{FF2B5EF4-FFF2-40B4-BE49-F238E27FC236}">
                  <a16:creationId xmlns:a16="http://schemas.microsoft.com/office/drawing/2014/main" xmlns="" id="{66DCEA76-7C2F-486E-BC3A-D689EC2DE58E}"/>
                </a:ext>
              </a:extLst>
            </p:cNvPr>
            <p:cNvSpPr/>
            <p:nvPr/>
          </p:nvSpPr>
          <p:spPr>
            <a:xfrm rot="5400000" flipH="1" flipV="1">
              <a:off x="6298363" y="3646232"/>
              <a:ext cx="1777775" cy="1777775"/>
            </a:xfrm>
            <a:prstGeom prst="teardrop">
              <a:avLst/>
            </a:prstGeom>
            <a:solidFill>
              <a:schemeClr val="accent2"/>
            </a:solidFill>
            <a:ln w="28575">
              <a:noFill/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>
              <a:extLst>
                <a:ext uri="{FF2B5EF4-FFF2-40B4-BE49-F238E27FC236}">
                  <a16:creationId xmlns:a16="http://schemas.microsoft.com/office/drawing/2014/main" xmlns="" id="{D294731F-7CA2-4590-8027-475EFC164421}"/>
                </a:ext>
              </a:extLst>
            </p:cNvPr>
            <p:cNvSpPr>
              <a:spLocks/>
            </p:cNvSpPr>
            <p:nvPr/>
          </p:nvSpPr>
          <p:spPr bwMode="auto">
            <a:xfrm>
              <a:off x="7527465" y="4355823"/>
              <a:ext cx="821337" cy="877823"/>
            </a:xfrm>
            <a:custGeom>
              <a:avLst/>
              <a:gdLst>
                <a:gd name="T0" fmla="*/ 414 w 455"/>
                <a:gd name="T1" fmla="*/ 458 h 486"/>
                <a:gd name="T2" fmla="*/ 400 w 455"/>
                <a:gd name="T3" fmla="*/ 325 h 486"/>
                <a:gd name="T4" fmla="*/ 394 w 455"/>
                <a:gd name="T5" fmla="*/ 319 h 486"/>
                <a:gd name="T6" fmla="*/ 220 w 455"/>
                <a:gd name="T7" fmla="*/ 141 h 486"/>
                <a:gd name="T8" fmla="*/ 152 w 455"/>
                <a:gd name="T9" fmla="*/ 70 h 486"/>
                <a:gd name="T10" fmla="*/ 23 w 455"/>
                <a:gd name="T11" fmla="*/ 24 h 486"/>
                <a:gd name="T12" fmla="*/ 24 w 455"/>
                <a:gd name="T13" fmla="*/ 139 h 486"/>
                <a:gd name="T14" fmla="*/ 134 w 455"/>
                <a:gd name="T15" fmla="*/ 260 h 486"/>
                <a:gd name="T16" fmla="*/ 222 w 455"/>
                <a:gd name="T17" fmla="*/ 367 h 486"/>
                <a:gd name="T18" fmla="*/ 292 w 455"/>
                <a:gd name="T19" fmla="*/ 464 h 486"/>
                <a:gd name="T20" fmla="*/ 414 w 455"/>
                <a:gd name="T21" fmla="*/ 458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5" h="486">
                  <a:moveTo>
                    <a:pt x="414" y="458"/>
                  </a:moveTo>
                  <a:cubicBezTo>
                    <a:pt x="455" y="433"/>
                    <a:pt x="448" y="373"/>
                    <a:pt x="400" y="325"/>
                  </a:cubicBezTo>
                  <a:cubicBezTo>
                    <a:pt x="394" y="319"/>
                    <a:pt x="394" y="319"/>
                    <a:pt x="394" y="319"/>
                  </a:cubicBezTo>
                  <a:cubicBezTo>
                    <a:pt x="345" y="271"/>
                    <a:pt x="267" y="191"/>
                    <a:pt x="220" y="141"/>
                  </a:cubicBezTo>
                  <a:cubicBezTo>
                    <a:pt x="152" y="70"/>
                    <a:pt x="152" y="70"/>
                    <a:pt x="152" y="70"/>
                  </a:cubicBezTo>
                  <a:cubicBezTo>
                    <a:pt x="105" y="21"/>
                    <a:pt x="47" y="0"/>
                    <a:pt x="23" y="24"/>
                  </a:cubicBezTo>
                  <a:cubicBezTo>
                    <a:pt x="0" y="48"/>
                    <a:pt x="0" y="100"/>
                    <a:pt x="24" y="139"/>
                  </a:cubicBezTo>
                  <a:cubicBezTo>
                    <a:pt x="48" y="177"/>
                    <a:pt x="97" y="232"/>
                    <a:pt x="134" y="260"/>
                  </a:cubicBezTo>
                  <a:cubicBezTo>
                    <a:pt x="171" y="288"/>
                    <a:pt x="210" y="336"/>
                    <a:pt x="222" y="367"/>
                  </a:cubicBezTo>
                  <a:cubicBezTo>
                    <a:pt x="233" y="399"/>
                    <a:pt x="265" y="442"/>
                    <a:pt x="292" y="464"/>
                  </a:cubicBezTo>
                  <a:cubicBezTo>
                    <a:pt x="319" y="486"/>
                    <a:pt x="374" y="483"/>
                    <a:pt x="414" y="458"/>
                  </a:cubicBezTo>
                  <a:close/>
                </a:path>
              </a:pathLst>
            </a:custGeom>
            <a:solidFill>
              <a:srgbClr val="F8C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>
              <a:extLst>
                <a:ext uri="{FF2B5EF4-FFF2-40B4-BE49-F238E27FC236}">
                  <a16:creationId xmlns:a16="http://schemas.microsoft.com/office/drawing/2014/main" xmlns="" id="{7E2EA849-9BA1-4855-8825-E07EA2D52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88688" y="4334449"/>
              <a:ext cx="821337" cy="875533"/>
            </a:xfrm>
            <a:custGeom>
              <a:avLst/>
              <a:gdLst>
                <a:gd name="T0" fmla="*/ 41 w 455"/>
                <a:gd name="T1" fmla="*/ 458 h 485"/>
                <a:gd name="T2" fmla="*/ 55 w 455"/>
                <a:gd name="T3" fmla="*/ 325 h 485"/>
                <a:gd name="T4" fmla="*/ 61 w 455"/>
                <a:gd name="T5" fmla="*/ 319 h 485"/>
                <a:gd name="T6" fmla="*/ 235 w 455"/>
                <a:gd name="T7" fmla="*/ 141 h 485"/>
                <a:gd name="T8" fmla="*/ 303 w 455"/>
                <a:gd name="T9" fmla="*/ 70 h 485"/>
                <a:gd name="T10" fmla="*/ 432 w 455"/>
                <a:gd name="T11" fmla="*/ 24 h 485"/>
                <a:gd name="T12" fmla="*/ 431 w 455"/>
                <a:gd name="T13" fmla="*/ 138 h 485"/>
                <a:gd name="T14" fmla="*/ 321 w 455"/>
                <a:gd name="T15" fmla="*/ 259 h 485"/>
                <a:gd name="T16" fmla="*/ 233 w 455"/>
                <a:gd name="T17" fmla="*/ 367 h 485"/>
                <a:gd name="T18" fmla="*/ 163 w 455"/>
                <a:gd name="T19" fmla="*/ 464 h 485"/>
                <a:gd name="T20" fmla="*/ 41 w 455"/>
                <a:gd name="T21" fmla="*/ 458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55" h="485">
                  <a:moveTo>
                    <a:pt x="41" y="458"/>
                  </a:moveTo>
                  <a:cubicBezTo>
                    <a:pt x="0" y="433"/>
                    <a:pt x="7" y="373"/>
                    <a:pt x="55" y="325"/>
                  </a:cubicBezTo>
                  <a:cubicBezTo>
                    <a:pt x="61" y="319"/>
                    <a:pt x="61" y="319"/>
                    <a:pt x="61" y="319"/>
                  </a:cubicBezTo>
                  <a:cubicBezTo>
                    <a:pt x="110" y="271"/>
                    <a:pt x="188" y="191"/>
                    <a:pt x="235" y="141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50" y="21"/>
                    <a:pt x="408" y="0"/>
                    <a:pt x="432" y="24"/>
                  </a:cubicBezTo>
                  <a:cubicBezTo>
                    <a:pt x="455" y="48"/>
                    <a:pt x="455" y="100"/>
                    <a:pt x="431" y="138"/>
                  </a:cubicBezTo>
                  <a:cubicBezTo>
                    <a:pt x="407" y="177"/>
                    <a:pt x="358" y="232"/>
                    <a:pt x="321" y="259"/>
                  </a:cubicBezTo>
                  <a:cubicBezTo>
                    <a:pt x="285" y="287"/>
                    <a:pt x="245" y="336"/>
                    <a:pt x="233" y="367"/>
                  </a:cubicBezTo>
                  <a:cubicBezTo>
                    <a:pt x="222" y="398"/>
                    <a:pt x="190" y="442"/>
                    <a:pt x="163" y="464"/>
                  </a:cubicBezTo>
                  <a:cubicBezTo>
                    <a:pt x="136" y="485"/>
                    <a:pt x="81" y="483"/>
                    <a:pt x="41" y="458"/>
                  </a:cubicBezTo>
                  <a:close/>
                </a:path>
              </a:pathLst>
            </a:custGeom>
            <a:solidFill>
              <a:srgbClr val="F8C8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xmlns="" id="{019C0947-FC24-496A-8EAD-B07B62BF2998}"/>
                </a:ext>
              </a:extLst>
            </p:cNvPr>
            <p:cNvSpPr>
              <a:spLocks/>
            </p:cNvSpPr>
            <p:nvPr/>
          </p:nvSpPr>
          <p:spPr bwMode="auto">
            <a:xfrm>
              <a:off x="7577844" y="4393989"/>
              <a:ext cx="157245" cy="157245"/>
            </a:xfrm>
            <a:custGeom>
              <a:avLst/>
              <a:gdLst>
                <a:gd name="T0" fmla="*/ 40 w 87"/>
                <a:gd name="T1" fmla="*/ 9 h 87"/>
                <a:gd name="T2" fmla="*/ 5 w 87"/>
                <a:gd name="T3" fmla="*/ 54 h 87"/>
                <a:gd name="T4" fmla="*/ 42 w 87"/>
                <a:gd name="T5" fmla="*/ 87 h 87"/>
                <a:gd name="T6" fmla="*/ 87 w 87"/>
                <a:gd name="T7" fmla="*/ 39 h 87"/>
                <a:gd name="T8" fmla="*/ 40 w 87"/>
                <a:gd name="T9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7">
                  <a:moveTo>
                    <a:pt x="40" y="9"/>
                  </a:moveTo>
                  <a:cubicBezTo>
                    <a:pt x="40" y="9"/>
                    <a:pt x="0" y="33"/>
                    <a:pt x="5" y="54"/>
                  </a:cubicBezTo>
                  <a:cubicBezTo>
                    <a:pt x="5" y="54"/>
                    <a:pt x="21" y="87"/>
                    <a:pt x="42" y="87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87" y="39"/>
                    <a:pt x="53" y="0"/>
                    <a:pt x="40" y="9"/>
                  </a:cubicBezTo>
                  <a:close/>
                </a:path>
              </a:pathLst>
            </a:custGeom>
            <a:solidFill>
              <a:srgbClr val="FB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">
              <a:extLst>
                <a:ext uri="{FF2B5EF4-FFF2-40B4-BE49-F238E27FC236}">
                  <a16:creationId xmlns:a16="http://schemas.microsoft.com/office/drawing/2014/main" xmlns="" id="{F6EDC0B5-94DD-42CD-958D-7CE8367499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8585" y="4375669"/>
              <a:ext cx="155718" cy="164115"/>
            </a:xfrm>
            <a:custGeom>
              <a:avLst/>
              <a:gdLst>
                <a:gd name="T0" fmla="*/ 51 w 86"/>
                <a:gd name="T1" fmla="*/ 12 h 91"/>
                <a:gd name="T2" fmla="*/ 77 w 86"/>
                <a:gd name="T3" fmla="*/ 62 h 91"/>
                <a:gd name="T4" fmla="*/ 35 w 86"/>
                <a:gd name="T5" fmla="*/ 88 h 91"/>
                <a:gd name="T6" fmla="*/ 0 w 86"/>
                <a:gd name="T7" fmla="*/ 33 h 91"/>
                <a:gd name="T8" fmla="*/ 51 w 86"/>
                <a:gd name="T9" fmla="*/ 1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1">
                  <a:moveTo>
                    <a:pt x="51" y="12"/>
                  </a:moveTo>
                  <a:cubicBezTo>
                    <a:pt x="51" y="12"/>
                    <a:pt x="86" y="42"/>
                    <a:pt x="77" y="62"/>
                  </a:cubicBezTo>
                  <a:cubicBezTo>
                    <a:pt x="77" y="62"/>
                    <a:pt x="56" y="91"/>
                    <a:pt x="35" y="8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40" y="0"/>
                    <a:pt x="51" y="12"/>
                  </a:cubicBezTo>
                  <a:close/>
                </a:path>
              </a:pathLst>
            </a:custGeom>
            <a:solidFill>
              <a:srgbClr val="FBE2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9D72DC2A-BBB3-48AA-97E2-B4976476DA75}"/>
                </a:ext>
              </a:extLst>
            </p:cNvPr>
            <p:cNvGrpSpPr/>
            <p:nvPr/>
          </p:nvGrpSpPr>
          <p:grpSpPr>
            <a:xfrm>
              <a:off x="6654629" y="4031666"/>
              <a:ext cx="834669" cy="831385"/>
              <a:chOff x="4557733" y="2434359"/>
              <a:chExt cx="512624" cy="510606"/>
            </a:xfrm>
            <a:solidFill>
              <a:schemeClr val="bg1"/>
            </a:solidFill>
          </p:grpSpPr>
          <p:sp>
            <p:nvSpPr>
              <p:cNvPr id="35" name="Freeform 7">
                <a:extLst>
                  <a:ext uri="{FF2B5EF4-FFF2-40B4-BE49-F238E27FC236}">
                    <a16:creationId xmlns:a16="http://schemas.microsoft.com/office/drawing/2014/main" xmlns="" id="{FEBAFC85-1E00-41AE-9329-2FB0F6E4E1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557733" y="2434359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:a16="http://schemas.microsoft.com/office/drawing/2014/main" xmlns="" id="{004A6FD4-621A-4D6B-96E8-909A4DE311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1753" y="2529215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3ABA4E3F-2215-470E-9D51-3F14BCB02DEC}"/>
                </a:ext>
              </a:extLst>
            </p:cNvPr>
            <p:cNvGrpSpPr/>
            <p:nvPr/>
          </p:nvGrpSpPr>
          <p:grpSpPr>
            <a:xfrm>
              <a:off x="4748023" y="2189400"/>
              <a:ext cx="764270" cy="734988"/>
              <a:chOff x="6159731" y="1864447"/>
              <a:chExt cx="469385" cy="451400"/>
            </a:xfrm>
            <a:solidFill>
              <a:schemeClr val="bg1"/>
            </a:solidFill>
          </p:grpSpPr>
          <p:sp>
            <p:nvSpPr>
              <p:cNvPr id="33" name="Oval 131">
                <a:extLst>
                  <a:ext uri="{FF2B5EF4-FFF2-40B4-BE49-F238E27FC236}">
                    <a16:creationId xmlns:a16="http://schemas.microsoft.com/office/drawing/2014/main" xmlns="" id="{2E1A36B5-A774-4EE2-B2E6-9259CDE6B32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88812" y="1864447"/>
                <a:ext cx="211223" cy="2139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134">
                <a:extLst>
                  <a:ext uri="{FF2B5EF4-FFF2-40B4-BE49-F238E27FC236}">
                    <a16:creationId xmlns:a16="http://schemas.microsoft.com/office/drawing/2014/main" xmlns="" id="{9BF7CDBD-875F-4C94-A5E4-D75038000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59731" y="2111736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45D1AF94-19E9-413D-9717-C5E11B48D777}"/>
                </a:ext>
              </a:extLst>
            </p:cNvPr>
            <p:cNvGrpSpPr/>
            <p:nvPr/>
          </p:nvGrpSpPr>
          <p:grpSpPr>
            <a:xfrm>
              <a:off x="4906209" y="4158350"/>
              <a:ext cx="690868" cy="598752"/>
              <a:chOff x="7090992" y="4839631"/>
              <a:chExt cx="424306" cy="367732"/>
            </a:xfrm>
            <a:solidFill>
              <a:schemeClr val="bg1"/>
            </a:solidFill>
          </p:grpSpPr>
          <p:sp>
            <p:nvSpPr>
              <p:cNvPr id="29" name="Freeform 19">
                <a:extLst>
                  <a:ext uri="{FF2B5EF4-FFF2-40B4-BE49-F238E27FC236}">
                    <a16:creationId xmlns:a16="http://schemas.microsoft.com/office/drawing/2014/main" xmlns="" id="{A5504A47-1147-4BA3-B6A7-D7A2452E24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56995" y="4994536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0">
                <a:extLst>
                  <a:ext uri="{FF2B5EF4-FFF2-40B4-BE49-F238E27FC236}">
                    <a16:creationId xmlns:a16="http://schemas.microsoft.com/office/drawing/2014/main" xmlns="" id="{53BFE8DC-DBEC-47FF-A89C-36E1FCD08E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82266" y="4937962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21">
                <a:extLst>
                  <a:ext uri="{FF2B5EF4-FFF2-40B4-BE49-F238E27FC236}">
                    <a16:creationId xmlns:a16="http://schemas.microsoft.com/office/drawing/2014/main" xmlns="" id="{B22BE82D-98FB-42FE-82D7-9D214A20C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08885" y="4891491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22">
                <a:extLst>
                  <a:ext uri="{FF2B5EF4-FFF2-40B4-BE49-F238E27FC236}">
                    <a16:creationId xmlns:a16="http://schemas.microsoft.com/office/drawing/2014/main" xmlns="" id="{FA2E6364-E6E0-4C1F-AA67-D87FB3645C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0992" y="4839631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34161754-61E1-4A01-853D-30A566403193}"/>
                </a:ext>
              </a:extLst>
            </p:cNvPr>
            <p:cNvGrpSpPr/>
            <p:nvPr/>
          </p:nvGrpSpPr>
          <p:grpSpPr>
            <a:xfrm>
              <a:off x="6783918" y="2223029"/>
              <a:ext cx="635944" cy="629387"/>
              <a:chOff x="4270293" y="4090633"/>
              <a:chExt cx="390570" cy="386543"/>
            </a:xfrm>
            <a:solidFill>
              <a:schemeClr val="bg1"/>
            </a:solidFill>
          </p:grpSpPr>
          <p:sp>
            <p:nvSpPr>
              <p:cNvPr id="27" name="Freeform 136">
                <a:extLst>
                  <a:ext uri="{FF2B5EF4-FFF2-40B4-BE49-F238E27FC236}">
                    <a16:creationId xmlns:a16="http://schemas.microsoft.com/office/drawing/2014/main" xmlns="" id="{D15EA761-98FE-400A-878B-4A584444E3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0293" y="4307258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137">
                <a:extLst>
                  <a:ext uri="{FF2B5EF4-FFF2-40B4-BE49-F238E27FC236}">
                    <a16:creationId xmlns:a16="http://schemas.microsoft.com/office/drawing/2014/main" xmlns="" id="{32A30C87-3713-4E50-92D1-D66C9C3010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70293" y="4090633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93CAA1A5-0D0B-42A9-9153-61B4E3596CD2}"/>
              </a:ext>
            </a:extLst>
          </p:cNvPr>
          <p:cNvSpPr/>
          <p:nvPr/>
        </p:nvSpPr>
        <p:spPr>
          <a:xfrm>
            <a:off x="2510415" y="17683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xmlns="" id="{FFB59276-75C1-4D69-9A99-4C0DBDD8C511}"/>
              </a:ext>
            </a:extLst>
          </p:cNvPr>
          <p:cNvSpPr txBox="1"/>
          <p:nvPr/>
        </p:nvSpPr>
        <p:spPr>
          <a:xfrm>
            <a:off x="1271967" y="2170105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6BF30B52-E67E-4CAB-BECA-FE3A4B90B2B0}"/>
              </a:ext>
            </a:extLst>
          </p:cNvPr>
          <p:cNvSpPr/>
          <p:nvPr/>
        </p:nvSpPr>
        <p:spPr>
          <a:xfrm>
            <a:off x="2510415" y="407704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98D613BB-C7F8-454E-B69D-614544BB3732}"/>
              </a:ext>
            </a:extLst>
          </p:cNvPr>
          <p:cNvSpPr txBox="1"/>
          <p:nvPr/>
        </p:nvSpPr>
        <p:spPr>
          <a:xfrm>
            <a:off x="1271967" y="4478770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xmlns="" id="{8E127C80-EFBA-43D8-802C-359A60118F23}"/>
              </a:ext>
            </a:extLst>
          </p:cNvPr>
          <p:cNvSpPr/>
          <p:nvPr/>
        </p:nvSpPr>
        <p:spPr>
          <a:xfrm>
            <a:off x="8607127" y="176838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D4993B79-5879-4C13-88FF-3D78AACB8657}"/>
              </a:ext>
            </a:extLst>
          </p:cNvPr>
          <p:cNvSpPr txBox="1"/>
          <p:nvPr/>
        </p:nvSpPr>
        <p:spPr>
          <a:xfrm>
            <a:off x="8607127" y="2170105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E0BCE2FA-3715-40B7-9088-9947D6EDACCD}"/>
              </a:ext>
            </a:extLst>
          </p:cNvPr>
          <p:cNvSpPr/>
          <p:nvPr/>
        </p:nvSpPr>
        <p:spPr>
          <a:xfrm>
            <a:off x="8607127" y="407704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64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E01327BB-C0FC-4FCF-BD41-6FA39F0622F1}"/>
              </a:ext>
            </a:extLst>
          </p:cNvPr>
          <p:cNvSpPr txBox="1"/>
          <p:nvPr/>
        </p:nvSpPr>
        <p:spPr>
          <a:xfrm>
            <a:off x="8607127" y="4478770"/>
            <a:ext cx="2449036" cy="521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Lorem ipsum dolor sit amet, consectetuer adipiscing elit. Maecenas porttitor congue massa. Fusce posuere, magna sed pulvinar ultricies,</a:t>
            </a:r>
          </a:p>
        </p:txBody>
      </p:sp>
    </p:spTree>
    <p:extLst>
      <p:ext uri="{BB962C8B-B14F-4D97-AF65-F5344CB8AC3E}">
        <p14:creationId xmlns:p14="http://schemas.microsoft.com/office/powerpoint/2010/main" val="570176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0299 0.24954 L 1.66667E-6 -1.48148E-6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-1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66154" y="708907"/>
            <a:ext cx="1620957" cy="564950"/>
            <a:chOff x="766154" y="708907"/>
            <a:chExt cx="1620957" cy="564950"/>
          </a:xfrm>
        </p:grpSpPr>
        <p:sp>
          <p:nvSpPr>
            <p:cNvPr id="20" name="文本框 19"/>
            <p:cNvSpPr txBox="1"/>
            <p:nvPr/>
          </p:nvSpPr>
          <p:spPr>
            <a:xfrm>
              <a:off x="766154" y="70890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 sz="3200"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algn="l"/>
              <a:r>
                <a:rPr lang="zh-CN" altLang="en-US" sz="2800" b="1" dirty="0">
                  <a:solidFill>
                    <a:schemeClr val="accent2"/>
                  </a:solidFill>
                </a:rPr>
                <a:t>项目介绍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873861" y="1273857"/>
              <a:ext cx="701130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Freeform 5">
            <a:extLst>
              <a:ext uri="{FF2B5EF4-FFF2-40B4-BE49-F238E27FC236}">
                <a16:creationId xmlns:a16="http://schemas.microsoft.com/office/drawing/2014/main" xmlns="" id="{7A40FF51-157D-4E4C-9ECF-9107617BA1CE}"/>
              </a:ext>
            </a:extLst>
          </p:cNvPr>
          <p:cNvSpPr>
            <a:spLocks/>
          </p:cNvSpPr>
          <p:nvPr/>
        </p:nvSpPr>
        <p:spPr bwMode="auto">
          <a:xfrm>
            <a:off x="1523507" y="1714825"/>
            <a:ext cx="1758010" cy="1302429"/>
          </a:xfrm>
          <a:custGeom>
            <a:avLst/>
            <a:gdLst>
              <a:gd name="T0" fmla="*/ 61 w 85"/>
              <a:gd name="T1" fmla="*/ 37 h 63"/>
              <a:gd name="T2" fmla="*/ 65 w 85"/>
              <a:gd name="T3" fmla="*/ 34 h 63"/>
              <a:gd name="T4" fmla="*/ 69 w 85"/>
              <a:gd name="T5" fmla="*/ 37 h 63"/>
              <a:gd name="T6" fmla="*/ 77 w 85"/>
              <a:gd name="T7" fmla="*/ 40 h 63"/>
              <a:gd name="T8" fmla="*/ 85 w 85"/>
              <a:gd name="T9" fmla="*/ 32 h 63"/>
              <a:gd name="T10" fmla="*/ 77 w 85"/>
              <a:gd name="T11" fmla="*/ 23 h 63"/>
              <a:gd name="T12" fmla="*/ 69 w 85"/>
              <a:gd name="T13" fmla="*/ 26 h 63"/>
              <a:gd name="T14" fmla="*/ 65 w 85"/>
              <a:gd name="T15" fmla="*/ 29 h 63"/>
              <a:gd name="T16" fmla="*/ 61 w 85"/>
              <a:gd name="T17" fmla="*/ 26 h 63"/>
              <a:gd name="T18" fmla="*/ 61 w 85"/>
              <a:gd name="T19" fmla="*/ 26 h 63"/>
              <a:gd name="T20" fmla="*/ 61 w 85"/>
              <a:gd name="T21" fmla="*/ 0 h 63"/>
              <a:gd name="T22" fmla="*/ 10 w 85"/>
              <a:gd name="T23" fmla="*/ 0 h 63"/>
              <a:gd name="T24" fmla="*/ 0 w 85"/>
              <a:gd name="T25" fmla="*/ 9 h 63"/>
              <a:gd name="T26" fmla="*/ 0 w 85"/>
              <a:gd name="T27" fmla="*/ 53 h 63"/>
              <a:gd name="T28" fmla="*/ 10 w 85"/>
              <a:gd name="T29" fmla="*/ 63 h 63"/>
              <a:gd name="T30" fmla="*/ 61 w 85"/>
              <a:gd name="T31" fmla="*/ 63 h 63"/>
              <a:gd name="T32" fmla="*/ 61 w 85"/>
              <a:gd name="T33" fmla="*/ 3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3">
                <a:moveTo>
                  <a:pt x="61" y="37"/>
                </a:moveTo>
                <a:cubicBezTo>
                  <a:pt x="61" y="36"/>
                  <a:pt x="63" y="34"/>
                  <a:pt x="65" y="34"/>
                </a:cubicBezTo>
                <a:cubicBezTo>
                  <a:pt x="68" y="34"/>
                  <a:pt x="69" y="36"/>
                  <a:pt x="69" y="37"/>
                </a:cubicBezTo>
                <a:cubicBezTo>
                  <a:pt x="71" y="39"/>
                  <a:pt x="74" y="40"/>
                  <a:pt x="77" y="40"/>
                </a:cubicBezTo>
                <a:cubicBezTo>
                  <a:pt x="81" y="40"/>
                  <a:pt x="85" y="36"/>
                  <a:pt x="85" y="32"/>
                </a:cubicBezTo>
                <a:cubicBezTo>
                  <a:pt x="85" y="27"/>
                  <a:pt x="81" y="23"/>
                  <a:pt x="77" y="23"/>
                </a:cubicBezTo>
                <a:cubicBezTo>
                  <a:pt x="74" y="23"/>
                  <a:pt x="71" y="24"/>
                  <a:pt x="69" y="26"/>
                </a:cubicBezTo>
                <a:cubicBezTo>
                  <a:pt x="69" y="27"/>
                  <a:pt x="68" y="29"/>
                  <a:pt x="65" y="29"/>
                </a:cubicBezTo>
                <a:cubicBezTo>
                  <a:pt x="63" y="29"/>
                  <a:pt x="61" y="27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9"/>
                  <a:pt x="5" y="63"/>
                  <a:pt x="10" y="63"/>
                </a:cubicBezTo>
                <a:cubicBezTo>
                  <a:pt x="61" y="63"/>
                  <a:pt x="61" y="63"/>
                  <a:pt x="61" y="63"/>
                </a:cubicBezTo>
                <a:cubicBezTo>
                  <a:pt x="61" y="37"/>
                  <a:pt x="61" y="37"/>
                  <a:pt x="61" y="37"/>
                </a:cubicBezTo>
                <a:close/>
              </a:path>
            </a:pathLst>
          </a:custGeom>
          <a:solidFill>
            <a:schemeClr val="accent2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xmlns="" id="{A08069C0-6345-49C5-B3C4-04199524E5DD}"/>
              </a:ext>
            </a:extLst>
          </p:cNvPr>
          <p:cNvSpPr>
            <a:spLocks/>
          </p:cNvSpPr>
          <p:nvPr/>
        </p:nvSpPr>
        <p:spPr bwMode="auto">
          <a:xfrm>
            <a:off x="2866135" y="1714825"/>
            <a:ext cx="2896966" cy="1302429"/>
          </a:xfrm>
          <a:custGeom>
            <a:avLst/>
            <a:gdLst>
              <a:gd name="T0" fmla="*/ 130 w 140"/>
              <a:gd name="T1" fmla="*/ 0 h 63"/>
              <a:gd name="T2" fmla="*/ 0 w 140"/>
              <a:gd name="T3" fmla="*/ 0 h 63"/>
              <a:gd name="T4" fmla="*/ 0 w 140"/>
              <a:gd name="T5" fmla="*/ 25 h 63"/>
              <a:gd name="T6" fmla="*/ 0 w 140"/>
              <a:gd name="T7" fmla="*/ 25 h 63"/>
              <a:gd name="T8" fmla="*/ 1 w 140"/>
              <a:gd name="T9" fmla="*/ 24 h 63"/>
              <a:gd name="T10" fmla="*/ 1 w 140"/>
              <a:gd name="T11" fmla="*/ 24 h 63"/>
              <a:gd name="T12" fmla="*/ 12 w 140"/>
              <a:gd name="T13" fmla="*/ 19 h 63"/>
              <a:gd name="T14" fmla="*/ 24 w 140"/>
              <a:gd name="T15" fmla="*/ 32 h 63"/>
              <a:gd name="T16" fmla="*/ 12 w 140"/>
              <a:gd name="T17" fmla="*/ 44 h 63"/>
              <a:gd name="T18" fmla="*/ 1 w 140"/>
              <a:gd name="T19" fmla="*/ 39 h 63"/>
              <a:gd name="T20" fmla="*/ 1 w 140"/>
              <a:gd name="T21" fmla="*/ 39 h 63"/>
              <a:gd name="T22" fmla="*/ 0 w 140"/>
              <a:gd name="T23" fmla="*/ 38 h 63"/>
              <a:gd name="T24" fmla="*/ 0 w 140"/>
              <a:gd name="T25" fmla="*/ 38 h 63"/>
              <a:gd name="T26" fmla="*/ 0 w 140"/>
              <a:gd name="T27" fmla="*/ 63 h 63"/>
              <a:gd name="T28" fmla="*/ 130 w 140"/>
              <a:gd name="T29" fmla="*/ 63 h 63"/>
              <a:gd name="T30" fmla="*/ 140 w 140"/>
              <a:gd name="T31" fmla="*/ 53 h 63"/>
              <a:gd name="T32" fmla="*/ 140 w 140"/>
              <a:gd name="T33" fmla="*/ 9 h 63"/>
              <a:gd name="T34" fmla="*/ 130 w 140"/>
              <a:gd name="T3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3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1" y="25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4" y="21"/>
                  <a:pt x="7" y="19"/>
                  <a:pt x="12" y="19"/>
                </a:cubicBezTo>
                <a:cubicBezTo>
                  <a:pt x="19" y="19"/>
                  <a:pt x="24" y="24"/>
                  <a:pt x="24" y="32"/>
                </a:cubicBezTo>
                <a:cubicBezTo>
                  <a:pt x="24" y="39"/>
                  <a:pt x="19" y="44"/>
                  <a:pt x="12" y="44"/>
                </a:cubicBezTo>
                <a:cubicBezTo>
                  <a:pt x="7" y="44"/>
                  <a:pt x="4" y="42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130" y="63"/>
                  <a:pt x="130" y="63"/>
                  <a:pt x="130" y="63"/>
                </a:cubicBezTo>
                <a:cubicBezTo>
                  <a:pt x="136" y="63"/>
                  <a:pt x="140" y="59"/>
                  <a:pt x="140" y="5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0" y="0"/>
                </a:cubicBezTo>
                <a:close/>
              </a:path>
            </a:pathLst>
          </a:custGeom>
          <a:solidFill>
            <a:schemeClr val="accent2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5409356A-5166-4D20-903C-FB8E4449A18E}"/>
              </a:ext>
            </a:extLst>
          </p:cNvPr>
          <p:cNvGrpSpPr/>
          <p:nvPr/>
        </p:nvGrpSpPr>
        <p:grpSpPr>
          <a:xfrm>
            <a:off x="1940860" y="2090609"/>
            <a:ext cx="461652" cy="550860"/>
            <a:chOff x="689553" y="1041991"/>
            <a:chExt cx="461652" cy="550860"/>
          </a:xfrm>
        </p:grpSpPr>
        <p:sp>
          <p:nvSpPr>
            <p:cNvPr id="8" name="Freeform 34">
              <a:extLst>
                <a:ext uri="{FF2B5EF4-FFF2-40B4-BE49-F238E27FC236}">
                  <a16:creationId xmlns:a16="http://schemas.microsoft.com/office/drawing/2014/main" xmlns="" id="{75A9F232-BCD9-486F-886B-D5D1B9BC5691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703" y="1147926"/>
              <a:ext cx="147193" cy="176186"/>
            </a:xfrm>
            <a:custGeom>
              <a:avLst/>
              <a:gdLst>
                <a:gd name="T0" fmla="*/ 28 w 56"/>
                <a:gd name="T1" fmla="*/ 0 h 67"/>
                <a:gd name="T2" fmla="*/ 0 w 56"/>
                <a:gd name="T3" fmla="*/ 28 h 67"/>
                <a:gd name="T4" fmla="*/ 7 w 56"/>
                <a:gd name="T5" fmla="*/ 46 h 67"/>
                <a:gd name="T6" fmla="*/ 16 w 56"/>
                <a:gd name="T7" fmla="*/ 65 h 67"/>
                <a:gd name="T8" fmla="*/ 16 w 56"/>
                <a:gd name="T9" fmla="*/ 67 h 67"/>
                <a:gd name="T10" fmla="*/ 25 w 56"/>
                <a:gd name="T11" fmla="*/ 67 h 67"/>
                <a:gd name="T12" fmla="*/ 26 w 56"/>
                <a:gd name="T13" fmla="*/ 65 h 67"/>
                <a:gd name="T14" fmla="*/ 22 w 56"/>
                <a:gd name="T15" fmla="*/ 42 h 67"/>
                <a:gd name="T16" fmla="*/ 28 w 56"/>
                <a:gd name="T17" fmla="*/ 41 h 67"/>
                <a:gd name="T18" fmla="*/ 29 w 56"/>
                <a:gd name="T19" fmla="*/ 41 h 67"/>
                <a:gd name="T20" fmla="*/ 34 w 56"/>
                <a:gd name="T21" fmla="*/ 42 h 67"/>
                <a:gd name="T22" fmla="*/ 31 w 56"/>
                <a:gd name="T23" fmla="*/ 65 h 67"/>
                <a:gd name="T24" fmla="*/ 31 w 56"/>
                <a:gd name="T25" fmla="*/ 67 h 67"/>
                <a:gd name="T26" fmla="*/ 40 w 56"/>
                <a:gd name="T27" fmla="*/ 67 h 67"/>
                <a:gd name="T28" fmla="*/ 41 w 56"/>
                <a:gd name="T29" fmla="*/ 65 h 67"/>
                <a:gd name="T30" fmla="*/ 50 w 56"/>
                <a:gd name="T31" fmla="*/ 46 h 67"/>
                <a:gd name="T32" fmla="*/ 56 w 56"/>
                <a:gd name="T33" fmla="*/ 28 h 67"/>
                <a:gd name="T34" fmla="*/ 28 w 56"/>
                <a:gd name="T3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67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34"/>
                    <a:pt x="2" y="40"/>
                    <a:pt x="7" y="46"/>
                  </a:cubicBezTo>
                  <a:cubicBezTo>
                    <a:pt x="11" y="52"/>
                    <a:pt x="15" y="58"/>
                    <a:pt x="16" y="65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1"/>
                    <a:pt x="26" y="50"/>
                    <a:pt x="22" y="42"/>
                  </a:cubicBezTo>
                  <a:cubicBezTo>
                    <a:pt x="24" y="42"/>
                    <a:pt x="26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1" y="41"/>
                    <a:pt x="33" y="42"/>
                    <a:pt x="34" y="42"/>
                  </a:cubicBezTo>
                  <a:cubicBezTo>
                    <a:pt x="32" y="48"/>
                    <a:pt x="31" y="55"/>
                    <a:pt x="31" y="65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2" y="58"/>
                    <a:pt x="46" y="52"/>
                    <a:pt x="50" y="46"/>
                  </a:cubicBezTo>
                  <a:cubicBezTo>
                    <a:pt x="54" y="41"/>
                    <a:pt x="56" y="34"/>
                    <a:pt x="56" y="28"/>
                  </a:cubicBezTo>
                  <a:cubicBezTo>
                    <a:pt x="56" y="13"/>
                    <a:pt x="44" y="0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9" name="Freeform 35">
              <a:extLst>
                <a:ext uri="{FF2B5EF4-FFF2-40B4-BE49-F238E27FC236}">
                  <a16:creationId xmlns:a16="http://schemas.microsoft.com/office/drawing/2014/main" xmlns="" id="{1BB0366D-F83C-4435-B809-811F1CF5E8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9553" y="1041991"/>
              <a:ext cx="461652" cy="550860"/>
            </a:xfrm>
            <a:custGeom>
              <a:avLst/>
              <a:gdLst>
                <a:gd name="T0" fmla="*/ 146 w 175"/>
                <a:gd name="T1" fmla="*/ 24 h 209"/>
                <a:gd name="T2" fmla="*/ 66 w 175"/>
                <a:gd name="T3" fmla="*/ 8 h 209"/>
                <a:gd name="T4" fmla="*/ 16 w 175"/>
                <a:gd name="T5" fmla="*/ 67 h 209"/>
                <a:gd name="T6" fmla="*/ 16 w 175"/>
                <a:gd name="T7" fmla="*/ 85 h 209"/>
                <a:gd name="T8" fmla="*/ 20 w 175"/>
                <a:gd name="T9" fmla="*/ 94 h 209"/>
                <a:gd name="T10" fmla="*/ 19 w 175"/>
                <a:gd name="T11" fmla="*/ 97 h 209"/>
                <a:gd name="T12" fmla="*/ 2 w 175"/>
                <a:gd name="T13" fmla="*/ 121 h 209"/>
                <a:gd name="T14" fmla="*/ 1 w 175"/>
                <a:gd name="T15" fmla="*/ 127 h 209"/>
                <a:gd name="T16" fmla="*/ 14 w 175"/>
                <a:gd name="T17" fmla="*/ 132 h 209"/>
                <a:gd name="T18" fmla="*/ 16 w 175"/>
                <a:gd name="T19" fmla="*/ 139 h 209"/>
                <a:gd name="T20" fmla="*/ 15 w 175"/>
                <a:gd name="T21" fmla="*/ 146 h 209"/>
                <a:gd name="T22" fmla="*/ 19 w 175"/>
                <a:gd name="T23" fmla="*/ 148 h 209"/>
                <a:gd name="T24" fmla="*/ 16 w 175"/>
                <a:gd name="T25" fmla="*/ 151 h 209"/>
                <a:gd name="T26" fmla="*/ 19 w 175"/>
                <a:gd name="T27" fmla="*/ 157 h 209"/>
                <a:gd name="T28" fmla="*/ 21 w 175"/>
                <a:gd name="T29" fmla="*/ 171 h 209"/>
                <a:gd name="T30" fmla="*/ 23 w 175"/>
                <a:gd name="T31" fmla="*/ 187 h 209"/>
                <a:gd name="T32" fmla="*/ 60 w 175"/>
                <a:gd name="T33" fmla="*/ 184 h 209"/>
                <a:gd name="T34" fmla="*/ 68 w 175"/>
                <a:gd name="T35" fmla="*/ 209 h 209"/>
                <a:gd name="T36" fmla="*/ 152 w 175"/>
                <a:gd name="T37" fmla="*/ 183 h 209"/>
                <a:gd name="T38" fmla="*/ 145 w 175"/>
                <a:gd name="T39" fmla="*/ 159 h 209"/>
                <a:gd name="T40" fmla="*/ 166 w 175"/>
                <a:gd name="T41" fmla="*/ 106 h 209"/>
                <a:gd name="T42" fmla="*/ 146 w 175"/>
                <a:gd name="T43" fmla="*/ 24 h 209"/>
                <a:gd name="T44" fmla="*/ 118 w 175"/>
                <a:gd name="T45" fmla="*/ 90 h 209"/>
                <a:gd name="T46" fmla="*/ 110 w 175"/>
                <a:gd name="T47" fmla="*/ 110 h 209"/>
                <a:gd name="T48" fmla="*/ 110 w 175"/>
                <a:gd name="T49" fmla="*/ 128 h 209"/>
                <a:gd name="T50" fmla="*/ 104 w 175"/>
                <a:gd name="T51" fmla="*/ 136 h 209"/>
                <a:gd name="T52" fmla="*/ 97 w 175"/>
                <a:gd name="T53" fmla="*/ 136 h 209"/>
                <a:gd name="T54" fmla="*/ 96 w 175"/>
                <a:gd name="T55" fmla="*/ 136 h 209"/>
                <a:gd name="T56" fmla="*/ 91 w 175"/>
                <a:gd name="T57" fmla="*/ 139 h 209"/>
                <a:gd name="T58" fmla="*/ 87 w 175"/>
                <a:gd name="T59" fmla="*/ 136 h 209"/>
                <a:gd name="T60" fmla="*/ 86 w 175"/>
                <a:gd name="T61" fmla="*/ 136 h 209"/>
                <a:gd name="T62" fmla="*/ 79 w 175"/>
                <a:gd name="T63" fmla="*/ 136 h 209"/>
                <a:gd name="T64" fmla="*/ 73 w 175"/>
                <a:gd name="T65" fmla="*/ 129 h 209"/>
                <a:gd name="T66" fmla="*/ 73 w 175"/>
                <a:gd name="T67" fmla="*/ 110 h 209"/>
                <a:gd name="T68" fmla="*/ 65 w 175"/>
                <a:gd name="T69" fmla="*/ 90 h 209"/>
                <a:gd name="T70" fmla="*/ 57 w 175"/>
                <a:gd name="T71" fmla="*/ 68 h 209"/>
                <a:gd name="T72" fmla="*/ 91 w 175"/>
                <a:gd name="T73" fmla="*/ 34 h 209"/>
                <a:gd name="T74" fmla="*/ 126 w 175"/>
                <a:gd name="T75" fmla="*/ 68 h 209"/>
                <a:gd name="T76" fmla="*/ 118 w 175"/>
                <a:gd name="T77" fmla="*/ 9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5" h="209">
                  <a:moveTo>
                    <a:pt x="146" y="24"/>
                  </a:moveTo>
                  <a:cubicBezTo>
                    <a:pt x="126" y="8"/>
                    <a:pt x="100" y="0"/>
                    <a:pt x="66" y="8"/>
                  </a:cubicBezTo>
                  <a:cubicBezTo>
                    <a:pt x="42" y="15"/>
                    <a:pt x="21" y="33"/>
                    <a:pt x="16" y="67"/>
                  </a:cubicBezTo>
                  <a:cubicBezTo>
                    <a:pt x="14" y="78"/>
                    <a:pt x="16" y="84"/>
                    <a:pt x="16" y="85"/>
                  </a:cubicBezTo>
                  <a:cubicBezTo>
                    <a:pt x="18" y="87"/>
                    <a:pt x="20" y="91"/>
                    <a:pt x="20" y="94"/>
                  </a:cubicBezTo>
                  <a:cubicBezTo>
                    <a:pt x="20" y="95"/>
                    <a:pt x="19" y="96"/>
                    <a:pt x="19" y="97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3"/>
                    <a:pt x="0" y="125"/>
                    <a:pt x="1" y="127"/>
                  </a:cubicBezTo>
                  <a:cubicBezTo>
                    <a:pt x="4" y="132"/>
                    <a:pt x="12" y="131"/>
                    <a:pt x="14" y="132"/>
                  </a:cubicBezTo>
                  <a:cubicBezTo>
                    <a:pt x="16" y="133"/>
                    <a:pt x="17" y="136"/>
                    <a:pt x="16" y="139"/>
                  </a:cubicBezTo>
                  <a:cubicBezTo>
                    <a:pt x="15" y="141"/>
                    <a:pt x="13" y="145"/>
                    <a:pt x="15" y="146"/>
                  </a:cubicBezTo>
                  <a:cubicBezTo>
                    <a:pt x="17" y="147"/>
                    <a:pt x="19" y="148"/>
                    <a:pt x="19" y="148"/>
                  </a:cubicBezTo>
                  <a:cubicBezTo>
                    <a:pt x="19" y="148"/>
                    <a:pt x="16" y="149"/>
                    <a:pt x="16" y="151"/>
                  </a:cubicBezTo>
                  <a:cubicBezTo>
                    <a:pt x="15" y="153"/>
                    <a:pt x="16" y="156"/>
                    <a:pt x="19" y="157"/>
                  </a:cubicBezTo>
                  <a:cubicBezTo>
                    <a:pt x="19" y="157"/>
                    <a:pt x="22" y="164"/>
                    <a:pt x="21" y="171"/>
                  </a:cubicBezTo>
                  <a:cubicBezTo>
                    <a:pt x="20" y="177"/>
                    <a:pt x="18" y="183"/>
                    <a:pt x="23" y="187"/>
                  </a:cubicBezTo>
                  <a:cubicBezTo>
                    <a:pt x="28" y="191"/>
                    <a:pt x="48" y="188"/>
                    <a:pt x="60" y="184"/>
                  </a:cubicBezTo>
                  <a:cubicBezTo>
                    <a:pt x="60" y="184"/>
                    <a:pt x="64" y="191"/>
                    <a:pt x="68" y="209"/>
                  </a:cubicBezTo>
                  <a:cubicBezTo>
                    <a:pt x="152" y="183"/>
                    <a:pt x="152" y="183"/>
                    <a:pt x="152" y="183"/>
                  </a:cubicBezTo>
                  <a:cubicBezTo>
                    <a:pt x="147" y="170"/>
                    <a:pt x="145" y="163"/>
                    <a:pt x="145" y="159"/>
                  </a:cubicBezTo>
                  <a:cubicBezTo>
                    <a:pt x="143" y="148"/>
                    <a:pt x="160" y="128"/>
                    <a:pt x="166" y="106"/>
                  </a:cubicBezTo>
                  <a:cubicBezTo>
                    <a:pt x="173" y="81"/>
                    <a:pt x="175" y="48"/>
                    <a:pt x="146" y="24"/>
                  </a:cubicBezTo>
                  <a:close/>
                  <a:moveTo>
                    <a:pt x="118" y="90"/>
                  </a:moveTo>
                  <a:cubicBezTo>
                    <a:pt x="112" y="98"/>
                    <a:pt x="110" y="104"/>
                    <a:pt x="110" y="110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0" y="133"/>
                    <a:pt x="107" y="136"/>
                    <a:pt x="104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5" y="138"/>
                    <a:pt x="93" y="139"/>
                    <a:pt x="91" y="139"/>
                  </a:cubicBezTo>
                  <a:cubicBezTo>
                    <a:pt x="89" y="139"/>
                    <a:pt x="88" y="138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6" y="136"/>
                    <a:pt x="73" y="133"/>
                    <a:pt x="73" y="129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4"/>
                    <a:pt x="70" y="98"/>
                    <a:pt x="65" y="90"/>
                  </a:cubicBezTo>
                  <a:cubicBezTo>
                    <a:pt x="59" y="83"/>
                    <a:pt x="57" y="76"/>
                    <a:pt x="57" y="68"/>
                  </a:cubicBezTo>
                  <a:cubicBezTo>
                    <a:pt x="57" y="49"/>
                    <a:pt x="72" y="34"/>
                    <a:pt x="91" y="34"/>
                  </a:cubicBezTo>
                  <a:cubicBezTo>
                    <a:pt x="110" y="34"/>
                    <a:pt x="126" y="49"/>
                    <a:pt x="126" y="68"/>
                  </a:cubicBezTo>
                  <a:cubicBezTo>
                    <a:pt x="126" y="76"/>
                    <a:pt x="123" y="83"/>
                    <a:pt x="118" y="9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63A7DA61-CC9D-471A-BB37-40AFBDB3FA9E}"/>
              </a:ext>
            </a:extLst>
          </p:cNvPr>
          <p:cNvGrpSpPr/>
          <p:nvPr/>
        </p:nvGrpSpPr>
        <p:grpSpPr>
          <a:xfrm>
            <a:off x="3480266" y="1869469"/>
            <a:ext cx="2144375" cy="1020347"/>
            <a:chOff x="8548025" y="1392839"/>
            <a:chExt cx="2144375" cy="102034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29DF3A48-1A9D-476B-8015-0F862DB19DDA}"/>
                </a:ext>
              </a:extLst>
            </p:cNvPr>
            <p:cNvSpPr/>
            <p:nvPr/>
          </p:nvSpPr>
          <p:spPr>
            <a:xfrm>
              <a:off x="8548025" y="1766855"/>
              <a:ext cx="21443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 err="1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i</a:t>
              </a:r>
              <a:r>
                <a:rPr lang="en-US" altLang="zh-CN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  would never cry</a:t>
              </a:r>
              <a:endParaRPr lang="zh-CN" altLang="en-US" sz="1200" dirty="0">
                <a:solidFill>
                  <a:schemeClr val="bg1"/>
                </a:solidFill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E5F5847A-8FBD-4060-99E6-4C5AE31EA25C}"/>
                </a:ext>
              </a:extLst>
            </p:cNvPr>
            <p:cNvSpPr/>
            <p:nvPr/>
          </p:nvSpPr>
          <p:spPr>
            <a:xfrm>
              <a:off x="8548025" y="1392839"/>
              <a:ext cx="135620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sp>
        <p:nvSpPr>
          <p:cNvPr id="14" name="Freeform 9">
            <a:extLst>
              <a:ext uri="{FF2B5EF4-FFF2-40B4-BE49-F238E27FC236}">
                <a16:creationId xmlns:a16="http://schemas.microsoft.com/office/drawing/2014/main" xmlns="" id="{736C4549-9B5C-4C4E-B108-FAF10B3D7270}"/>
              </a:ext>
            </a:extLst>
          </p:cNvPr>
          <p:cNvSpPr>
            <a:spLocks/>
          </p:cNvSpPr>
          <p:nvPr/>
        </p:nvSpPr>
        <p:spPr bwMode="auto">
          <a:xfrm>
            <a:off x="1523508" y="3919501"/>
            <a:ext cx="1758011" cy="1323868"/>
          </a:xfrm>
          <a:custGeom>
            <a:avLst/>
            <a:gdLst>
              <a:gd name="T0" fmla="*/ 61 w 85"/>
              <a:gd name="T1" fmla="*/ 38 h 64"/>
              <a:gd name="T2" fmla="*/ 65 w 85"/>
              <a:gd name="T3" fmla="*/ 34 h 64"/>
              <a:gd name="T4" fmla="*/ 69 w 85"/>
              <a:gd name="T5" fmla="*/ 37 h 64"/>
              <a:gd name="T6" fmla="*/ 76 w 85"/>
              <a:gd name="T7" fmla="*/ 41 h 64"/>
              <a:gd name="T8" fmla="*/ 85 w 85"/>
              <a:gd name="T9" fmla="*/ 32 h 64"/>
              <a:gd name="T10" fmla="*/ 76 w 85"/>
              <a:gd name="T11" fmla="*/ 23 h 64"/>
              <a:gd name="T12" fmla="*/ 69 w 85"/>
              <a:gd name="T13" fmla="*/ 27 h 64"/>
              <a:gd name="T14" fmla="*/ 65 w 85"/>
              <a:gd name="T15" fmla="*/ 30 h 64"/>
              <a:gd name="T16" fmla="*/ 61 w 85"/>
              <a:gd name="T17" fmla="*/ 26 h 64"/>
              <a:gd name="T18" fmla="*/ 61 w 85"/>
              <a:gd name="T19" fmla="*/ 26 h 64"/>
              <a:gd name="T20" fmla="*/ 61 w 85"/>
              <a:gd name="T21" fmla="*/ 0 h 64"/>
              <a:gd name="T22" fmla="*/ 10 w 85"/>
              <a:gd name="T23" fmla="*/ 0 h 64"/>
              <a:gd name="T24" fmla="*/ 0 w 85"/>
              <a:gd name="T25" fmla="*/ 10 h 64"/>
              <a:gd name="T26" fmla="*/ 0 w 85"/>
              <a:gd name="T27" fmla="*/ 54 h 64"/>
              <a:gd name="T28" fmla="*/ 10 w 85"/>
              <a:gd name="T29" fmla="*/ 64 h 64"/>
              <a:gd name="T30" fmla="*/ 61 w 85"/>
              <a:gd name="T31" fmla="*/ 64 h 64"/>
              <a:gd name="T32" fmla="*/ 61 w 85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4">
                <a:moveTo>
                  <a:pt x="61" y="38"/>
                </a:moveTo>
                <a:cubicBezTo>
                  <a:pt x="61" y="36"/>
                  <a:pt x="62" y="34"/>
                  <a:pt x="65" y="34"/>
                </a:cubicBezTo>
                <a:cubicBezTo>
                  <a:pt x="67" y="34"/>
                  <a:pt x="69" y="36"/>
                  <a:pt x="69" y="37"/>
                </a:cubicBezTo>
                <a:cubicBezTo>
                  <a:pt x="71" y="39"/>
                  <a:pt x="73" y="41"/>
                  <a:pt x="76" y="41"/>
                </a:cubicBezTo>
                <a:cubicBezTo>
                  <a:pt x="81" y="41"/>
                  <a:pt x="85" y="37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73" y="23"/>
                  <a:pt x="71" y="24"/>
                  <a:pt x="69" y="27"/>
                </a:cubicBezTo>
                <a:cubicBezTo>
                  <a:pt x="69" y="27"/>
                  <a:pt x="67" y="30"/>
                  <a:pt x="65" y="30"/>
                </a:cubicBezTo>
                <a:cubicBezTo>
                  <a:pt x="62" y="30"/>
                  <a:pt x="61" y="27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9"/>
                  <a:pt x="4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solidFill>
            <a:schemeClr val="accent2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5" name="Freeform 10">
            <a:extLst>
              <a:ext uri="{FF2B5EF4-FFF2-40B4-BE49-F238E27FC236}">
                <a16:creationId xmlns:a16="http://schemas.microsoft.com/office/drawing/2014/main" xmlns="" id="{513F5F94-BF37-47CB-BD39-3E816C011C5A}"/>
              </a:ext>
            </a:extLst>
          </p:cNvPr>
          <p:cNvSpPr>
            <a:spLocks/>
          </p:cNvSpPr>
          <p:nvPr/>
        </p:nvSpPr>
        <p:spPr bwMode="auto">
          <a:xfrm>
            <a:off x="2847376" y="3919501"/>
            <a:ext cx="2915725" cy="1323868"/>
          </a:xfrm>
          <a:custGeom>
            <a:avLst/>
            <a:gdLst>
              <a:gd name="T0" fmla="*/ 131 w 141"/>
              <a:gd name="T1" fmla="*/ 0 h 64"/>
              <a:gd name="T2" fmla="*/ 0 w 141"/>
              <a:gd name="T3" fmla="*/ 0 h 64"/>
              <a:gd name="T4" fmla="*/ 0 w 141"/>
              <a:gd name="T5" fmla="*/ 25 h 64"/>
              <a:gd name="T6" fmla="*/ 1 w 141"/>
              <a:gd name="T7" fmla="*/ 26 h 64"/>
              <a:gd name="T8" fmla="*/ 2 w 141"/>
              <a:gd name="T9" fmla="*/ 25 h 64"/>
              <a:gd name="T10" fmla="*/ 2 w 141"/>
              <a:gd name="T11" fmla="*/ 24 h 64"/>
              <a:gd name="T12" fmla="*/ 12 w 141"/>
              <a:gd name="T13" fmla="*/ 19 h 64"/>
              <a:gd name="T14" fmla="*/ 25 w 141"/>
              <a:gd name="T15" fmla="*/ 32 h 64"/>
              <a:gd name="T16" fmla="*/ 12 w 141"/>
              <a:gd name="T17" fmla="*/ 45 h 64"/>
              <a:gd name="T18" fmla="*/ 2 w 141"/>
              <a:gd name="T19" fmla="*/ 39 h 64"/>
              <a:gd name="T20" fmla="*/ 2 w 141"/>
              <a:gd name="T21" fmla="*/ 39 h 64"/>
              <a:gd name="T22" fmla="*/ 1 w 141"/>
              <a:gd name="T23" fmla="*/ 38 h 64"/>
              <a:gd name="T24" fmla="*/ 0 w 141"/>
              <a:gd name="T25" fmla="*/ 38 h 64"/>
              <a:gd name="T26" fmla="*/ 0 w 141"/>
              <a:gd name="T27" fmla="*/ 64 h 64"/>
              <a:gd name="T28" fmla="*/ 131 w 141"/>
              <a:gd name="T29" fmla="*/ 64 h 64"/>
              <a:gd name="T30" fmla="*/ 141 w 141"/>
              <a:gd name="T31" fmla="*/ 54 h 64"/>
              <a:gd name="T32" fmla="*/ 141 w 141"/>
              <a:gd name="T33" fmla="*/ 10 h 64"/>
              <a:gd name="T34" fmla="*/ 131 w 141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1" h="64">
                <a:moveTo>
                  <a:pt x="1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1" y="26"/>
                  <a:pt x="1" y="26"/>
                </a:cubicBezTo>
                <a:cubicBezTo>
                  <a:pt x="1" y="26"/>
                  <a:pt x="1" y="25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4" y="21"/>
                  <a:pt x="8" y="19"/>
                  <a:pt x="12" y="19"/>
                </a:cubicBezTo>
                <a:cubicBezTo>
                  <a:pt x="19" y="19"/>
                  <a:pt x="25" y="25"/>
                  <a:pt x="25" y="32"/>
                </a:cubicBezTo>
                <a:cubicBezTo>
                  <a:pt x="25" y="39"/>
                  <a:pt x="19" y="45"/>
                  <a:pt x="12" y="45"/>
                </a:cubicBezTo>
                <a:cubicBezTo>
                  <a:pt x="8" y="45"/>
                  <a:pt x="4" y="43"/>
                  <a:pt x="2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1" y="39"/>
                  <a:pt x="1" y="38"/>
                  <a:pt x="1" y="38"/>
                </a:cubicBezTo>
                <a:cubicBezTo>
                  <a:pt x="1" y="38"/>
                  <a:pt x="1" y="38"/>
                  <a:pt x="0" y="38"/>
                </a:cubicBezTo>
                <a:cubicBezTo>
                  <a:pt x="0" y="64"/>
                  <a:pt x="0" y="64"/>
                  <a:pt x="0" y="64"/>
                </a:cubicBezTo>
                <a:cubicBezTo>
                  <a:pt x="131" y="64"/>
                  <a:pt x="131" y="64"/>
                  <a:pt x="131" y="64"/>
                </a:cubicBezTo>
                <a:cubicBezTo>
                  <a:pt x="136" y="64"/>
                  <a:pt x="141" y="59"/>
                  <a:pt x="141" y="54"/>
                </a:cubicBezTo>
                <a:cubicBezTo>
                  <a:pt x="141" y="10"/>
                  <a:pt x="141" y="10"/>
                  <a:pt x="141" y="10"/>
                </a:cubicBezTo>
                <a:cubicBezTo>
                  <a:pt x="141" y="4"/>
                  <a:pt x="136" y="0"/>
                  <a:pt x="131" y="0"/>
                </a:cubicBezTo>
                <a:close/>
              </a:path>
            </a:pathLst>
          </a:custGeom>
          <a:solidFill>
            <a:schemeClr val="accent2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55EF3399-F38A-44F7-8B90-F0194BDCF1BA}"/>
              </a:ext>
            </a:extLst>
          </p:cNvPr>
          <p:cNvGrpSpPr/>
          <p:nvPr/>
        </p:nvGrpSpPr>
        <p:grpSpPr>
          <a:xfrm>
            <a:off x="1884745" y="4252054"/>
            <a:ext cx="577623" cy="614421"/>
            <a:chOff x="1649656" y="2839535"/>
            <a:chExt cx="577623" cy="614421"/>
          </a:xfrm>
        </p:grpSpPr>
        <p:sp>
          <p:nvSpPr>
            <p:cNvPr id="17" name="Freeform 30">
              <a:extLst>
                <a:ext uri="{FF2B5EF4-FFF2-40B4-BE49-F238E27FC236}">
                  <a16:creationId xmlns:a16="http://schemas.microsoft.com/office/drawing/2014/main" xmlns="" id="{CE8E71A1-8740-43F5-99E7-5CAA77467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7532" y="2839535"/>
              <a:ext cx="239747" cy="269855"/>
            </a:xfrm>
            <a:custGeom>
              <a:avLst/>
              <a:gdLst>
                <a:gd name="T0" fmla="*/ 76 w 91"/>
                <a:gd name="T1" fmla="*/ 45 h 102"/>
                <a:gd name="T2" fmla="*/ 50 w 91"/>
                <a:gd name="T3" fmla="*/ 52 h 102"/>
                <a:gd name="T4" fmla="*/ 11 w 91"/>
                <a:gd name="T5" fmla="*/ 102 h 102"/>
                <a:gd name="T6" fmla="*/ 0 w 91"/>
                <a:gd name="T7" fmla="*/ 93 h 102"/>
                <a:gd name="T8" fmla="*/ 43 w 91"/>
                <a:gd name="T9" fmla="*/ 47 h 102"/>
                <a:gd name="T10" fmla="*/ 45 w 91"/>
                <a:gd name="T11" fmla="*/ 19 h 102"/>
                <a:gd name="T12" fmla="*/ 70 w 91"/>
                <a:gd name="T13" fmla="*/ 0 h 102"/>
                <a:gd name="T14" fmla="*/ 67 w 91"/>
                <a:gd name="T15" fmla="*/ 22 h 102"/>
                <a:gd name="T16" fmla="*/ 70 w 91"/>
                <a:gd name="T17" fmla="*/ 22 h 102"/>
                <a:gd name="T18" fmla="*/ 70 w 91"/>
                <a:gd name="T19" fmla="*/ 24 h 102"/>
                <a:gd name="T20" fmla="*/ 91 w 91"/>
                <a:gd name="T21" fmla="*/ 17 h 102"/>
                <a:gd name="T22" fmla="*/ 76 w 91"/>
                <a:gd name="T23" fmla="*/ 4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02">
                  <a:moveTo>
                    <a:pt x="76" y="45"/>
                  </a:moveTo>
                  <a:cubicBezTo>
                    <a:pt x="65" y="52"/>
                    <a:pt x="54" y="52"/>
                    <a:pt x="50" y="5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2" y="43"/>
                    <a:pt x="40" y="32"/>
                    <a:pt x="45" y="19"/>
                  </a:cubicBezTo>
                  <a:cubicBezTo>
                    <a:pt x="52" y="4"/>
                    <a:pt x="70" y="0"/>
                    <a:pt x="70" y="0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1"/>
                    <a:pt x="69" y="21"/>
                    <a:pt x="70" y="22"/>
                  </a:cubicBezTo>
                  <a:cubicBezTo>
                    <a:pt x="70" y="22"/>
                    <a:pt x="70" y="23"/>
                    <a:pt x="70" y="24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0" y="36"/>
                    <a:pt x="76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8" name="Freeform 31">
              <a:extLst>
                <a:ext uri="{FF2B5EF4-FFF2-40B4-BE49-F238E27FC236}">
                  <a16:creationId xmlns:a16="http://schemas.microsoft.com/office/drawing/2014/main" xmlns="" id="{CC905E75-3DD3-4892-A4A3-8FB1E2136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49656" y="3024642"/>
              <a:ext cx="461652" cy="429314"/>
            </a:xfrm>
            <a:custGeom>
              <a:avLst/>
              <a:gdLst>
                <a:gd name="T0" fmla="*/ 77 w 175"/>
                <a:gd name="T1" fmla="*/ 0 h 163"/>
                <a:gd name="T2" fmla="*/ 127 w 175"/>
                <a:gd name="T3" fmla="*/ 16 h 163"/>
                <a:gd name="T4" fmla="*/ 107 w 175"/>
                <a:gd name="T5" fmla="*/ 40 h 163"/>
                <a:gd name="T6" fmla="*/ 84 w 175"/>
                <a:gd name="T7" fmla="*/ 34 h 163"/>
                <a:gd name="T8" fmla="*/ 44 w 175"/>
                <a:gd name="T9" fmla="*/ 80 h 163"/>
                <a:gd name="T10" fmla="*/ 96 w 175"/>
                <a:gd name="T11" fmla="*/ 125 h 163"/>
                <a:gd name="T12" fmla="*/ 135 w 175"/>
                <a:gd name="T13" fmla="*/ 80 h 163"/>
                <a:gd name="T14" fmla="*/ 125 w 175"/>
                <a:gd name="T15" fmla="*/ 56 h 163"/>
                <a:gd name="T16" fmla="*/ 145 w 175"/>
                <a:gd name="T17" fmla="*/ 32 h 163"/>
                <a:gd name="T18" fmla="*/ 169 w 175"/>
                <a:gd name="T19" fmla="*/ 82 h 163"/>
                <a:gd name="T20" fmla="*/ 98 w 175"/>
                <a:gd name="T21" fmla="*/ 163 h 163"/>
                <a:gd name="T22" fmla="*/ 6 w 175"/>
                <a:gd name="T23" fmla="*/ 82 h 163"/>
                <a:gd name="T24" fmla="*/ 77 w 175"/>
                <a:gd name="T2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63">
                  <a:moveTo>
                    <a:pt x="77" y="0"/>
                  </a:moveTo>
                  <a:cubicBezTo>
                    <a:pt x="95" y="0"/>
                    <a:pt x="112" y="6"/>
                    <a:pt x="127" y="16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0" y="36"/>
                    <a:pt x="92" y="34"/>
                    <a:pt x="84" y="34"/>
                  </a:cubicBezTo>
                  <a:cubicBezTo>
                    <a:pt x="59" y="34"/>
                    <a:pt x="41" y="54"/>
                    <a:pt x="44" y="80"/>
                  </a:cubicBezTo>
                  <a:cubicBezTo>
                    <a:pt x="47" y="105"/>
                    <a:pt x="70" y="125"/>
                    <a:pt x="96" y="125"/>
                  </a:cubicBezTo>
                  <a:cubicBezTo>
                    <a:pt x="121" y="125"/>
                    <a:pt x="138" y="105"/>
                    <a:pt x="135" y="80"/>
                  </a:cubicBezTo>
                  <a:cubicBezTo>
                    <a:pt x="134" y="71"/>
                    <a:pt x="130" y="63"/>
                    <a:pt x="125" y="56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58" y="46"/>
                    <a:pt x="166" y="63"/>
                    <a:pt x="169" y="82"/>
                  </a:cubicBezTo>
                  <a:cubicBezTo>
                    <a:pt x="175" y="127"/>
                    <a:pt x="143" y="163"/>
                    <a:pt x="98" y="163"/>
                  </a:cubicBezTo>
                  <a:cubicBezTo>
                    <a:pt x="53" y="163"/>
                    <a:pt x="12" y="127"/>
                    <a:pt x="6" y="82"/>
                  </a:cubicBezTo>
                  <a:cubicBezTo>
                    <a:pt x="0" y="37"/>
                    <a:pt x="31" y="0"/>
                    <a:pt x="7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9" name="Freeform 32">
              <a:extLst>
                <a:ext uri="{FF2B5EF4-FFF2-40B4-BE49-F238E27FC236}">
                  <a16:creationId xmlns:a16="http://schemas.microsoft.com/office/drawing/2014/main" xmlns="" id="{83F9E70A-820A-41BD-9F01-CA894B064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89043" y="3140613"/>
              <a:ext cx="195143" cy="181762"/>
            </a:xfrm>
            <a:custGeom>
              <a:avLst/>
              <a:gdLst>
                <a:gd name="T0" fmla="*/ 42 w 74"/>
                <a:gd name="T1" fmla="*/ 69 h 69"/>
                <a:gd name="T2" fmla="*/ 3 w 74"/>
                <a:gd name="T3" fmla="*/ 35 h 69"/>
                <a:gd name="T4" fmla="*/ 33 w 74"/>
                <a:gd name="T5" fmla="*/ 0 h 69"/>
                <a:gd name="T6" fmla="*/ 49 w 74"/>
                <a:gd name="T7" fmla="*/ 4 h 69"/>
                <a:gd name="T8" fmla="*/ 49 w 74"/>
                <a:gd name="T9" fmla="*/ 11 h 69"/>
                <a:gd name="T10" fmla="*/ 36 w 74"/>
                <a:gd name="T11" fmla="*/ 30 h 69"/>
                <a:gd name="T12" fmla="*/ 42 w 74"/>
                <a:gd name="T13" fmla="*/ 35 h 69"/>
                <a:gd name="T14" fmla="*/ 59 w 74"/>
                <a:gd name="T15" fmla="*/ 20 h 69"/>
                <a:gd name="T16" fmla="*/ 60 w 74"/>
                <a:gd name="T17" fmla="*/ 20 h 69"/>
                <a:gd name="T18" fmla="*/ 66 w 74"/>
                <a:gd name="T19" fmla="*/ 18 h 69"/>
                <a:gd name="T20" fmla="*/ 72 w 74"/>
                <a:gd name="T21" fmla="*/ 35 h 69"/>
                <a:gd name="T22" fmla="*/ 42 w 74"/>
                <a:gd name="T2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69">
                  <a:moveTo>
                    <a:pt x="42" y="69"/>
                  </a:moveTo>
                  <a:cubicBezTo>
                    <a:pt x="23" y="69"/>
                    <a:pt x="5" y="54"/>
                    <a:pt x="3" y="35"/>
                  </a:cubicBezTo>
                  <a:cubicBezTo>
                    <a:pt x="0" y="16"/>
                    <a:pt x="14" y="0"/>
                    <a:pt x="33" y="0"/>
                  </a:cubicBezTo>
                  <a:cubicBezTo>
                    <a:pt x="38" y="0"/>
                    <a:pt x="44" y="2"/>
                    <a:pt x="49" y="4"/>
                  </a:cubicBezTo>
                  <a:cubicBezTo>
                    <a:pt x="48" y="6"/>
                    <a:pt x="48" y="9"/>
                    <a:pt x="49" y="1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0"/>
                    <a:pt x="60" y="20"/>
                    <a:pt x="60" y="20"/>
                  </a:cubicBezTo>
                  <a:cubicBezTo>
                    <a:pt x="62" y="20"/>
                    <a:pt x="64" y="19"/>
                    <a:pt x="66" y="18"/>
                  </a:cubicBezTo>
                  <a:cubicBezTo>
                    <a:pt x="69" y="23"/>
                    <a:pt x="71" y="29"/>
                    <a:pt x="72" y="35"/>
                  </a:cubicBezTo>
                  <a:cubicBezTo>
                    <a:pt x="74" y="54"/>
                    <a:pt x="61" y="69"/>
                    <a:pt x="42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2" name="Freeform 33">
              <a:extLst>
                <a:ext uri="{FF2B5EF4-FFF2-40B4-BE49-F238E27FC236}">
                  <a16:creationId xmlns:a16="http://schemas.microsoft.com/office/drawing/2014/main" xmlns="" id="{7A293942-AA16-41DA-9FE2-BAE0181B22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7208" y="3090433"/>
              <a:ext cx="113740" cy="129352"/>
            </a:xfrm>
            <a:custGeom>
              <a:avLst/>
              <a:gdLst>
                <a:gd name="T0" fmla="*/ 13 w 43"/>
                <a:gd name="T1" fmla="*/ 31 h 49"/>
                <a:gd name="T2" fmla="*/ 14 w 43"/>
                <a:gd name="T3" fmla="*/ 22 h 49"/>
                <a:gd name="T4" fmla="*/ 32 w 43"/>
                <a:gd name="T5" fmla="*/ 0 h 49"/>
                <a:gd name="T6" fmla="*/ 43 w 43"/>
                <a:gd name="T7" fmla="*/ 9 h 49"/>
                <a:gd name="T8" fmla="*/ 24 w 43"/>
                <a:gd name="T9" fmla="*/ 32 h 49"/>
                <a:gd name="T10" fmla="*/ 17 w 43"/>
                <a:gd name="T11" fmla="*/ 34 h 49"/>
                <a:gd name="T12" fmla="*/ 1 w 43"/>
                <a:gd name="T13" fmla="*/ 49 h 49"/>
                <a:gd name="T14" fmla="*/ 0 w 43"/>
                <a:gd name="T15" fmla="*/ 48 h 49"/>
                <a:gd name="T16" fmla="*/ 13 w 43"/>
                <a:gd name="T17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9">
                  <a:moveTo>
                    <a:pt x="13" y="31"/>
                  </a:moveTo>
                  <a:cubicBezTo>
                    <a:pt x="11" y="28"/>
                    <a:pt x="12" y="25"/>
                    <a:pt x="14" y="2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4"/>
                    <a:pt x="19" y="35"/>
                    <a:pt x="17" y="3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3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972D9AEA-E45A-4A49-ACEB-F554F92E9D49}"/>
              </a:ext>
            </a:extLst>
          </p:cNvPr>
          <p:cNvGrpSpPr/>
          <p:nvPr/>
        </p:nvGrpSpPr>
        <p:grpSpPr>
          <a:xfrm>
            <a:off x="3458443" y="4051999"/>
            <a:ext cx="2166198" cy="1005150"/>
            <a:chOff x="8548025" y="1408036"/>
            <a:chExt cx="2166198" cy="1005150"/>
          </a:xfrm>
        </p:grpSpPr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013F2B26-8E2F-4C2F-BE9C-C080459CD354}"/>
                </a:ext>
              </a:extLst>
            </p:cNvPr>
            <p:cNvSpPr/>
            <p:nvPr/>
          </p:nvSpPr>
          <p:spPr>
            <a:xfrm>
              <a:off x="8548025" y="1766855"/>
              <a:ext cx="21661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 err="1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i</a:t>
              </a:r>
              <a:r>
                <a:rPr lang="en-US" altLang="zh-CN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  would never cry</a:t>
              </a:r>
              <a:endParaRPr lang="zh-CN" altLang="en-US" sz="1200" dirty="0">
                <a:solidFill>
                  <a:schemeClr val="bg1"/>
                </a:solidFill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CF2909FD-DB80-480A-916E-EC93320F3E99}"/>
                </a:ext>
              </a:extLst>
            </p:cNvPr>
            <p:cNvSpPr/>
            <p:nvPr/>
          </p:nvSpPr>
          <p:spPr>
            <a:xfrm>
              <a:off x="8548025" y="1408036"/>
              <a:ext cx="135620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sp>
        <p:nvSpPr>
          <p:cNvPr id="26" name="Freeform 7">
            <a:extLst>
              <a:ext uri="{FF2B5EF4-FFF2-40B4-BE49-F238E27FC236}">
                <a16:creationId xmlns:a16="http://schemas.microsoft.com/office/drawing/2014/main" xmlns="" id="{93531B67-4AAD-4ABA-BC6A-BFED214AD781}"/>
              </a:ext>
            </a:extLst>
          </p:cNvPr>
          <p:cNvSpPr>
            <a:spLocks/>
          </p:cNvSpPr>
          <p:nvPr/>
        </p:nvSpPr>
        <p:spPr bwMode="auto">
          <a:xfrm>
            <a:off x="6651955" y="1704105"/>
            <a:ext cx="1779450" cy="1323868"/>
          </a:xfrm>
          <a:custGeom>
            <a:avLst/>
            <a:gdLst>
              <a:gd name="T0" fmla="*/ 61 w 86"/>
              <a:gd name="T1" fmla="*/ 38 h 64"/>
              <a:gd name="T2" fmla="*/ 65 w 86"/>
              <a:gd name="T3" fmla="*/ 34 h 64"/>
              <a:gd name="T4" fmla="*/ 70 w 86"/>
              <a:gd name="T5" fmla="*/ 37 h 64"/>
              <a:gd name="T6" fmla="*/ 77 w 86"/>
              <a:gd name="T7" fmla="*/ 41 h 64"/>
              <a:gd name="T8" fmla="*/ 86 w 86"/>
              <a:gd name="T9" fmla="*/ 32 h 64"/>
              <a:gd name="T10" fmla="*/ 77 w 86"/>
              <a:gd name="T11" fmla="*/ 23 h 64"/>
              <a:gd name="T12" fmla="*/ 70 w 86"/>
              <a:gd name="T13" fmla="*/ 27 h 64"/>
              <a:gd name="T14" fmla="*/ 65 w 86"/>
              <a:gd name="T15" fmla="*/ 30 h 64"/>
              <a:gd name="T16" fmla="*/ 61 w 86"/>
              <a:gd name="T17" fmla="*/ 26 h 64"/>
              <a:gd name="T18" fmla="*/ 61 w 86"/>
              <a:gd name="T19" fmla="*/ 26 h 64"/>
              <a:gd name="T20" fmla="*/ 61 w 86"/>
              <a:gd name="T21" fmla="*/ 0 h 64"/>
              <a:gd name="T22" fmla="*/ 10 w 86"/>
              <a:gd name="T23" fmla="*/ 0 h 64"/>
              <a:gd name="T24" fmla="*/ 0 w 86"/>
              <a:gd name="T25" fmla="*/ 10 h 64"/>
              <a:gd name="T26" fmla="*/ 0 w 86"/>
              <a:gd name="T27" fmla="*/ 54 h 64"/>
              <a:gd name="T28" fmla="*/ 10 w 86"/>
              <a:gd name="T29" fmla="*/ 64 h 64"/>
              <a:gd name="T30" fmla="*/ 61 w 86"/>
              <a:gd name="T31" fmla="*/ 64 h 64"/>
              <a:gd name="T32" fmla="*/ 61 w 86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6" h="64">
                <a:moveTo>
                  <a:pt x="61" y="38"/>
                </a:moveTo>
                <a:cubicBezTo>
                  <a:pt x="62" y="36"/>
                  <a:pt x="63" y="34"/>
                  <a:pt x="65" y="34"/>
                </a:cubicBezTo>
                <a:cubicBezTo>
                  <a:pt x="68" y="34"/>
                  <a:pt x="69" y="36"/>
                  <a:pt x="70" y="37"/>
                </a:cubicBezTo>
                <a:cubicBezTo>
                  <a:pt x="71" y="39"/>
                  <a:pt x="74" y="41"/>
                  <a:pt x="77" y="41"/>
                </a:cubicBezTo>
                <a:cubicBezTo>
                  <a:pt x="82" y="41"/>
                  <a:pt x="86" y="37"/>
                  <a:pt x="86" y="32"/>
                </a:cubicBezTo>
                <a:cubicBezTo>
                  <a:pt x="86" y="27"/>
                  <a:pt x="82" y="23"/>
                  <a:pt x="77" y="23"/>
                </a:cubicBezTo>
                <a:cubicBezTo>
                  <a:pt x="74" y="23"/>
                  <a:pt x="71" y="25"/>
                  <a:pt x="70" y="27"/>
                </a:cubicBezTo>
                <a:cubicBezTo>
                  <a:pt x="69" y="27"/>
                  <a:pt x="68" y="30"/>
                  <a:pt x="65" y="30"/>
                </a:cubicBezTo>
                <a:cubicBezTo>
                  <a:pt x="63" y="30"/>
                  <a:pt x="62" y="28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9"/>
                  <a:pt x="5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solidFill>
            <a:schemeClr val="accent2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27" name="Freeform 8">
            <a:extLst>
              <a:ext uri="{FF2B5EF4-FFF2-40B4-BE49-F238E27FC236}">
                <a16:creationId xmlns:a16="http://schemas.microsoft.com/office/drawing/2014/main" xmlns="" id="{400DAF0E-A4E9-41BF-AF5E-4F6518810ABE}"/>
              </a:ext>
            </a:extLst>
          </p:cNvPr>
          <p:cNvSpPr>
            <a:spLocks/>
          </p:cNvSpPr>
          <p:nvPr/>
        </p:nvSpPr>
        <p:spPr bwMode="auto">
          <a:xfrm>
            <a:off x="7997262" y="1704105"/>
            <a:ext cx="2894286" cy="1323868"/>
          </a:xfrm>
          <a:custGeom>
            <a:avLst/>
            <a:gdLst>
              <a:gd name="T0" fmla="*/ 130 w 140"/>
              <a:gd name="T1" fmla="*/ 0 h 64"/>
              <a:gd name="T2" fmla="*/ 0 w 140"/>
              <a:gd name="T3" fmla="*/ 0 h 64"/>
              <a:gd name="T4" fmla="*/ 0 w 140"/>
              <a:gd name="T5" fmla="*/ 25 h 64"/>
              <a:gd name="T6" fmla="*/ 0 w 140"/>
              <a:gd name="T7" fmla="*/ 26 h 64"/>
              <a:gd name="T8" fmla="*/ 1 w 140"/>
              <a:gd name="T9" fmla="*/ 25 h 64"/>
              <a:gd name="T10" fmla="*/ 1 w 140"/>
              <a:gd name="T11" fmla="*/ 25 h 64"/>
              <a:gd name="T12" fmla="*/ 12 w 140"/>
              <a:gd name="T13" fmla="*/ 19 h 64"/>
              <a:gd name="T14" fmla="*/ 24 w 140"/>
              <a:gd name="T15" fmla="*/ 32 h 64"/>
              <a:gd name="T16" fmla="*/ 12 w 140"/>
              <a:gd name="T17" fmla="*/ 45 h 64"/>
              <a:gd name="T18" fmla="*/ 1 w 140"/>
              <a:gd name="T19" fmla="*/ 39 h 64"/>
              <a:gd name="T20" fmla="*/ 1 w 140"/>
              <a:gd name="T21" fmla="*/ 39 h 64"/>
              <a:gd name="T22" fmla="*/ 0 w 140"/>
              <a:gd name="T23" fmla="*/ 38 h 64"/>
              <a:gd name="T24" fmla="*/ 0 w 140"/>
              <a:gd name="T25" fmla="*/ 38 h 64"/>
              <a:gd name="T26" fmla="*/ 0 w 140"/>
              <a:gd name="T27" fmla="*/ 64 h 64"/>
              <a:gd name="T28" fmla="*/ 130 w 140"/>
              <a:gd name="T29" fmla="*/ 64 h 64"/>
              <a:gd name="T30" fmla="*/ 140 w 140"/>
              <a:gd name="T31" fmla="*/ 54 h 64"/>
              <a:gd name="T32" fmla="*/ 140 w 140"/>
              <a:gd name="T33" fmla="*/ 10 h 64"/>
              <a:gd name="T34" fmla="*/ 130 w 140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4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4" y="21"/>
                  <a:pt x="8" y="19"/>
                  <a:pt x="12" y="19"/>
                </a:cubicBezTo>
                <a:cubicBezTo>
                  <a:pt x="19" y="19"/>
                  <a:pt x="24" y="25"/>
                  <a:pt x="24" y="32"/>
                </a:cubicBezTo>
                <a:cubicBezTo>
                  <a:pt x="24" y="39"/>
                  <a:pt x="19" y="45"/>
                  <a:pt x="12" y="45"/>
                </a:cubicBezTo>
                <a:cubicBezTo>
                  <a:pt x="8" y="45"/>
                  <a:pt x="4" y="43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9"/>
                  <a:pt x="1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64"/>
                  <a:pt x="0" y="64"/>
                  <a:pt x="0" y="64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6" y="64"/>
                  <a:pt x="140" y="59"/>
                  <a:pt x="140" y="5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4"/>
                  <a:pt x="136" y="0"/>
                  <a:pt x="130" y="0"/>
                </a:cubicBezTo>
                <a:close/>
              </a:path>
            </a:pathLst>
          </a:custGeom>
          <a:solidFill>
            <a:schemeClr val="accent2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357E5DFC-493D-48F0-8266-CB1EF069193E}"/>
              </a:ext>
            </a:extLst>
          </p:cNvPr>
          <p:cNvGrpSpPr/>
          <p:nvPr/>
        </p:nvGrpSpPr>
        <p:grpSpPr>
          <a:xfrm>
            <a:off x="6956193" y="2090609"/>
            <a:ext cx="664601" cy="579853"/>
            <a:chOff x="4499856" y="8587886"/>
            <a:chExt cx="664601" cy="579853"/>
          </a:xfrm>
        </p:grpSpPr>
        <p:sp>
          <p:nvSpPr>
            <p:cNvPr id="29" name="Freeform 36">
              <a:extLst>
                <a:ext uri="{FF2B5EF4-FFF2-40B4-BE49-F238E27FC236}">
                  <a16:creationId xmlns:a16="http://schemas.microsoft.com/office/drawing/2014/main" xmlns="" id="{A303D022-C174-4A41-9C24-5A047B0351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9856" y="8727274"/>
              <a:ext cx="440465" cy="440465"/>
            </a:xfrm>
            <a:custGeom>
              <a:avLst/>
              <a:gdLst>
                <a:gd name="T0" fmla="*/ 161 w 167"/>
                <a:gd name="T1" fmla="*/ 71 h 167"/>
                <a:gd name="T2" fmla="*/ 148 w 167"/>
                <a:gd name="T3" fmla="*/ 71 h 167"/>
                <a:gd name="T4" fmla="*/ 138 w 167"/>
                <a:gd name="T5" fmla="*/ 47 h 167"/>
                <a:gd name="T6" fmla="*/ 147 w 167"/>
                <a:gd name="T7" fmla="*/ 38 h 167"/>
                <a:gd name="T8" fmla="*/ 148 w 167"/>
                <a:gd name="T9" fmla="*/ 31 h 167"/>
                <a:gd name="T10" fmla="*/ 136 w 167"/>
                <a:gd name="T11" fmla="*/ 19 h 167"/>
                <a:gd name="T12" fmla="*/ 129 w 167"/>
                <a:gd name="T13" fmla="*/ 20 h 167"/>
                <a:gd name="T14" fmla="*/ 120 w 167"/>
                <a:gd name="T15" fmla="*/ 29 h 167"/>
                <a:gd name="T16" fmla="*/ 96 w 167"/>
                <a:gd name="T17" fmla="*/ 19 h 167"/>
                <a:gd name="T18" fmla="*/ 96 w 167"/>
                <a:gd name="T19" fmla="*/ 6 h 167"/>
                <a:gd name="T20" fmla="*/ 92 w 167"/>
                <a:gd name="T21" fmla="*/ 0 h 167"/>
                <a:gd name="T22" fmla="*/ 75 w 167"/>
                <a:gd name="T23" fmla="*/ 0 h 167"/>
                <a:gd name="T24" fmla="*/ 71 w 167"/>
                <a:gd name="T25" fmla="*/ 6 h 167"/>
                <a:gd name="T26" fmla="*/ 71 w 167"/>
                <a:gd name="T27" fmla="*/ 19 h 167"/>
                <a:gd name="T28" fmla="*/ 46 w 167"/>
                <a:gd name="T29" fmla="*/ 29 h 167"/>
                <a:gd name="T30" fmla="*/ 37 w 167"/>
                <a:gd name="T31" fmla="*/ 20 h 167"/>
                <a:gd name="T32" fmla="*/ 30 w 167"/>
                <a:gd name="T33" fmla="*/ 19 h 167"/>
                <a:gd name="T34" fmla="*/ 18 w 167"/>
                <a:gd name="T35" fmla="*/ 31 h 167"/>
                <a:gd name="T36" fmla="*/ 19 w 167"/>
                <a:gd name="T37" fmla="*/ 38 h 167"/>
                <a:gd name="T38" fmla="*/ 29 w 167"/>
                <a:gd name="T39" fmla="*/ 47 h 167"/>
                <a:gd name="T40" fmla="*/ 19 w 167"/>
                <a:gd name="T41" fmla="*/ 71 h 167"/>
                <a:gd name="T42" fmla="*/ 6 w 167"/>
                <a:gd name="T43" fmla="*/ 71 h 167"/>
                <a:gd name="T44" fmla="*/ 0 w 167"/>
                <a:gd name="T45" fmla="*/ 75 h 167"/>
                <a:gd name="T46" fmla="*/ 0 w 167"/>
                <a:gd name="T47" fmla="*/ 92 h 167"/>
                <a:gd name="T48" fmla="*/ 6 w 167"/>
                <a:gd name="T49" fmla="*/ 96 h 167"/>
                <a:gd name="T50" fmla="*/ 19 w 167"/>
                <a:gd name="T51" fmla="*/ 96 h 167"/>
                <a:gd name="T52" fmla="*/ 29 w 167"/>
                <a:gd name="T53" fmla="*/ 120 h 167"/>
                <a:gd name="T54" fmla="*/ 19 w 167"/>
                <a:gd name="T55" fmla="*/ 130 h 167"/>
                <a:gd name="T56" fmla="*/ 18 w 167"/>
                <a:gd name="T57" fmla="*/ 137 h 167"/>
                <a:gd name="T58" fmla="*/ 30 w 167"/>
                <a:gd name="T59" fmla="*/ 148 h 167"/>
                <a:gd name="T60" fmla="*/ 37 w 167"/>
                <a:gd name="T61" fmla="*/ 147 h 167"/>
                <a:gd name="T62" fmla="*/ 46 w 167"/>
                <a:gd name="T63" fmla="*/ 138 h 167"/>
                <a:gd name="T64" fmla="*/ 71 w 167"/>
                <a:gd name="T65" fmla="*/ 148 h 167"/>
                <a:gd name="T66" fmla="*/ 71 w 167"/>
                <a:gd name="T67" fmla="*/ 161 h 167"/>
                <a:gd name="T68" fmla="*/ 75 w 167"/>
                <a:gd name="T69" fmla="*/ 167 h 167"/>
                <a:gd name="T70" fmla="*/ 92 w 167"/>
                <a:gd name="T71" fmla="*/ 167 h 167"/>
                <a:gd name="T72" fmla="*/ 96 w 167"/>
                <a:gd name="T73" fmla="*/ 161 h 167"/>
                <a:gd name="T74" fmla="*/ 96 w 167"/>
                <a:gd name="T75" fmla="*/ 148 h 167"/>
                <a:gd name="T76" fmla="*/ 120 w 167"/>
                <a:gd name="T77" fmla="*/ 138 h 167"/>
                <a:gd name="T78" fmla="*/ 129 w 167"/>
                <a:gd name="T79" fmla="*/ 147 h 167"/>
                <a:gd name="T80" fmla="*/ 136 w 167"/>
                <a:gd name="T81" fmla="*/ 148 h 167"/>
                <a:gd name="T82" fmla="*/ 148 w 167"/>
                <a:gd name="T83" fmla="*/ 137 h 167"/>
                <a:gd name="T84" fmla="*/ 147 w 167"/>
                <a:gd name="T85" fmla="*/ 130 h 167"/>
                <a:gd name="T86" fmla="*/ 138 w 167"/>
                <a:gd name="T87" fmla="*/ 120 h 167"/>
                <a:gd name="T88" fmla="*/ 148 w 167"/>
                <a:gd name="T89" fmla="*/ 96 h 167"/>
                <a:gd name="T90" fmla="*/ 161 w 167"/>
                <a:gd name="T91" fmla="*/ 96 h 167"/>
                <a:gd name="T92" fmla="*/ 167 w 167"/>
                <a:gd name="T93" fmla="*/ 92 h 167"/>
                <a:gd name="T94" fmla="*/ 167 w 167"/>
                <a:gd name="T95" fmla="*/ 75 h 167"/>
                <a:gd name="T96" fmla="*/ 161 w 167"/>
                <a:gd name="T97" fmla="*/ 71 h 167"/>
                <a:gd name="T98" fmla="*/ 83 w 167"/>
                <a:gd name="T99" fmla="*/ 114 h 167"/>
                <a:gd name="T100" fmla="*/ 52 w 167"/>
                <a:gd name="T101" fmla="*/ 84 h 167"/>
                <a:gd name="T102" fmla="*/ 83 w 167"/>
                <a:gd name="T103" fmla="*/ 53 h 167"/>
                <a:gd name="T104" fmla="*/ 114 w 167"/>
                <a:gd name="T105" fmla="*/ 84 h 167"/>
                <a:gd name="T106" fmla="*/ 83 w 167"/>
                <a:gd name="T107" fmla="*/ 11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7" h="167">
                  <a:moveTo>
                    <a:pt x="161" y="71"/>
                  </a:moveTo>
                  <a:cubicBezTo>
                    <a:pt x="148" y="71"/>
                    <a:pt x="148" y="71"/>
                    <a:pt x="148" y="71"/>
                  </a:cubicBezTo>
                  <a:cubicBezTo>
                    <a:pt x="146" y="62"/>
                    <a:pt x="143" y="54"/>
                    <a:pt x="138" y="47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9" y="36"/>
                    <a:pt x="150" y="32"/>
                    <a:pt x="148" y="31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5" y="17"/>
                    <a:pt x="131" y="18"/>
                    <a:pt x="129" y="20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13" y="24"/>
                    <a:pt x="105" y="21"/>
                    <a:pt x="96" y="19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3"/>
                    <a:pt x="94" y="0"/>
                    <a:pt x="9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1" y="3"/>
                    <a:pt x="71" y="6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2" y="21"/>
                    <a:pt x="54" y="24"/>
                    <a:pt x="46" y="2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2" y="17"/>
                    <a:pt x="30" y="19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6"/>
                    <a:pt x="19" y="3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4" y="54"/>
                    <a:pt x="20" y="62"/>
                    <a:pt x="19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2" y="71"/>
                    <a:pt x="0" y="73"/>
                    <a:pt x="0" y="7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6"/>
                    <a:pt x="6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0" y="105"/>
                    <a:pt x="24" y="113"/>
                    <a:pt x="29" y="12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7" y="132"/>
                    <a:pt x="17" y="135"/>
                    <a:pt x="18" y="137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2" y="150"/>
                    <a:pt x="35" y="150"/>
                    <a:pt x="37" y="147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54" y="143"/>
                    <a:pt x="62" y="147"/>
                    <a:pt x="71" y="148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1" y="164"/>
                    <a:pt x="73" y="167"/>
                    <a:pt x="75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4"/>
                    <a:pt x="96" y="161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105" y="147"/>
                    <a:pt x="113" y="143"/>
                    <a:pt x="120" y="138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1" y="150"/>
                    <a:pt x="135" y="150"/>
                    <a:pt x="136" y="148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50" y="135"/>
                    <a:pt x="149" y="132"/>
                    <a:pt x="147" y="13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43" y="113"/>
                    <a:pt x="146" y="105"/>
                    <a:pt x="148" y="96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4" y="96"/>
                    <a:pt x="167" y="94"/>
                    <a:pt x="167" y="92"/>
                  </a:cubicBezTo>
                  <a:cubicBezTo>
                    <a:pt x="167" y="75"/>
                    <a:pt x="167" y="75"/>
                    <a:pt x="167" y="75"/>
                  </a:cubicBezTo>
                  <a:cubicBezTo>
                    <a:pt x="167" y="73"/>
                    <a:pt x="164" y="71"/>
                    <a:pt x="161" y="71"/>
                  </a:cubicBezTo>
                  <a:close/>
                  <a:moveTo>
                    <a:pt x="83" y="114"/>
                  </a:moveTo>
                  <a:cubicBezTo>
                    <a:pt x="66" y="114"/>
                    <a:pt x="52" y="101"/>
                    <a:pt x="52" y="84"/>
                  </a:cubicBezTo>
                  <a:cubicBezTo>
                    <a:pt x="52" y="67"/>
                    <a:pt x="66" y="53"/>
                    <a:pt x="83" y="53"/>
                  </a:cubicBezTo>
                  <a:cubicBezTo>
                    <a:pt x="100" y="53"/>
                    <a:pt x="114" y="67"/>
                    <a:pt x="114" y="84"/>
                  </a:cubicBezTo>
                  <a:cubicBezTo>
                    <a:pt x="114" y="101"/>
                    <a:pt x="100" y="114"/>
                    <a:pt x="83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0" name="Freeform 37">
              <a:extLst>
                <a:ext uri="{FF2B5EF4-FFF2-40B4-BE49-F238E27FC236}">
                  <a16:creationId xmlns:a16="http://schemas.microsoft.com/office/drawing/2014/main" xmlns="" id="{17265CE7-4C65-4156-A7F5-B54BF82293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45538" y="8587886"/>
              <a:ext cx="318919" cy="316689"/>
            </a:xfrm>
            <a:custGeom>
              <a:avLst/>
              <a:gdLst>
                <a:gd name="T0" fmla="*/ 117 w 121"/>
                <a:gd name="T1" fmla="*/ 51 h 120"/>
                <a:gd name="T2" fmla="*/ 108 w 121"/>
                <a:gd name="T3" fmla="*/ 51 h 120"/>
                <a:gd name="T4" fmla="*/ 100 w 121"/>
                <a:gd name="T5" fmla="*/ 33 h 120"/>
                <a:gd name="T6" fmla="*/ 107 w 121"/>
                <a:gd name="T7" fmla="*/ 27 h 120"/>
                <a:gd name="T8" fmla="*/ 108 w 121"/>
                <a:gd name="T9" fmla="*/ 22 h 120"/>
                <a:gd name="T10" fmla="*/ 99 w 121"/>
                <a:gd name="T11" fmla="*/ 13 h 120"/>
                <a:gd name="T12" fmla="*/ 94 w 121"/>
                <a:gd name="T13" fmla="*/ 14 h 120"/>
                <a:gd name="T14" fmla="*/ 87 w 121"/>
                <a:gd name="T15" fmla="*/ 20 h 120"/>
                <a:gd name="T16" fmla="*/ 70 w 121"/>
                <a:gd name="T17" fmla="*/ 13 h 120"/>
                <a:gd name="T18" fmla="*/ 70 w 121"/>
                <a:gd name="T19" fmla="*/ 4 h 120"/>
                <a:gd name="T20" fmla="*/ 67 w 121"/>
                <a:gd name="T21" fmla="*/ 0 h 120"/>
                <a:gd name="T22" fmla="*/ 55 w 121"/>
                <a:gd name="T23" fmla="*/ 0 h 120"/>
                <a:gd name="T24" fmla="*/ 52 w 121"/>
                <a:gd name="T25" fmla="*/ 4 h 120"/>
                <a:gd name="T26" fmla="*/ 52 w 121"/>
                <a:gd name="T27" fmla="*/ 13 h 120"/>
                <a:gd name="T28" fmla="*/ 34 w 121"/>
                <a:gd name="T29" fmla="*/ 20 h 120"/>
                <a:gd name="T30" fmla="*/ 28 w 121"/>
                <a:gd name="T31" fmla="*/ 14 h 120"/>
                <a:gd name="T32" fmla="*/ 22 w 121"/>
                <a:gd name="T33" fmla="*/ 13 h 120"/>
                <a:gd name="T34" fmla="*/ 14 w 121"/>
                <a:gd name="T35" fmla="*/ 22 h 120"/>
                <a:gd name="T36" fmla="*/ 15 w 121"/>
                <a:gd name="T37" fmla="*/ 27 h 120"/>
                <a:gd name="T38" fmla="*/ 21 w 121"/>
                <a:gd name="T39" fmla="*/ 33 h 120"/>
                <a:gd name="T40" fmla="*/ 14 w 121"/>
                <a:gd name="T41" fmla="*/ 51 h 120"/>
                <a:gd name="T42" fmla="*/ 5 w 121"/>
                <a:gd name="T43" fmla="*/ 51 h 120"/>
                <a:gd name="T44" fmla="*/ 0 w 121"/>
                <a:gd name="T45" fmla="*/ 54 h 120"/>
                <a:gd name="T46" fmla="*/ 0 w 121"/>
                <a:gd name="T47" fmla="*/ 66 h 120"/>
                <a:gd name="T48" fmla="*/ 5 w 121"/>
                <a:gd name="T49" fmla="*/ 69 h 120"/>
                <a:gd name="T50" fmla="*/ 14 w 121"/>
                <a:gd name="T51" fmla="*/ 69 h 120"/>
                <a:gd name="T52" fmla="*/ 21 w 121"/>
                <a:gd name="T53" fmla="*/ 87 h 120"/>
                <a:gd name="T54" fmla="*/ 15 w 121"/>
                <a:gd name="T55" fmla="*/ 93 h 120"/>
                <a:gd name="T56" fmla="*/ 14 w 121"/>
                <a:gd name="T57" fmla="*/ 98 h 120"/>
                <a:gd name="T58" fmla="*/ 22 w 121"/>
                <a:gd name="T59" fmla="*/ 107 h 120"/>
                <a:gd name="T60" fmla="*/ 28 w 121"/>
                <a:gd name="T61" fmla="*/ 106 h 120"/>
                <a:gd name="T62" fmla="*/ 34 w 121"/>
                <a:gd name="T63" fmla="*/ 100 h 120"/>
                <a:gd name="T64" fmla="*/ 52 w 121"/>
                <a:gd name="T65" fmla="*/ 107 h 120"/>
                <a:gd name="T66" fmla="*/ 52 w 121"/>
                <a:gd name="T67" fmla="*/ 116 h 120"/>
                <a:gd name="T68" fmla="*/ 55 w 121"/>
                <a:gd name="T69" fmla="*/ 120 h 120"/>
                <a:gd name="T70" fmla="*/ 67 w 121"/>
                <a:gd name="T71" fmla="*/ 120 h 120"/>
                <a:gd name="T72" fmla="*/ 70 w 121"/>
                <a:gd name="T73" fmla="*/ 116 h 120"/>
                <a:gd name="T74" fmla="*/ 70 w 121"/>
                <a:gd name="T75" fmla="*/ 107 h 120"/>
                <a:gd name="T76" fmla="*/ 87 w 121"/>
                <a:gd name="T77" fmla="*/ 100 h 120"/>
                <a:gd name="T78" fmla="*/ 94 w 121"/>
                <a:gd name="T79" fmla="*/ 106 h 120"/>
                <a:gd name="T80" fmla="*/ 99 w 121"/>
                <a:gd name="T81" fmla="*/ 107 h 120"/>
                <a:gd name="T82" fmla="*/ 108 w 121"/>
                <a:gd name="T83" fmla="*/ 98 h 120"/>
                <a:gd name="T84" fmla="*/ 107 w 121"/>
                <a:gd name="T85" fmla="*/ 93 h 120"/>
                <a:gd name="T86" fmla="*/ 100 w 121"/>
                <a:gd name="T87" fmla="*/ 87 h 120"/>
                <a:gd name="T88" fmla="*/ 108 w 121"/>
                <a:gd name="T89" fmla="*/ 69 h 120"/>
                <a:gd name="T90" fmla="*/ 117 w 121"/>
                <a:gd name="T91" fmla="*/ 69 h 120"/>
                <a:gd name="T92" fmla="*/ 121 w 121"/>
                <a:gd name="T93" fmla="*/ 66 h 120"/>
                <a:gd name="T94" fmla="*/ 121 w 121"/>
                <a:gd name="T95" fmla="*/ 54 h 120"/>
                <a:gd name="T96" fmla="*/ 117 w 121"/>
                <a:gd name="T97" fmla="*/ 51 h 120"/>
                <a:gd name="T98" fmla="*/ 61 w 121"/>
                <a:gd name="T99" fmla="*/ 82 h 120"/>
                <a:gd name="T100" fmla="*/ 38 w 121"/>
                <a:gd name="T101" fmla="*/ 60 h 120"/>
                <a:gd name="T102" fmla="*/ 61 w 121"/>
                <a:gd name="T103" fmla="*/ 38 h 120"/>
                <a:gd name="T104" fmla="*/ 83 w 121"/>
                <a:gd name="T105" fmla="*/ 60 h 120"/>
                <a:gd name="T106" fmla="*/ 61 w 121"/>
                <a:gd name="T107" fmla="*/ 8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1" h="120">
                  <a:moveTo>
                    <a:pt x="117" y="51"/>
                  </a:moveTo>
                  <a:cubicBezTo>
                    <a:pt x="108" y="51"/>
                    <a:pt x="108" y="51"/>
                    <a:pt x="108" y="51"/>
                  </a:cubicBezTo>
                  <a:cubicBezTo>
                    <a:pt x="106" y="44"/>
                    <a:pt x="104" y="38"/>
                    <a:pt x="100" y="33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5"/>
                    <a:pt x="109" y="23"/>
                    <a:pt x="108" y="2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2"/>
                    <a:pt x="96" y="12"/>
                    <a:pt x="94" y="14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2" y="17"/>
                    <a:pt x="76" y="14"/>
                    <a:pt x="70" y="1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2" y="1"/>
                    <a:pt x="52" y="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5" y="14"/>
                    <a:pt x="39" y="17"/>
                    <a:pt x="34" y="2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3"/>
                    <a:pt x="13" y="25"/>
                    <a:pt x="15" y="27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8" y="38"/>
                    <a:pt x="15" y="44"/>
                    <a:pt x="1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2" y="51"/>
                    <a:pt x="0" y="52"/>
                    <a:pt x="0" y="5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69"/>
                    <a:pt x="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76"/>
                    <a:pt x="18" y="81"/>
                    <a:pt x="21" y="87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3" y="95"/>
                    <a:pt x="13" y="97"/>
                    <a:pt x="14" y="98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4" y="108"/>
                    <a:pt x="26" y="108"/>
                    <a:pt x="28" y="106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9" y="103"/>
                    <a:pt x="45" y="106"/>
                    <a:pt x="52" y="107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2" y="118"/>
                    <a:pt x="53" y="120"/>
                    <a:pt x="55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20"/>
                    <a:pt x="70" y="118"/>
                    <a:pt x="70" y="11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6" y="106"/>
                    <a:pt x="82" y="103"/>
                    <a:pt x="87" y="100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8" y="108"/>
                    <a:pt x="99" y="107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7"/>
                    <a:pt x="109" y="95"/>
                    <a:pt x="107" y="93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4" y="81"/>
                    <a:pt x="106" y="76"/>
                    <a:pt x="108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9" y="69"/>
                    <a:pt x="121" y="68"/>
                    <a:pt x="121" y="66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1" y="52"/>
                    <a:pt x="119" y="51"/>
                    <a:pt x="117" y="51"/>
                  </a:cubicBezTo>
                  <a:close/>
                  <a:moveTo>
                    <a:pt x="61" y="82"/>
                  </a:moveTo>
                  <a:cubicBezTo>
                    <a:pt x="48" y="82"/>
                    <a:pt x="38" y="72"/>
                    <a:pt x="38" y="60"/>
                  </a:cubicBezTo>
                  <a:cubicBezTo>
                    <a:pt x="38" y="48"/>
                    <a:pt x="48" y="38"/>
                    <a:pt x="61" y="38"/>
                  </a:cubicBezTo>
                  <a:cubicBezTo>
                    <a:pt x="73" y="38"/>
                    <a:pt x="83" y="48"/>
                    <a:pt x="83" y="60"/>
                  </a:cubicBezTo>
                  <a:cubicBezTo>
                    <a:pt x="83" y="72"/>
                    <a:pt x="73" y="82"/>
                    <a:pt x="61" y="8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DAE37B34-BE3E-40AF-857F-F0B69EE83581}"/>
              </a:ext>
            </a:extLst>
          </p:cNvPr>
          <p:cNvGrpSpPr/>
          <p:nvPr/>
        </p:nvGrpSpPr>
        <p:grpSpPr>
          <a:xfrm>
            <a:off x="8615359" y="1862579"/>
            <a:ext cx="2144375" cy="1000274"/>
            <a:chOff x="8548025" y="1412912"/>
            <a:chExt cx="2144375" cy="1000274"/>
          </a:xfrm>
        </p:grpSpPr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A18704AC-36BB-4998-AC0E-6608F0A40EF5}"/>
                </a:ext>
              </a:extLst>
            </p:cNvPr>
            <p:cNvSpPr/>
            <p:nvPr/>
          </p:nvSpPr>
          <p:spPr>
            <a:xfrm>
              <a:off x="8548025" y="1766855"/>
              <a:ext cx="21443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 err="1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i</a:t>
              </a:r>
              <a:r>
                <a:rPr lang="en-US" altLang="zh-CN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  would never cry</a:t>
              </a:r>
              <a:endParaRPr lang="zh-CN" altLang="en-US" sz="1200" dirty="0">
                <a:solidFill>
                  <a:schemeClr val="bg1"/>
                </a:solidFill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:a16="http://schemas.microsoft.com/office/drawing/2014/main" xmlns="" id="{22048DED-C547-4CFF-B943-FA3D67454699}"/>
                </a:ext>
              </a:extLst>
            </p:cNvPr>
            <p:cNvSpPr/>
            <p:nvPr/>
          </p:nvSpPr>
          <p:spPr>
            <a:xfrm>
              <a:off x="8548025" y="1412912"/>
              <a:ext cx="135620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  <p:sp>
        <p:nvSpPr>
          <p:cNvPr id="34" name="Freeform 11">
            <a:extLst>
              <a:ext uri="{FF2B5EF4-FFF2-40B4-BE49-F238E27FC236}">
                <a16:creationId xmlns:a16="http://schemas.microsoft.com/office/drawing/2014/main" xmlns="" id="{E4701A1A-B28C-490F-9A37-52568E28881F}"/>
              </a:ext>
            </a:extLst>
          </p:cNvPr>
          <p:cNvSpPr>
            <a:spLocks/>
          </p:cNvSpPr>
          <p:nvPr/>
        </p:nvSpPr>
        <p:spPr bwMode="auto">
          <a:xfrm>
            <a:off x="6651955" y="3919501"/>
            <a:ext cx="1758011" cy="1321188"/>
          </a:xfrm>
          <a:custGeom>
            <a:avLst/>
            <a:gdLst>
              <a:gd name="T0" fmla="*/ 61 w 85"/>
              <a:gd name="T1" fmla="*/ 38 h 64"/>
              <a:gd name="T2" fmla="*/ 65 w 85"/>
              <a:gd name="T3" fmla="*/ 34 h 64"/>
              <a:gd name="T4" fmla="*/ 69 w 85"/>
              <a:gd name="T5" fmla="*/ 37 h 64"/>
              <a:gd name="T6" fmla="*/ 76 w 85"/>
              <a:gd name="T7" fmla="*/ 41 h 64"/>
              <a:gd name="T8" fmla="*/ 85 w 85"/>
              <a:gd name="T9" fmla="*/ 32 h 64"/>
              <a:gd name="T10" fmla="*/ 76 w 85"/>
              <a:gd name="T11" fmla="*/ 23 h 64"/>
              <a:gd name="T12" fmla="*/ 69 w 85"/>
              <a:gd name="T13" fmla="*/ 27 h 64"/>
              <a:gd name="T14" fmla="*/ 65 w 85"/>
              <a:gd name="T15" fmla="*/ 30 h 64"/>
              <a:gd name="T16" fmla="*/ 61 w 85"/>
              <a:gd name="T17" fmla="*/ 26 h 64"/>
              <a:gd name="T18" fmla="*/ 61 w 85"/>
              <a:gd name="T19" fmla="*/ 26 h 64"/>
              <a:gd name="T20" fmla="*/ 61 w 85"/>
              <a:gd name="T21" fmla="*/ 0 h 64"/>
              <a:gd name="T22" fmla="*/ 10 w 85"/>
              <a:gd name="T23" fmla="*/ 0 h 64"/>
              <a:gd name="T24" fmla="*/ 0 w 85"/>
              <a:gd name="T25" fmla="*/ 10 h 64"/>
              <a:gd name="T26" fmla="*/ 0 w 85"/>
              <a:gd name="T27" fmla="*/ 54 h 64"/>
              <a:gd name="T28" fmla="*/ 10 w 85"/>
              <a:gd name="T29" fmla="*/ 64 h 64"/>
              <a:gd name="T30" fmla="*/ 61 w 85"/>
              <a:gd name="T31" fmla="*/ 64 h 64"/>
              <a:gd name="T32" fmla="*/ 61 w 85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4">
                <a:moveTo>
                  <a:pt x="61" y="38"/>
                </a:moveTo>
                <a:cubicBezTo>
                  <a:pt x="61" y="37"/>
                  <a:pt x="62" y="34"/>
                  <a:pt x="65" y="34"/>
                </a:cubicBezTo>
                <a:cubicBezTo>
                  <a:pt x="67" y="34"/>
                  <a:pt x="69" y="37"/>
                  <a:pt x="69" y="37"/>
                </a:cubicBezTo>
                <a:cubicBezTo>
                  <a:pt x="71" y="40"/>
                  <a:pt x="73" y="41"/>
                  <a:pt x="76" y="41"/>
                </a:cubicBezTo>
                <a:cubicBezTo>
                  <a:pt x="81" y="41"/>
                  <a:pt x="85" y="37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73" y="23"/>
                  <a:pt x="71" y="25"/>
                  <a:pt x="69" y="27"/>
                </a:cubicBezTo>
                <a:cubicBezTo>
                  <a:pt x="69" y="28"/>
                  <a:pt x="67" y="30"/>
                  <a:pt x="65" y="30"/>
                </a:cubicBezTo>
                <a:cubicBezTo>
                  <a:pt x="62" y="30"/>
                  <a:pt x="61" y="28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solidFill>
            <a:schemeClr val="accent2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35" name="Freeform 12">
            <a:extLst>
              <a:ext uri="{FF2B5EF4-FFF2-40B4-BE49-F238E27FC236}">
                <a16:creationId xmlns:a16="http://schemas.microsoft.com/office/drawing/2014/main" xmlns="" id="{3F5C66C9-A3BA-45BE-98FA-E661E4713102}"/>
              </a:ext>
            </a:extLst>
          </p:cNvPr>
          <p:cNvSpPr>
            <a:spLocks/>
          </p:cNvSpPr>
          <p:nvPr/>
        </p:nvSpPr>
        <p:spPr bwMode="auto">
          <a:xfrm>
            <a:off x="7997262" y="3919501"/>
            <a:ext cx="2894286" cy="1321188"/>
          </a:xfrm>
          <a:custGeom>
            <a:avLst/>
            <a:gdLst>
              <a:gd name="T0" fmla="*/ 130 w 140"/>
              <a:gd name="T1" fmla="*/ 0 h 64"/>
              <a:gd name="T2" fmla="*/ 0 w 140"/>
              <a:gd name="T3" fmla="*/ 0 h 64"/>
              <a:gd name="T4" fmla="*/ 0 w 140"/>
              <a:gd name="T5" fmla="*/ 26 h 64"/>
              <a:gd name="T6" fmla="*/ 0 w 140"/>
              <a:gd name="T7" fmla="*/ 26 h 64"/>
              <a:gd name="T8" fmla="*/ 1 w 140"/>
              <a:gd name="T9" fmla="*/ 25 h 64"/>
              <a:gd name="T10" fmla="*/ 1 w 140"/>
              <a:gd name="T11" fmla="*/ 25 h 64"/>
              <a:gd name="T12" fmla="*/ 11 w 140"/>
              <a:gd name="T13" fmla="*/ 20 h 64"/>
              <a:gd name="T14" fmla="*/ 24 w 140"/>
              <a:gd name="T15" fmla="*/ 32 h 64"/>
              <a:gd name="T16" fmla="*/ 11 w 140"/>
              <a:gd name="T17" fmla="*/ 45 h 64"/>
              <a:gd name="T18" fmla="*/ 1 w 140"/>
              <a:gd name="T19" fmla="*/ 40 h 64"/>
              <a:gd name="T20" fmla="*/ 1 w 140"/>
              <a:gd name="T21" fmla="*/ 39 h 64"/>
              <a:gd name="T22" fmla="*/ 0 w 140"/>
              <a:gd name="T23" fmla="*/ 38 h 64"/>
              <a:gd name="T24" fmla="*/ 0 w 140"/>
              <a:gd name="T25" fmla="*/ 39 h 64"/>
              <a:gd name="T26" fmla="*/ 0 w 140"/>
              <a:gd name="T27" fmla="*/ 64 h 64"/>
              <a:gd name="T28" fmla="*/ 130 w 140"/>
              <a:gd name="T29" fmla="*/ 64 h 64"/>
              <a:gd name="T30" fmla="*/ 140 w 140"/>
              <a:gd name="T31" fmla="*/ 54 h 64"/>
              <a:gd name="T32" fmla="*/ 140 w 140"/>
              <a:gd name="T33" fmla="*/ 10 h 64"/>
              <a:gd name="T34" fmla="*/ 130 w 140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4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3" y="22"/>
                  <a:pt x="7" y="20"/>
                  <a:pt x="11" y="20"/>
                </a:cubicBezTo>
                <a:cubicBezTo>
                  <a:pt x="18" y="20"/>
                  <a:pt x="24" y="25"/>
                  <a:pt x="24" y="32"/>
                </a:cubicBezTo>
                <a:cubicBezTo>
                  <a:pt x="24" y="39"/>
                  <a:pt x="18" y="45"/>
                  <a:pt x="11" y="45"/>
                </a:cubicBezTo>
                <a:cubicBezTo>
                  <a:pt x="7" y="45"/>
                  <a:pt x="3" y="43"/>
                  <a:pt x="1" y="40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9"/>
                  <a:pt x="0" y="39"/>
                  <a:pt x="0" y="38"/>
                </a:cubicBezTo>
                <a:cubicBezTo>
                  <a:pt x="0" y="38"/>
                  <a:pt x="0" y="39"/>
                  <a:pt x="0" y="39"/>
                </a:cubicBezTo>
                <a:cubicBezTo>
                  <a:pt x="0" y="64"/>
                  <a:pt x="0" y="64"/>
                  <a:pt x="0" y="64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5" y="64"/>
                  <a:pt x="140" y="60"/>
                  <a:pt x="140" y="5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5"/>
                  <a:pt x="135" y="0"/>
                  <a:pt x="130" y="0"/>
                </a:cubicBezTo>
                <a:close/>
              </a:path>
            </a:pathLst>
          </a:custGeom>
          <a:solidFill>
            <a:schemeClr val="accent2"/>
          </a:soli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CB67EC09-821F-4793-A5FF-A4FE0A3FBF8B}"/>
              </a:ext>
            </a:extLst>
          </p:cNvPr>
          <p:cNvGrpSpPr/>
          <p:nvPr/>
        </p:nvGrpSpPr>
        <p:grpSpPr>
          <a:xfrm>
            <a:off x="7063732" y="4281805"/>
            <a:ext cx="467228" cy="596580"/>
            <a:chOff x="3607775" y="6678831"/>
            <a:chExt cx="467228" cy="596580"/>
          </a:xfrm>
        </p:grpSpPr>
        <p:sp>
          <p:nvSpPr>
            <p:cNvPr id="37" name="Freeform 27">
              <a:extLst>
                <a:ext uri="{FF2B5EF4-FFF2-40B4-BE49-F238E27FC236}">
                  <a16:creationId xmlns:a16="http://schemas.microsoft.com/office/drawing/2014/main" xmlns="" id="{5DB9B7B8-4419-4DEC-AE03-FB3503949A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4500" y="6678831"/>
              <a:ext cx="140503" cy="156114"/>
            </a:xfrm>
            <a:custGeom>
              <a:avLst/>
              <a:gdLst>
                <a:gd name="T0" fmla="*/ 0 w 126"/>
                <a:gd name="T1" fmla="*/ 57 h 140"/>
                <a:gd name="T2" fmla="*/ 48 w 126"/>
                <a:gd name="T3" fmla="*/ 0 h 140"/>
                <a:gd name="T4" fmla="*/ 126 w 126"/>
                <a:gd name="T5" fmla="*/ 85 h 140"/>
                <a:gd name="T6" fmla="*/ 78 w 126"/>
                <a:gd name="T7" fmla="*/ 140 h 140"/>
                <a:gd name="T8" fmla="*/ 0 w 126"/>
                <a:gd name="T9" fmla="*/ 5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40">
                  <a:moveTo>
                    <a:pt x="0" y="57"/>
                  </a:moveTo>
                  <a:lnTo>
                    <a:pt x="48" y="0"/>
                  </a:lnTo>
                  <a:lnTo>
                    <a:pt x="126" y="85"/>
                  </a:lnTo>
                  <a:lnTo>
                    <a:pt x="78" y="140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8" name="Freeform 28">
              <a:extLst>
                <a:ext uri="{FF2B5EF4-FFF2-40B4-BE49-F238E27FC236}">
                  <a16:creationId xmlns:a16="http://schemas.microsoft.com/office/drawing/2014/main" xmlns="" id="{E723EFD6-8C05-4496-AB93-2537C8582B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2738" y="6760234"/>
              <a:ext cx="247553" cy="277660"/>
            </a:xfrm>
            <a:custGeom>
              <a:avLst/>
              <a:gdLst>
                <a:gd name="T0" fmla="*/ 70 w 94"/>
                <a:gd name="T1" fmla="*/ 0 h 105"/>
                <a:gd name="T2" fmla="*/ 63 w 94"/>
                <a:gd name="T3" fmla="*/ 9 h 105"/>
                <a:gd name="T4" fmla="*/ 21 w 94"/>
                <a:gd name="T5" fmla="*/ 30 h 105"/>
                <a:gd name="T6" fmla="*/ 12 w 94"/>
                <a:gd name="T7" fmla="*/ 37 h 105"/>
                <a:gd name="T8" fmla="*/ 1 w 94"/>
                <a:gd name="T9" fmla="*/ 70 h 105"/>
                <a:gd name="T10" fmla="*/ 0 w 94"/>
                <a:gd name="T11" fmla="*/ 77 h 105"/>
                <a:gd name="T12" fmla="*/ 3 w 94"/>
                <a:gd name="T13" fmla="*/ 102 h 105"/>
                <a:gd name="T14" fmla="*/ 3 w 94"/>
                <a:gd name="T15" fmla="*/ 103 h 105"/>
                <a:gd name="T16" fmla="*/ 3 w 94"/>
                <a:gd name="T17" fmla="*/ 103 h 105"/>
                <a:gd name="T18" fmla="*/ 4 w 94"/>
                <a:gd name="T19" fmla="*/ 105 h 105"/>
                <a:gd name="T20" fmla="*/ 4 w 94"/>
                <a:gd name="T21" fmla="*/ 81 h 105"/>
                <a:gd name="T22" fmla="*/ 20 w 94"/>
                <a:gd name="T23" fmla="*/ 81 h 105"/>
                <a:gd name="T24" fmla="*/ 20 w 94"/>
                <a:gd name="T25" fmla="*/ 75 h 105"/>
                <a:gd name="T26" fmla="*/ 30 w 94"/>
                <a:gd name="T27" fmla="*/ 58 h 105"/>
                <a:gd name="T28" fmla="*/ 40 w 94"/>
                <a:gd name="T29" fmla="*/ 62 h 105"/>
                <a:gd name="T30" fmla="*/ 37 w 94"/>
                <a:gd name="T31" fmla="*/ 69 h 105"/>
                <a:gd name="T32" fmla="*/ 27 w 94"/>
                <a:gd name="T33" fmla="*/ 83 h 105"/>
                <a:gd name="T34" fmla="*/ 28 w 94"/>
                <a:gd name="T35" fmla="*/ 93 h 105"/>
                <a:gd name="T36" fmla="*/ 33 w 94"/>
                <a:gd name="T37" fmla="*/ 95 h 105"/>
                <a:gd name="T38" fmla="*/ 41 w 94"/>
                <a:gd name="T39" fmla="*/ 92 h 105"/>
                <a:gd name="T40" fmla="*/ 41 w 94"/>
                <a:gd name="T41" fmla="*/ 92 h 105"/>
                <a:gd name="T42" fmla="*/ 41 w 94"/>
                <a:gd name="T43" fmla="*/ 92 h 105"/>
                <a:gd name="T44" fmla="*/ 63 w 94"/>
                <a:gd name="T45" fmla="*/ 71 h 105"/>
                <a:gd name="T46" fmla="*/ 87 w 94"/>
                <a:gd name="T47" fmla="*/ 36 h 105"/>
                <a:gd name="T48" fmla="*/ 94 w 94"/>
                <a:gd name="T49" fmla="*/ 26 h 105"/>
                <a:gd name="T50" fmla="*/ 70 w 94"/>
                <a:gd name="T5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" h="105">
                  <a:moveTo>
                    <a:pt x="70" y="0"/>
                  </a:moveTo>
                  <a:cubicBezTo>
                    <a:pt x="63" y="9"/>
                    <a:pt x="63" y="9"/>
                    <a:pt x="63" y="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14" y="33"/>
                    <a:pt x="12" y="37"/>
                  </a:cubicBezTo>
                  <a:cubicBezTo>
                    <a:pt x="10" y="40"/>
                    <a:pt x="2" y="67"/>
                    <a:pt x="1" y="70"/>
                  </a:cubicBezTo>
                  <a:cubicBezTo>
                    <a:pt x="0" y="71"/>
                    <a:pt x="0" y="75"/>
                    <a:pt x="0" y="77"/>
                  </a:cubicBezTo>
                  <a:cubicBezTo>
                    <a:pt x="0" y="78"/>
                    <a:pt x="2" y="93"/>
                    <a:pt x="3" y="102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4"/>
                    <a:pt x="4" y="105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2" y="59"/>
                    <a:pt x="37" y="61"/>
                    <a:pt x="40" y="62"/>
                  </a:cubicBezTo>
                  <a:cubicBezTo>
                    <a:pt x="39" y="64"/>
                    <a:pt x="37" y="68"/>
                    <a:pt x="37" y="69"/>
                  </a:cubicBezTo>
                  <a:cubicBezTo>
                    <a:pt x="36" y="71"/>
                    <a:pt x="30" y="78"/>
                    <a:pt x="27" y="83"/>
                  </a:cubicBezTo>
                  <a:cubicBezTo>
                    <a:pt x="25" y="85"/>
                    <a:pt x="24" y="90"/>
                    <a:pt x="28" y="93"/>
                  </a:cubicBezTo>
                  <a:cubicBezTo>
                    <a:pt x="29" y="94"/>
                    <a:pt x="31" y="95"/>
                    <a:pt x="33" y="95"/>
                  </a:cubicBezTo>
                  <a:cubicBezTo>
                    <a:pt x="37" y="95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1"/>
                    <a:pt x="56" y="74"/>
                    <a:pt x="63" y="71"/>
                  </a:cubicBezTo>
                  <a:cubicBezTo>
                    <a:pt x="69" y="68"/>
                    <a:pt x="87" y="54"/>
                    <a:pt x="87" y="36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7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39" name="Freeform 29">
              <a:extLst>
                <a:ext uri="{FF2B5EF4-FFF2-40B4-BE49-F238E27FC236}">
                  <a16:creationId xmlns:a16="http://schemas.microsoft.com/office/drawing/2014/main" xmlns="" id="{23E56A83-375A-4C3D-A958-CBD2319F1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3607775" y="6982139"/>
              <a:ext cx="390286" cy="293272"/>
            </a:xfrm>
            <a:custGeom>
              <a:avLst/>
              <a:gdLst>
                <a:gd name="T0" fmla="*/ 124 w 148"/>
                <a:gd name="T1" fmla="*/ 49 h 111"/>
                <a:gd name="T2" fmla="*/ 124 w 148"/>
                <a:gd name="T3" fmla="*/ 104 h 111"/>
                <a:gd name="T4" fmla="*/ 117 w 148"/>
                <a:gd name="T5" fmla="*/ 104 h 111"/>
                <a:gd name="T6" fmla="*/ 117 w 148"/>
                <a:gd name="T7" fmla="*/ 29 h 111"/>
                <a:gd name="T8" fmla="*/ 93 w 148"/>
                <a:gd name="T9" fmla="*/ 29 h 111"/>
                <a:gd name="T10" fmla="*/ 93 w 148"/>
                <a:gd name="T11" fmla="*/ 104 h 111"/>
                <a:gd name="T12" fmla="*/ 86 w 148"/>
                <a:gd name="T13" fmla="*/ 104 h 111"/>
                <a:gd name="T14" fmla="*/ 86 w 148"/>
                <a:gd name="T15" fmla="*/ 14 h 111"/>
                <a:gd name="T16" fmla="*/ 80 w 148"/>
                <a:gd name="T17" fmla="*/ 10 h 111"/>
                <a:gd name="T18" fmla="*/ 78 w 148"/>
                <a:gd name="T19" fmla="*/ 0 h 111"/>
                <a:gd name="T20" fmla="*/ 62 w 148"/>
                <a:gd name="T21" fmla="*/ 0 h 111"/>
                <a:gd name="T22" fmla="*/ 62 w 148"/>
                <a:gd name="T23" fmla="*/ 104 h 111"/>
                <a:gd name="T24" fmla="*/ 55 w 148"/>
                <a:gd name="T25" fmla="*/ 104 h 111"/>
                <a:gd name="T26" fmla="*/ 55 w 148"/>
                <a:gd name="T27" fmla="*/ 36 h 111"/>
                <a:gd name="T28" fmla="*/ 31 w 148"/>
                <a:gd name="T29" fmla="*/ 36 h 111"/>
                <a:gd name="T30" fmla="*/ 31 w 148"/>
                <a:gd name="T31" fmla="*/ 104 h 111"/>
                <a:gd name="T32" fmla="*/ 24 w 148"/>
                <a:gd name="T33" fmla="*/ 104 h 111"/>
                <a:gd name="T34" fmla="*/ 24 w 148"/>
                <a:gd name="T35" fmla="*/ 66 h 111"/>
                <a:gd name="T36" fmla="*/ 0 w 148"/>
                <a:gd name="T37" fmla="*/ 66 h 111"/>
                <a:gd name="T38" fmla="*/ 0 w 148"/>
                <a:gd name="T39" fmla="*/ 104 h 111"/>
                <a:gd name="T40" fmla="*/ 0 w 148"/>
                <a:gd name="T41" fmla="*/ 111 h 111"/>
                <a:gd name="T42" fmla="*/ 148 w 148"/>
                <a:gd name="T43" fmla="*/ 111 h 111"/>
                <a:gd name="T44" fmla="*/ 148 w 148"/>
                <a:gd name="T45" fmla="*/ 104 h 111"/>
                <a:gd name="T46" fmla="*/ 148 w 148"/>
                <a:gd name="T47" fmla="*/ 49 h 111"/>
                <a:gd name="T48" fmla="*/ 124 w 148"/>
                <a:gd name="T49" fmla="*/ 4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11">
                  <a:moveTo>
                    <a:pt x="124" y="49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3" y="13"/>
                    <a:pt x="81" y="12"/>
                    <a:pt x="80" y="10"/>
                  </a:cubicBezTo>
                  <a:cubicBezTo>
                    <a:pt x="77" y="7"/>
                    <a:pt x="77" y="3"/>
                    <a:pt x="7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48" y="111"/>
                    <a:pt x="148" y="111"/>
                    <a:pt x="148" y="111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49"/>
                    <a:pt x="148" y="49"/>
                    <a:pt x="148" y="49"/>
                  </a:cubicBezTo>
                  <a:lnTo>
                    <a:pt x="124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C0C50A4F-51A7-40A1-9FFA-CCC4D1864567}"/>
              </a:ext>
            </a:extLst>
          </p:cNvPr>
          <p:cNvGrpSpPr/>
          <p:nvPr/>
        </p:nvGrpSpPr>
        <p:grpSpPr>
          <a:xfrm>
            <a:off x="8593536" y="4037051"/>
            <a:ext cx="2166198" cy="993135"/>
            <a:chOff x="8548025" y="1420051"/>
            <a:chExt cx="2166198" cy="993135"/>
          </a:xfrm>
        </p:grpSpPr>
        <p:sp>
          <p:nvSpPr>
            <p:cNvPr id="41" name="矩形 40">
              <a:extLst>
                <a:ext uri="{FF2B5EF4-FFF2-40B4-BE49-F238E27FC236}">
                  <a16:creationId xmlns:a16="http://schemas.microsoft.com/office/drawing/2014/main" xmlns="" id="{77845236-36F2-45F3-811E-9C8AAFABAB3B}"/>
                </a:ext>
              </a:extLst>
            </p:cNvPr>
            <p:cNvSpPr/>
            <p:nvPr/>
          </p:nvSpPr>
          <p:spPr>
            <a:xfrm>
              <a:off x="8548025" y="1766855"/>
              <a:ext cx="21661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if you were a teardrop </a:t>
              </a:r>
              <a:r>
                <a:rPr lang="zh-CN" altLang="en-US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in my eye,  for fear of losing you</a:t>
              </a:r>
              <a:r>
                <a:rPr lang="zh-CN" altLang="en-US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，</a:t>
              </a:r>
              <a:r>
                <a:rPr lang="en-US" altLang="zh-CN" sz="1200" dirty="0" err="1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i</a:t>
              </a:r>
              <a:r>
                <a:rPr lang="en-US" altLang="zh-CN" sz="1200" dirty="0">
                  <a:solidFill>
                    <a:schemeClr val="bg1"/>
                  </a:solidFill>
                  <a:ea typeface="Dotum" panose="020B0600000101010101" pitchFamily="34" charset="-127"/>
                  <a:cs typeface="Segoe UI Semilight" panose="020B0402040204020203" pitchFamily="34" charset="0"/>
                </a:rPr>
                <a:t>  would never cry</a:t>
              </a:r>
              <a:endParaRPr lang="zh-CN" altLang="en-US" sz="1200" dirty="0">
                <a:solidFill>
                  <a:schemeClr val="bg1"/>
                </a:solidFill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A70333D4-3DD7-420A-83C4-4DAE05F62E6B}"/>
                </a:ext>
              </a:extLst>
            </p:cNvPr>
            <p:cNvSpPr/>
            <p:nvPr/>
          </p:nvSpPr>
          <p:spPr>
            <a:xfrm>
              <a:off x="8548025" y="1420051"/>
              <a:ext cx="135620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r>
                <a:rPr lang="zh-CN" altLang="en-US" sz="2000" b="1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3844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66154" y="708907"/>
            <a:ext cx="1620957" cy="564950"/>
            <a:chOff x="766154" y="708907"/>
            <a:chExt cx="1620957" cy="564950"/>
          </a:xfrm>
        </p:grpSpPr>
        <p:sp>
          <p:nvSpPr>
            <p:cNvPr id="20" name="文本框 19"/>
            <p:cNvSpPr txBox="1"/>
            <p:nvPr/>
          </p:nvSpPr>
          <p:spPr>
            <a:xfrm>
              <a:off x="766154" y="70890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en-US"/>
              </a:defPPr>
              <a:lvl1pPr algn="ctr">
                <a:defRPr sz="3200">
                  <a:gradFill>
                    <a:gsLst>
                      <a:gs pos="0">
                        <a:schemeClr val="tx1">
                          <a:lumMod val="50000"/>
                          <a:lumOff val="50000"/>
                        </a:schemeClr>
                      </a:gs>
                      <a:gs pos="100000">
                        <a:schemeClr val="tx1">
                          <a:lumMod val="85000"/>
                          <a:lumOff val="15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pPr algn="l"/>
              <a:r>
                <a:rPr lang="zh-CN" altLang="en-US" sz="2800" b="1" dirty="0">
                  <a:solidFill>
                    <a:schemeClr val="accent2"/>
                  </a:solidFill>
                </a:rPr>
                <a:t>项目介绍</a:t>
              </a: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873861" y="1273857"/>
              <a:ext cx="701130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Shape" descr="e7d195523061f1c0dc554706afe4c72a60a25314cbaece805811E654B44695D34D35691164BB3D154CCFD5D798F6FEAD99EAA8F1ADC3D4AFA5BC9ED0BB3A4B45073A038AC38E89AB54D31AA59602B9F1FA6A84E9BC55375C3B36ACC7F8C9DC07463DBC2215E15247E4291CF793A5698FE1D8C475816F700A6440B06D7ECDF9CFC618BA6DACD5A999">
            <a:extLst>
              <a:ext uri="{FF2B5EF4-FFF2-40B4-BE49-F238E27FC236}">
                <a16:creationId xmlns:a16="http://schemas.microsoft.com/office/drawing/2014/main" xmlns="" id="{10580F7E-8C3D-438F-8942-5AFB4C9DD20B}"/>
              </a:ext>
            </a:extLst>
          </p:cNvPr>
          <p:cNvSpPr/>
          <p:nvPr/>
        </p:nvSpPr>
        <p:spPr>
          <a:xfrm>
            <a:off x="5868175" y="3046298"/>
            <a:ext cx="631400" cy="12182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16913" y="0"/>
                </a:moveTo>
                <a:cubicBezTo>
                  <a:pt x="4891" y="0"/>
                  <a:pt x="4891" y="0"/>
                  <a:pt x="4891" y="0"/>
                </a:cubicBezTo>
                <a:cubicBezTo>
                  <a:pt x="2242" y="0"/>
                  <a:pt x="0" y="1060"/>
                  <a:pt x="0" y="2438"/>
                </a:cubicBezTo>
                <a:cubicBezTo>
                  <a:pt x="0" y="10493"/>
                  <a:pt x="0" y="10493"/>
                  <a:pt x="0" y="10493"/>
                </a:cubicBezTo>
                <a:cubicBezTo>
                  <a:pt x="0" y="11023"/>
                  <a:pt x="1019" y="11553"/>
                  <a:pt x="2038" y="11553"/>
                </a:cubicBezTo>
                <a:cubicBezTo>
                  <a:pt x="3260" y="11553"/>
                  <a:pt x="4279" y="11023"/>
                  <a:pt x="4279" y="10493"/>
                </a:cubicBezTo>
                <a:cubicBezTo>
                  <a:pt x="4279" y="3710"/>
                  <a:pt x="4279" y="3710"/>
                  <a:pt x="4279" y="3710"/>
                </a:cubicBezTo>
                <a:cubicBezTo>
                  <a:pt x="4585" y="3710"/>
                  <a:pt x="4738" y="3710"/>
                  <a:pt x="4814" y="3710"/>
                </a:cubicBezTo>
                <a:cubicBezTo>
                  <a:pt x="4891" y="3710"/>
                  <a:pt x="4891" y="3710"/>
                  <a:pt x="4891" y="3710"/>
                </a:cubicBezTo>
                <a:cubicBezTo>
                  <a:pt x="4891" y="11725"/>
                  <a:pt x="4891" y="15794"/>
                  <a:pt x="4891" y="17890"/>
                </a:cubicBezTo>
                <a:cubicBezTo>
                  <a:pt x="4891" y="20208"/>
                  <a:pt x="4891" y="20215"/>
                  <a:pt x="4891" y="20221"/>
                </a:cubicBezTo>
                <a:cubicBezTo>
                  <a:pt x="4895" y="20963"/>
                  <a:pt x="6116" y="21599"/>
                  <a:pt x="7743" y="21599"/>
                </a:cubicBezTo>
                <a:cubicBezTo>
                  <a:pt x="9168" y="21600"/>
                  <a:pt x="10391" y="20962"/>
                  <a:pt x="10392" y="20221"/>
                </a:cubicBezTo>
                <a:cubicBezTo>
                  <a:pt x="10410" y="11894"/>
                  <a:pt x="10567" y="11646"/>
                  <a:pt x="10392" y="11447"/>
                </a:cubicBezTo>
                <a:cubicBezTo>
                  <a:pt x="10800" y="11447"/>
                  <a:pt x="11004" y="11447"/>
                  <a:pt x="11106" y="11447"/>
                </a:cubicBezTo>
                <a:cubicBezTo>
                  <a:pt x="11208" y="11447"/>
                  <a:pt x="11208" y="11447"/>
                  <a:pt x="11208" y="11447"/>
                </a:cubicBezTo>
                <a:cubicBezTo>
                  <a:pt x="11208" y="15548"/>
                  <a:pt x="11208" y="17692"/>
                  <a:pt x="11208" y="18857"/>
                </a:cubicBezTo>
                <a:cubicBezTo>
                  <a:pt x="11208" y="20199"/>
                  <a:pt x="11208" y="20210"/>
                  <a:pt x="11208" y="20221"/>
                </a:cubicBezTo>
                <a:cubicBezTo>
                  <a:pt x="11209" y="20963"/>
                  <a:pt x="12431" y="21599"/>
                  <a:pt x="14060" y="21599"/>
                </a:cubicBezTo>
                <a:cubicBezTo>
                  <a:pt x="15486" y="21600"/>
                  <a:pt x="16709" y="20963"/>
                  <a:pt x="16709" y="20221"/>
                </a:cubicBezTo>
                <a:cubicBezTo>
                  <a:pt x="16721" y="3998"/>
                  <a:pt x="16828" y="3837"/>
                  <a:pt x="16709" y="3710"/>
                </a:cubicBezTo>
                <a:cubicBezTo>
                  <a:pt x="17117" y="3710"/>
                  <a:pt x="17321" y="3710"/>
                  <a:pt x="17423" y="3710"/>
                </a:cubicBezTo>
                <a:cubicBezTo>
                  <a:pt x="17525" y="3710"/>
                  <a:pt x="17525" y="3710"/>
                  <a:pt x="17525" y="3710"/>
                </a:cubicBezTo>
                <a:cubicBezTo>
                  <a:pt x="17525" y="7101"/>
                  <a:pt x="17525" y="8797"/>
                  <a:pt x="17525" y="9645"/>
                </a:cubicBezTo>
                <a:cubicBezTo>
                  <a:pt x="17525" y="10493"/>
                  <a:pt x="17525" y="10493"/>
                  <a:pt x="17525" y="10493"/>
                </a:cubicBezTo>
                <a:cubicBezTo>
                  <a:pt x="17525" y="11023"/>
                  <a:pt x="18543" y="11553"/>
                  <a:pt x="19562" y="11553"/>
                </a:cubicBezTo>
                <a:cubicBezTo>
                  <a:pt x="20785" y="11553"/>
                  <a:pt x="21600" y="11023"/>
                  <a:pt x="21600" y="10493"/>
                </a:cubicBezTo>
                <a:cubicBezTo>
                  <a:pt x="21600" y="2438"/>
                  <a:pt x="21600" y="2438"/>
                  <a:pt x="21600" y="2438"/>
                </a:cubicBezTo>
                <a:cubicBezTo>
                  <a:pt x="21600" y="1060"/>
                  <a:pt x="19562" y="0"/>
                  <a:pt x="16913" y="0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 algn="ctr">
              <a:lnSpc>
                <a:spcPct val="100000"/>
              </a:lnSpc>
              <a:defRPr sz="3200" spc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grpSp>
        <p:nvGrpSpPr>
          <p:cNvPr id="6" name="Group" descr="e7d195523061f1c0dc554706afe4c72a60a25314cbaece805811E654B44695D34D35691164BB3D154CCFD5D798F6FEAD99EAA8F1ADC3D4AFA5BC9ED0BB3A4B45073A038AC38E89AB54D31AA59602B9F1FA6A84E9BC55375C3B36ACC7F8C9DC07463DBC2215E15247E4291CF793A5698FE1D8C475816F700A6440B06D7ECDF9CFC618BA6DACD5A999">
            <a:extLst>
              <a:ext uri="{FF2B5EF4-FFF2-40B4-BE49-F238E27FC236}">
                <a16:creationId xmlns:a16="http://schemas.microsoft.com/office/drawing/2014/main" xmlns="" id="{4C0F9EC4-0666-4259-9D91-635B5971B4BD}"/>
              </a:ext>
            </a:extLst>
          </p:cNvPr>
          <p:cNvGrpSpPr/>
          <p:nvPr/>
        </p:nvGrpSpPr>
        <p:grpSpPr>
          <a:xfrm>
            <a:off x="2559801" y="3002949"/>
            <a:ext cx="7756936" cy="1001082"/>
            <a:chOff x="0" y="0"/>
            <a:chExt cx="14179370" cy="1829938"/>
          </a:xfrm>
        </p:grpSpPr>
        <p:sp>
          <p:nvSpPr>
            <p:cNvPr id="7" name="Circle">
              <a:extLst>
                <a:ext uri="{FF2B5EF4-FFF2-40B4-BE49-F238E27FC236}">
                  <a16:creationId xmlns:a16="http://schemas.microsoft.com/office/drawing/2014/main" xmlns="" id="{174898D7-D6CD-4788-81B4-8DA720B34C99}"/>
                </a:ext>
              </a:extLst>
            </p:cNvPr>
            <p:cNvSpPr/>
            <p:nvPr/>
          </p:nvSpPr>
          <p:spPr>
            <a:xfrm>
              <a:off x="2796245" y="0"/>
              <a:ext cx="331013" cy="331097"/>
            </a:xfrm>
            <a:prstGeom prst="ellipse">
              <a:avLst/>
            </a:prstGeom>
            <a:solidFill>
              <a:srgbClr val="5E5E5E">
                <a:alpha val="3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8" name="Shape">
              <a:extLst>
                <a:ext uri="{FF2B5EF4-FFF2-40B4-BE49-F238E27FC236}">
                  <a16:creationId xmlns:a16="http://schemas.microsoft.com/office/drawing/2014/main" xmlns="" id="{2753E405-8998-4AAF-B08A-28BB9659607C}"/>
                </a:ext>
              </a:extLst>
            </p:cNvPr>
            <p:cNvSpPr/>
            <p:nvPr/>
          </p:nvSpPr>
          <p:spPr>
            <a:xfrm>
              <a:off x="2579377" y="365350"/>
              <a:ext cx="759046" cy="1464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913" y="0"/>
                  </a:moveTo>
                  <a:cubicBezTo>
                    <a:pt x="4891" y="0"/>
                    <a:pt x="4891" y="0"/>
                    <a:pt x="4891" y="0"/>
                  </a:cubicBezTo>
                  <a:cubicBezTo>
                    <a:pt x="2242" y="0"/>
                    <a:pt x="0" y="1060"/>
                    <a:pt x="0" y="2438"/>
                  </a:cubicBezTo>
                  <a:cubicBezTo>
                    <a:pt x="0" y="10493"/>
                    <a:pt x="0" y="10493"/>
                    <a:pt x="0" y="10493"/>
                  </a:cubicBezTo>
                  <a:cubicBezTo>
                    <a:pt x="0" y="11023"/>
                    <a:pt x="1019" y="11553"/>
                    <a:pt x="2038" y="11553"/>
                  </a:cubicBezTo>
                  <a:cubicBezTo>
                    <a:pt x="3260" y="11553"/>
                    <a:pt x="4279" y="11023"/>
                    <a:pt x="4279" y="10493"/>
                  </a:cubicBezTo>
                  <a:cubicBezTo>
                    <a:pt x="4279" y="3710"/>
                    <a:pt x="4279" y="3710"/>
                    <a:pt x="4279" y="3710"/>
                  </a:cubicBezTo>
                  <a:cubicBezTo>
                    <a:pt x="4585" y="3710"/>
                    <a:pt x="4738" y="3710"/>
                    <a:pt x="4814" y="3710"/>
                  </a:cubicBezTo>
                  <a:cubicBezTo>
                    <a:pt x="4891" y="3710"/>
                    <a:pt x="4891" y="3710"/>
                    <a:pt x="4891" y="3710"/>
                  </a:cubicBezTo>
                  <a:cubicBezTo>
                    <a:pt x="4891" y="11725"/>
                    <a:pt x="4891" y="15794"/>
                    <a:pt x="4891" y="17890"/>
                  </a:cubicBezTo>
                  <a:cubicBezTo>
                    <a:pt x="4891" y="20208"/>
                    <a:pt x="4891" y="20215"/>
                    <a:pt x="4891" y="20221"/>
                  </a:cubicBezTo>
                  <a:cubicBezTo>
                    <a:pt x="4895" y="20963"/>
                    <a:pt x="6116" y="21599"/>
                    <a:pt x="7743" y="21599"/>
                  </a:cubicBezTo>
                  <a:cubicBezTo>
                    <a:pt x="9168" y="21600"/>
                    <a:pt x="10391" y="20962"/>
                    <a:pt x="10392" y="20221"/>
                  </a:cubicBezTo>
                  <a:cubicBezTo>
                    <a:pt x="10410" y="11894"/>
                    <a:pt x="10567" y="11646"/>
                    <a:pt x="10392" y="11447"/>
                  </a:cubicBezTo>
                  <a:cubicBezTo>
                    <a:pt x="10800" y="11447"/>
                    <a:pt x="11004" y="11447"/>
                    <a:pt x="11106" y="11447"/>
                  </a:cubicBezTo>
                  <a:cubicBezTo>
                    <a:pt x="11208" y="11447"/>
                    <a:pt x="11208" y="11447"/>
                    <a:pt x="11208" y="11447"/>
                  </a:cubicBezTo>
                  <a:cubicBezTo>
                    <a:pt x="11208" y="15548"/>
                    <a:pt x="11208" y="17692"/>
                    <a:pt x="11208" y="18857"/>
                  </a:cubicBezTo>
                  <a:cubicBezTo>
                    <a:pt x="11208" y="20199"/>
                    <a:pt x="11208" y="20210"/>
                    <a:pt x="11208" y="20221"/>
                  </a:cubicBezTo>
                  <a:cubicBezTo>
                    <a:pt x="11209" y="20963"/>
                    <a:pt x="12431" y="21599"/>
                    <a:pt x="14060" y="21599"/>
                  </a:cubicBezTo>
                  <a:cubicBezTo>
                    <a:pt x="15486" y="21600"/>
                    <a:pt x="16709" y="20963"/>
                    <a:pt x="16709" y="20221"/>
                  </a:cubicBezTo>
                  <a:cubicBezTo>
                    <a:pt x="16721" y="3998"/>
                    <a:pt x="16828" y="3837"/>
                    <a:pt x="16709" y="3710"/>
                  </a:cubicBezTo>
                  <a:cubicBezTo>
                    <a:pt x="17117" y="3710"/>
                    <a:pt x="17321" y="3710"/>
                    <a:pt x="17423" y="3710"/>
                  </a:cubicBezTo>
                  <a:cubicBezTo>
                    <a:pt x="17525" y="3710"/>
                    <a:pt x="17525" y="3710"/>
                    <a:pt x="17525" y="3710"/>
                  </a:cubicBezTo>
                  <a:cubicBezTo>
                    <a:pt x="17525" y="7101"/>
                    <a:pt x="17525" y="8797"/>
                    <a:pt x="17525" y="9645"/>
                  </a:cubicBezTo>
                  <a:cubicBezTo>
                    <a:pt x="17525" y="10493"/>
                    <a:pt x="17525" y="10493"/>
                    <a:pt x="17525" y="10493"/>
                  </a:cubicBezTo>
                  <a:cubicBezTo>
                    <a:pt x="17525" y="11023"/>
                    <a:pt x="18543" y="11553"/>
                    <a:pt x="19562" y="11553"/>
                  </a:cubicBezTo>
                  <a:cubicBezTo>
                    <a:pt x="20785" y="11553"/>
                    <a:pt x="21600" y="11023"/>
                    <a:pt x="21600" y="10493"/>
                  </a:cubicBezTo>
                  <a:cubicBezTo>
                    <a:pt x="21600" y="2438"/>
                    <a:pt x="21600" y="2438"/>
                    <a:pt x="21600" y="2438"/>
                  </a:cubicBezTo>
                  <a:cubicBezTo>
                    <a:pt x="21600" y="1060"/>
                    <a:pt x="19562" y="0"/>
                    <a:pt x="16913" y="0"/>
                  </a:cubicBezTo>
                  <a:close/>
                </a:path>
              </a:pathLst>
            </a:custGeom>
            <a:solidFill>
              <a:srgbClr val="5E5E5E">
                <a:alpha val="3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9" name="Circle">
              <a:extLst>
                <a:ext uri="{FF2B5EF4-FFF2-40B4-BE49-F238E27FC236}">
                  <a16:creationId xmlns:a16="http://schemas.microsoft.com/office/drawing/2014/main" xmlns="" id="{6E3D511F-DECB-4148-B0F3-C1E001D111C3}"/>
                </a:ext>
              </a:extLst>
            </p:cNvPr>
            <p:cNvSpPr/>
            <p:nvPr/>
          </p:nvSpPr>
          <p:spPr>
            <a:xfrm>
              <a:off x="4518608" y="0"/>
              <a:ext cx="331012" cy="331097"/>
            </a:xfrm>
            <a:prstGeom prst="ellipse">
              <a:avLst/>
            </a:prstGeom>
            <a:solidFill>
              <a:srgbClr val="5E5E5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10" name="Shape">
              <a:extLst>
                <a:ext uri="{FF2B5EF4-FFF2-40B4-BE49-F238E27FC236}">
                  <a16:creationId xmlns:a16="http://schemas.microsoft.com/office/drawing/2014/main" xmlns="" id="{1C2438BC-AE5F-4930-B6E9-0CA897F81630}"/>
                </a:ext>
              </a:extLst>
            </p:cNvPr>
            <p:cNvSpPr/>
            <p:nvPr/>
          </p:nvSpPr>
          <p:spPr>
            <a:xfrm>
              <a:off x="4301740" y="365350"/>
              <a:ext cx="759047" cy="1464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913" y="0"/>
                  </a:moveTo>
                  <a:cubicBezTo>
                    <a:pt x="4891" y="0"/>
                    <a:pt x="4891" y="0"/>
                    <a:pt x="4891" y="0"/>
                  </a:cubicBezTo>
                  <a:cubicBezTo>
                    <a:pt x="2242" y="0"/>
                    <a:pt x="0" y="1060"/>
                    <a:pt x="0" y="2438"/>
                  </a:cubicBezTo>
                  <a:cubicBezTo>
                    <a:pt x="0" y="10493"/>
                    <a:pt x="0" y="10493"/>
                    <a:pt x="0" y="10493"/>
                  </a:cubicBezTo>
                  <a:cubicBezTo>
                    <a:pt x="0" y="11023"/>
                    <a:pt x="1019" y="11553"/>
                    <a:pt x="2038" y="11553"/>
                  </a:cubicBezTo>
                  <a:cubicBezTo>
                    <a:pt x="3260" y="11553"/>
                    <a:pt x="4279" y="11023"/>
                    <a:pt x="4279" y="10493"/>
                  </a:cubicBezTo>
                  <a:cubicBezTo>
                    <a:pt x="4279" y="3710"/>
                    <a:pt x="4279" y="3710"/>
                    <a:pt x="4279" y="3710"/>
                  </a:cubicBezTo>
                  <a:cubicBezTo>
                    <a:pt x="4585" y="3710"/>
                    <a:pt x="4738" y="3710"/>
                    <a:pt x="4814" y="3710"/>
                  </a:cubicBezTo>
                  <a:cubicBezTo>
                    <a:pt x="4891" y="3710"/>
                    <a:pt x="4891" y="3710"/>
                    <a:pt x="4891" y="3710"/>
                  </a:cubicBezTo>
                  <a:cubicBezTo>
                    <a:pt x="4891" y="11725"/>
                    <a:pt x="4891" y="15794"/>
                    <a:pt x="4891" y="17890"/>
                  </a:cubicBezTo>
                  <a:cubicBezTo>
                    <a:pt x="4891" y="20208"/>
                    <a:pt x="4891" y="20215"/>
                    <a:pt x="4891" y="20221"/>
                  </a:cubicBezTo>
                  <a:cubicBezTo>
                    <a:pt x="4895" y="20963"/>
                    <a:pt x="6116" y="21599"/>
                    <a:pt x="7743" y="21599"/>
                  </a:cubicBezTo>
                  <a:cubicBezTo>
                    <a:pt x="9168" y="21600"/>
                    <a:pt x="10391" y="20962"/>
                    <a:pt x="10392" y="20221"/>
                  </a:cubicBezTo>
                  <a:cubicBezTo>
                    <a:pt x="10410" y="11894"/>
                    <a:pt x="10567" y="11646"/>
                    <a:pt x="10392" y="11447"/>
                  </a:cubicBezTo>
                  <a:cubicBezTo>
                    <a:pt x="10800" y="11447"/>
                    <a:pt x="11004" y="11447"/>
                    <a:pt x="11106" y="11447"/>
                  </a:cubicBezTo>
                  <a:cubicBezTo>
                    <a:pt x="11208" y="11447"/>
                    <a:pt x="11208" y="11447"/>
                    <a:pt x="11208" y="11447"/>
                  </a:cubicBezTo>
                  <a:cubicBezTo>
                    <a:pt x="11208" y="15548"/>
                    <a:pt x="11208" y="17692"/>
                    <a:pt x="11208" y="18857"/>
                  </a:cubicBezTo>
                  <a:cubicBezTo>
                    <a:pt x="11208" y="20199"/>
                    <a:pt x="11208" y="20210"/>
                    <a:pt x="11208" y="20221"/>
                  </a:cubicBezTo>
                  <a:cubicBezTo>
                    <a:pt x="11209" y="20963"/>
                    <a:pt x="12431" y="21599"/>
                    <a:pt x="14060" y="21599"/>
                  </a:cubicBezTo>
                  <a:cubicBezTo>
                    <a:pt x="15486" y="21600"/>
                    <a:pt x="16709" y="20963"/>
                    <a:pt x="16709" y="20221"/>
                  </a:cubicBezTo>
                  <a:cubicBezTo>
                    <a:pt x="16721" y="3998"/>
                    <a:pt x="16828" y="3837"/>
                    <a:pt x="16709" y="3710"/>
                  </a:cubicBezTo>
                  <a:cubicBezTo>
                    <a:pt x="17117" y="3710"/>
                    <a:pt x="17321" y="3710"/>
                    <a:pt x="17423" y="3710"/>
                  </a:cubicBezTo>
                  <a:cubicBezTo>
                    <a:pt x="17525" y="3710"/>
                    <a:pt x="17525" y="3710"/>
                    <a:pt x="17525" y="3710"/>
                  </a:cubicBezTo>
                  <a:cubicBezTo>
                    <a:pt x="17525" y="7101"/>
                    <a:pt x="17525" y="8797"/>
                    <a:pt x="17525" y="9645"/>
                  </a:cubicBezTo>
                  <a:cubicBezTo>
                    <a:pt x="17525" y="10493"/>
                    <a:pt x="17525" y="10493"/>
                    <a:pt x="17525" y="10493"/>
                  </a:cubicBezTo>
                  <a:cubicBezTo>
                    <a:pt x="17525" y="11023"/>
                    <a:pt x="18543" y="11553"/>
                    <a:pt x="19562" y="11553"/>
                  </a:cubicBezTo>
                  <a:cubicBezTo>
                    <a:pt x="20785" y="11553"/>
                    <a:pt x="21600" y="11023"/>
                    <a:pt x="21600" y="10493"/>
                  </a:cubicBezTo>
                  <a:cubicBezTo>
                    <a:pt x="21600" y="2438"/>
                    <a:pt x="21600" y="2438"/>
                    <a:pt x="21600" y="2438"/>
                  </a:cubicBezTo>
                  <a:cubicBezTo>
                    <a:pt x="21600" y="1060"/>
                    <a:pt x="19562" y="0"/>
                    <a:pt x="16913" y="0"/>
                  </a:cubicBezTo>
                  <a:close/>
                </a:path>
              </a:pathLst>
            </a:custGeom>
            <a:solidFill>
              <a:srgbClr val="5E5E5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11" name="Circle">
              <a:extLst>
                <a:ext uri="{FF2B5EF4-FFF2-40B4-BE49-F238E27FC236}">
                  <a16:creationId xmlns:a16="http://schemas.microsoft.com/office/drawing/2014/main" xmlns="" id="{73CA8C66-730B-48AE-A2F5-18AA3FE6F8AE}"/>
                </a:ext>
              </a:extLst>
            </p:cNvPr>
            <p:cNvSpPr/>
            <p:nvPr/>
          </p:nvSpPr>
          <p:spPr>
            <a:xfrm>
              <a:off x="3660278" y="0"/>
              <a:ext cx="331012" cy="331097"/>
            </a:xfrm>
            <a:prstGeom prst="ellipse">
              <a:avLst/>
            </a:prstGeom>
            <a:solidFill>
              <a:srgbClr val="5E5E5E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12" name="Shape">
              <a:extLst>
                <a:ext uri="{FF2B5EF4-FFF2-40B4-BE49-F238E27FC236}">
                  <a16:creationId xmlns:a16="http://schemas.microsoft.com/office/drawing/2014/main" xmlns="" id="{E13EFAC1-F779-4585-8421-F8227645DD54}"/>
                </a:ext>
              </a:extLst>
            </p:cNvPr>
            <p:cNvSpPr/>
            <p:nvPr/>
          </p:nvSpPr>
          <p:spPr>
            <a:xfrm>
              <a:off x="3443410" y="365350"/>
              <a:ext cx="759046" cy="1464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913" y="0"/>
                  </a:moveTo>
                  <a:cubicBezTo>
                    <a:pt x="4891" y="0"/>
                    <a:pt x="4891" y="0"/>
                    <a:pt x="4891" y="0"/>
                  </a:cubicBezTo>
                  <a:cubicBezTo>
                    <a:pt x="2242" y="0"/>
                    <a:pt x="0" y="1060"/>
                    <a:pt x="0" y="2438"/>
                  </a:cubicBezTo>
                  <a:cubicBezTo>
                    <a:pt x="0" y="10493"/>
                    <a:pt x="0" y="10493"/>
                    <a:pt x="0" y="10493"/>
                  </a:cubicBezTo>
                  <a:cubicBezTo>
                    <a:pt x="0" y="11023"/>
                    <a:pt x="1019" y="11553"/>
                    <a:pt x="2038" y="11553"/>
                  </a:cubicBezTo>
                  <a:cubicBezTo>
                    <a:pt x="3260" y="11553"/>
                    <a:pt x="4279" y="11023"/>
                    <a:pt x="4279" y="10493"/>
                  </a:cubicBezTo>
                  <a:cubicBezTo>
                    <a:pt x="4279" y="3710"/>
                    <a:pt x="4279" y="3710"/>
                    <a:pt x="4279" y="3710"/>
                  </a:cubicBezTo>
                  <a:cubicBezTo>
                    <a:pt x="4585" y="3710"/>
                    <a:pt x="4738" y="3710"/>
                    <a:pt x="4814" y="3710"/>
                  </a:cubicBezTo>
                  <a:cubicBezTo>
                    <a:pt x="4891" y="3710"/>
                    <a:pt x="4891" y="3710"/>
                    <a:pt x="4891" y="3710"/>
                  </a:cubicBezTo>
                  <a:cubicBezTo>
                    <a:pt x="4891" y="11725"/>
                    <a:pt x="4891" y="15794"/>
                    <a:pt x="4891" y="17890"/>
                  </a:cubicBezTo>
                  <a:cubicBezTo>
                    <a:pt x="4891" y="20208"/>
                    <a:pt x="4891" y="20215"/>
                    <a:pt x="4891" y="20221"/>
                  </a:cubicBezTo>
                  <a:cubicBezTo>
                    <a:pt x="4895" y="20963"/>
                    <a:pt x="6116" y="21599"/>
                    <a:pt x="7743" y="21599"/>
                  </a:cubicBezTo>
                  <a:cubicBezTo>
                    <a:pt x="9168" y="21600"/>
                    <a:pt x="10391" y="20962"/>
                    <a:pt x="10392" y="20221"/>
                  </a:cubicBezTo>
                  <a:cubicBezTo>
                    <a:pt x="10410" y="11894"/>
                    <a:pt x="10567" y="11646"/>
                    <a:pt x="10392" y="11447"/>
                  </a:cubicBezTo>
                  <a:cubicBezTo>
                    <a:pt x="10800" y="11447"/>
                    <a:pt x="11004" y="11447"/>
                    <a:pt x="11106" y="11447"/>
                  </a:cubicBezTo>
                  <a:cubicBezTo>
                    <a:pt x="11208" y="11447"/>
                    <a:pt x="11208" y="11447"/>
                    <a:pt x="11208" y="11447"/>
                  </a:cubicBezTo>
                  <a:cubicBezTo>
                    <a:pt x="11208" y="15548"/>
                    <a:pt x="11208" y="17692"/>
                    <a:pt x="11208" y="18857"/>
                  </a:cubicBezTo>
                  <a:cubicBezTo>
                    <a:pt x="11208" y="20199"/>
                    <a:pt x="11208" y="20210"/>
                    <a:pt x="11208" y="20221"/>
                  </a:cubicBezTo>
                  <a:cubicBezTo>
                    <a:pt x="11209" y="20963"/>
                    <a:pt x="12431" y="21599"/>
                    <a:pt x="14060" y="21599"/>
                  </a:cubicBezTo>
                  <a:cubicBezTo>
                    <a:pt x="15486" y="21600"/>
                    <a:pt x="16709" y="20963"/>
                    <a:pt x="16709" y="20221"/>
                  </a:cubicBezTo>
                  <a:cubicBezTo>
                    <a:pt x="16721" y="3998"/>
                    <a:pt x="16828" y="3837"/>
                    <a:pt x="16709" y="3710"/>
                  </a:cubicBezTo>
                  <a:cubicBezTo>
                    <a:pt x="17117" y="3710"/>
                    <a:pt x="17321" y="3710"/>
                    <a:pt x="17423" y="3710"/>
                  </a:cubicBezTo>
                  <a:cubicBezTo>
                    <a:pt x="17525" y="3710"/>
                    <a:pt x="17525" y="3710"/>
                    <a:pt x="17525" y="3710"/>
                  </a:cubicBezTo>
                  <a:cubicBezTo>
                    <a:pt x="17525" y="7101"/>
                    <a:pt x="17525" y="8797"/>
                    <a:pt x="17525" y="9645"/>
                  </a:cubicBezTo>
                  <a:cubicBezTo>
                    <a:pt x="17525" y="10493"/>
                    <a:pt x="17525" y="10493"/>
                    <a:pt x="17525" y="10493"/>
                  </a:cubicBezTo>
                  <a:cubicBezTo>
                    <a:pt x="17525" y="11023"/>
                    <a:pt x="18543" y="11553"/>
                    <a:pt x="19562" y="11553"/>
                  </a:cubicBezTo>
                  <a:cubicBezTo>
                    <a:pt x="20785" y="11553"/>
                    <a:pt x="21600" y="11023"/>
                    <a:pt x="21600" y="10493"/>
                  </a:cubicBezTo>
                  <a:cubicBezTo>
                    <a:pt x="21600" y="2438"/>
                    <a:pt x="21600" y="2438"/>
                    <a:pt x="21600" y="2438"/>
                  </a:cubicBezTo>
                  <a:cubicBezTo>
                    <a:pt x="21600" y="1060"/>
                    <a:pt x="19562" y="0"/>
                    <a:pt x="16913" y="0"/>
                  </a:cubicBezTo>
                  <a:close/>
                </a:path>
              </a:pathLst>
            </a:custGeom>
            <a:solidFill>
              <a:srgbClr val="5E5E5E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14" name="Circle">
              <a:extLst>
                <a:ext uri="{FF2B5EF4-FFF2-40B4-BE49-F238E27FC236}">
                  <a16:creationId xmlns:a16="http://schemas.microsoft.com/office/drawing/2014/main" xmlns="" id="{83621FCC-65E4-430F-88E8-C773AA8C6A16}"/>
                </a:ext>
              </a:extLst>
            </p:cNvPr>
            <p:cNvSpPr/>
            <p:nvPr/>
          </p:nvSpPr>
          <p:spPr>
            <a:xfrm>
              <a:off x="1939232" y="0"/>
              <a:ext cx="331012" cy="331097"/>
            </a:xfrm>
            <a:prstGeom prst="ellipse">
              <a:avLst/>
            </a:prstGeom>
            <a:solidFill>
              <a:srgbClr val="5E5E5E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xmlns="" id="{94A2BC95-47B5-4AF3-9886-EF64CC05EF86}"/>
                </a:ext>
              </a:extLst>
            </p:cNvPr>
            <p:cNvSpPr/>
            <p:nvPr/>
          </p:nvSpPr>
          <p:spPr>
            <a:xfrm>
              <a:off x="1722363" y="365350"/>
              <a:ext cx="759046" cy="1464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913" y="0"/>
                  </a:moveTo>
                  <a:cubicBezTo>
                    <a:pt x="4891" y="0"/>
                    <a:pt x="4891" y="0"/>
                    <a:pt x="4891" y="0"/>
                  </a:cubicBezTo>
                  <a:cubicBezTo>
                    <a:pt x="2242" y="0"/>
                    <a:pt x="0" y="1060"/>
                    <a:pt x="0" y="2438"/>
                  </a:cubicBezTo>
                  <a:cubicBezTo>
                    <a:pt x="0" y="10493"/>
                    <a:pt x="0" y="10493"/>
                    <a:pt x="0" y="10493"/>
                  </a:cubicBezTo>
                  <a:cubicBezTo>
                    <a:pt x="0" y="11023"/>
                    <a:pt x="1019" y="11553"/>
                    <a:pt x="2038" y="11553"/>
                  </a:cubicBezTo>
                  <a:cubicBezTo>
                    <a:pt x="3260" y="11553"/>
                    <a:pt x="4279" y="11023"/>
                    <a:pt x="4279" y="10493"/>
                  </a:cubicBezTo>
                  <a:cubicBezTo>
                    <a:pt x="4279" y="3710"/>
                    <a:pt x="4279" y="3710"/>
                    <a:pt x="4279" y="3710"/>
                  </a:cubicBezTo>
                  <a:cubicBezTo>
                    <a:pt x="4585" y="3710"/>
                    <a:pt x="4738" y="3710"/>
                    <a:pt x="4814" y="3710"/>
                  </a:cubicBezTo>
                  <a:cubicBezTo>
                    <a:pt x="4891" y="3710"/>
                    <a:pt x="4891" y="3710"/>
                    <a:pt x="4891" y="3710"/>
                  </a:cubicBezTo>
                  <a:cubicBezTo>
                    <a:pt x="4891" y="11725"/>
                    <a:pt x="4891" y="15794"/>
                    <a:pt x="4891" y="17890"/>
                  </a:cubicBezTo>
                  <a:cubicBezTo>
                    <a:pt x="4891" y="20208"/>
                    <a:pt x="4891" y="20215"/>
                    <a:pt x="4891" y="20221"/>
                  </a:cubicBezTo>
                  <a:cubicBezTo>
                    <a:pt x="4895" y="20963"/>
                    <a:pt x="6116" y="21599"/>
                    <a:pt x="7743" y="21599"/>
                  </a:cubicBezTo>
                  <a:cubicBezTo>
                    <a:pt x="9168" y="21600"/>
                    <a:pt x="10391" y="20962"/>
                    <a:pt x="10392" y="20221"/>
                  </a:cubicBezTo>
                  <a:cubicBezTo>
                    <a:pt x="10410" y="11894"/>
                    <a:pt x="10567" y="11646"/>
                    <a:pt x="10392" y="11447"/>
                  </a:cubicBezTo>
                  <a:cubicBezTo>
                    <a:pt x="10800" y="11447"/>
                    <a:pt x="11004" y="11447"/>
                    <a:pt x="11106" y="11447"/>
                  </a:cubicBezTo>
                  <a:cubicBezTo>
                    <a:pt x="11208" y="11447"/>
                    <a:pt x="11208" y="11447"/>
                    <a:pt x="11208" y="11447"/>
                  </a:cubicBezTo>
                  <a:cubicBezTo>
                    <a:pt x="11208" y="15548"/>
                    <a:pt x="11208" y="17692"/>
                    <a:pt x="11208" y="18857"/>
                  </a:cubicBezTo>
                  <a:cubicBezTo>
                    <a:pt x="11208" y="20199"/>
                    <a:pt x="11208" y="20210"/>
                    <a:pt x="11208" y="20221"/>
                  </a:cubicBezTo>
                  <a:cubicBezTo>
                    <a:pt x="11209" y="20963"/>
                    <a:pt x="12431" y="21599"/>
                    <a:pt x="14060" y="21599"/>
                  </a:cubicBezTo>
                  <a:cubicBezTo>
                    <a:pt x="15486" y="21600"/>
                    <a:pt x="16709" y="20963"/>
                    <a:pt x="16709" y="20221"/>
                  </a:cubicBezTo>
                  <a:cubicBezTo>
                    <a:pt x="16721" y="3998"/>
                    <a:pt x="16828" y="3837"/>
                    <a:pt x="16709" y="3710"/>
                  </a:cubicBezTo>
                  <a:cubicBezTo>
                    <a:pt x="17117" y="3710"/>
                    <a:pt x="17321" y="3710"/>
                    <a:pt x="17423" y="3710"/>
                  </a:cubicBezTo>
                  <a:cubicBezTo>
                    <a:pt x="17525" y="3710"/>
                    <a:pt x="17525" y="3710"/>
                    <a:pt x="17525" y="3710"/>
                  </a:cubicBezTo>
                  <a:cubicBezTo>
                    <a:pt x="17525" y="7101"/>
                    <a:pt x="17525" y="8797"/>
                    <a:pt x="17525" y="9645"/>
                  </a:cubicBezTo>
                  <a:cubicBezTo>
                    <a:pt x="17525" y="10493"/>
                    <a:pt x="17525" y="10493"/>
                    <a:pt x="17525" y="10493"/>
                  </a:cubicBezTo>
                  <a:cubicBezTo>
                    <a:pt x="17525" y="11023"/>
                    <a:pt x="18543" y="11553"/>
                    <a:pt x="19562" y="11553"/>
                  </a:cubicBezTo>
                  <a:cubicBezTo>
                    <a:pt x="20785" y="11553"/>
                    <a:pt x="21600" y="11023"/>
                    <a:pt x="21600" y="10493"/>
                  </a:cubicBezTo>
                  <a:cubicBezTo>
                    <a:pt x="21600" y="2438"/>
                    <a:pt x="21600" y="2438"/>
                    <a:pt x="21600" y="2438"/>
                  </a:cubicBezTo>
                  <a:cubicBezTo>
                    <a:pt x="21600" y="1060"/>
                    <a:pt x="19562" y="0"/>
                    <a:pt x="16913" y="0"/>
                  </a:cubicBezTo>
                  <a:close/>
                </a:path>
              </a:pathLst>
            </a:custGeom>
            <a:solidFill>
              <a:srgbClr val="5E5E5E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16" name="Circle">
              <a:extLst>
                <a:ext uri="{FF2B5EF4-FFF2-40B4-BE49-F238E27FC236}">
                  <a16:creationId xmlns:a16="http://schemas.microsoft.com/office/drawing/2014/main" xmlns="" id="{F704A295-06E8-4DFE-B8CA-EAC1A31A3CF8}"/>
                </a:ext>
              </a:extLst>
            </p:cNvPr>
            <p:cNvSpPr/>
            <p:nvPr/>
          </p:nvSpPr>
          <p:spPr>
            <a:xfrm>
              <a:off x="5379791" y="0"/>
              <a:ext cx="331012" cy="331097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17" name="Shape">
              <a:extLst>
                <a:ext uri="{FF2B5EF4-FFF2-40B4-BE49-F238E27FC236}">
                  <a16:creationId xmlns:a16="http://schemas.microsoft.com/office/drawing/2014/main" xmlns="" id="{65DCC545-7C44-4425-B33D-2A61F30D390D}"/>
                </a:ext>
              </a:extLst>
            </p:cNvPr>
            <p:cNvSpPr/>
            <p:nvPr/>
          </p:nvSpPr>
          <p:spPr>
            <a:xfrm>
              <a:off x="5162922" y="365350"/>
              <a:ext cx="759046" cy="1464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913" y="0"/>
                  </a:moveTo>
                  <a:cubicBezTo>
                    <a:pt x="4891" y="0"/>
                    <a:pt x="4891" y="0"/>
                    <a:pt x="4891" y="0"/>
                  </a:cubicBezTo>
                  <a:cubicBezTo>
                    <a:pt x="2242" y="0"/>
                    <a:pt x="0" y="1060"/>
                    <a:pt x="0" y="2438"/>
                  </a:cubicBezTo>
                  <a:cubicBezTo>
                    <a:pt x="0" y="10493"/>
                    <a:pt x="0" y="10493"/>
                    <a:pt x="0" y="10493"/>
                  </a:cubicBezTo>
                  <a:cubicBezTo>
                    <a:pt x="0" y="11023"/>
                    <a:pt x="1019" y="11553"/>
                    <a:pt x="2038" y="11553"/>
                  </a:cubicBezTo>
                  <a:cubicBezTo>
                    <a:pt x="3260" y="11553"/>
                    <a:pt x="4279" y="11023"/>
                    <a:pt x="4279" y="10493"/>
                  </a:cubicBezTo>
                  <a:cubicBezTo>
                    <a:pt x="4279" y="3710"/>
                    <a:pt x="4279" y="3710"/>
                    <a:pt x="4279" y="3710"/>
                  </a:cubicBezTo>
                  <a:cubicBezTo>
                    <a:pt x="4585" y="3710"/>
                    <a:pt x="4738" y="3710"/>
                    <a:pt x="4814" y="3710"/>
                  </a:cubicBezTo>
                  <a:cubicBezTo>
                    <a:pt x="4891" y="3710"/>
                    <a:pt x="4891" y="3710"/>
                    <a:pt x="4891" y="3710"/>
                  </a:cubicBezTo>
                  <a:cubicBezTo>
                    <a:pt x="4891" y="11725"/>
                    <a:pt x="4891" y="15794"/>
                    <a:pt x="4891" y="17890"/>
                  </a:cubicBezTo>
                  <a:cubicBezTo>
                    <a:pt x="4891" y="20208"/>
                    <a:pt x="4891" y="20215"/>
                    <a:pt x="4891" y="20221"/>
                  </a:cubicBezTo>
                  <a:cubicBezTo>
                    <a:pt x="4895" y="20963"/>
                    <a:pt x="6116" y="21599"/>
                    <a:pt x="7743" y="21599"/>
                  </a:cubicBezTo>
                  <a:cubicBezTo>
                    <a:pt x="9168" y="21600"/>
                    <a:pt x="10391" y="20962"/>
                    <a:pt x="10392" y="20221"/>
                  </a:cubicBezTo>
                  <a:cubicBezTo>
                    <a:pt x="10410" y="11894"/>
                    <a:pt x="10567" y="11646"/>
                    <a:pt x="10392" y="11447"/>
                  </a:cubicBezTo>
                  <a:cubicBezTo>
                    <a:pt x="10800" y="11447"/>
                    <a:pt x="11004" y="11447"/>
                    <a:pt x="11106" y="11447"/>
                  </a:cubicBezTo>
                  <a:cubicBezTo>
                    <a:pt x="11208" y="11447"/>
                    <a:pt x="11208" y="11447"/>
                    <a:pt x="11208" y="11447"/>
                  </a:cubicBezTo>
                  <a:cubicBezTo>
                    <a:pt x="11208" y="15548"/>
                    <a:pt x="11208" y="17692"/>
                    <a:pt x="11208" y="18857"/>
                  </a:cubicBezTo>
                  <a:cubicBezTo>
                    <a:pt x="11208" y="20199"/>
                    <a:pt x="11208" y="20210"/>
                    <a:pt x="11208" y="20221"/>
                  </a:cubicBezTo>
                  <a:cubicBezTo>
                    <a:pt x="11209" y="20963"/>
                    <a:pt x="12431" y="21599"/>
                    <a:pt x="14060" y="21599"/>
                  </a:cubicBezTo>
                  <a:cubicBezTo>
                    <a:pt x="15486" y="21600"/>
                    <a:pt x="16709" y="20963"/>
                    <a:pt x="16709" y="20221"/>
                  </a:cubicBezTo>
                  <a:cubicBezTo>
                    <a:pt x="16721" y="3998"/>
                    <a:pt x="16828" y="3837"/>
                    <a:pt x="16709" y="3710"/>
                  </a:cubicBezTo>
                  <a:cubicBezTo>
                    <a:pt x="17117" y="3710"/>
                    <a:pt x="17321" y="3710"/>
                    <a:pt x="17423" y="3710"/>
                  </a:cubicBezTo>
                  <a:cubicBezTo>
                    <a:pt x="17525" y="3710"/>
                    <a:pt x="17525" y="3710"/>
                    <a:pt x="17525" y="3710"/>
                  </a:cubicBezTo>
                  <a:cubicBezTo>
                    <a:pt x="17525" y="7101"/>
                    <a:pt x="17525" y="8797"/>
                    <a:pt x="17525" y="9645"/>
                  </a:cubicBezTo>
                  <a:cubicBezTo>
                    <a:pt x="17525" y="10493"/>
                    <a:pt x="17525" y="10493"/>
                    <a:pt x="17525" y="10493"/>
                  </a:cubicBezTo>
                  <a:cubicBezTo>
                    <a:pt x="17525" y="11023"/>
                    <a:pt x="18543" y="11553"/>
                    <a:pt x="19562" y="11553"/>
                  </a:cubicBezTo>
                  <a:cubicBezTo>
                    <a:pt x="20785" y="11553"/>
                    <a:pt x="21600" y="11023"/>
                    <a:pt x="21600" y="10493"/>
                  </a:cubicBezTo>
                  <a:cubicBezTo>
                    <a:pt x="21600" y="2438"/>
                    <a:pt x="21600" y="2438"/>
                    <a:pt x="21600" y="2438"/>
                  </a:cubicBezTo>
                  <a:cubicBezTo>
                    <a:pt x="21600" y="1060"/>
                    <a:pt x="19562" y="0"/>
                    <a:pt x="16913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18" name="Circle">
              <a:extLst>
                <a:ext uri="{FF2B5EF4-FFF2-40B4-BE49-F238E27FC236}">
                  <a16:creationId xmlns:a16="http://schemas.microsoft.com/office/drawing/2014/main" xmlns="" id="{373D984C-2135-4536-9F68-B018926F10F8}"/>
                </a:ext>
              </a:extLst>
            </p:cNvPr>
            <p:cNvSpPr/>
            <p:nvPr/>
          </p:nvSpPr>
          <p:spPr>
            <a:xfrm>
              <a:off x="1075199" y="0"/>
              <a:ext cx="331012" cy="331097"/>
            </a:xfrm>
            <a:prstGeom prst="ellipse">
              <a:avLst/>
            </a:prstGeom>
            <a:solidFill>
              <a:srgbClr val="5E5E5E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xmlns="" id="{8BC665E3-78C0-4C06-B674-F0455168150C}"/>
                </a:ext>
              </a:extLst>
            </p:cNvPr>
            <p:cNvSpPr/>
            <p:nvPr/>
          </p:nvSpPr>
          <p:spPr>
            <a:xfrm>
              <a:off x="858330" y="365350"/>
              <a:ext cx="759046" cy="1464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913" y="0"/>
                  </a:moveTo>
                  <a:cubicBezTo>
                    <a:pt x="4891" y="0"/>
                    <a:pt x="4891" y="0"/>
                    <a:pt x="4891" y="0"/>
                  </a:cubicBezTo>
                  <a:cubicBezTo>
                    <a:pt x="2242" y="0"/>
                    <a:pt x="0" y="1060"/>
                    <a:pt x="0" y="2438"/>
                  </a:cubicBezTo>
                  <a:cubicBezTo>
                    <a:pt x="0" y="10493"/>
                    <a:pt x="0" y="10493"/>
                    <a:pt x="0" y="10493"/>
                  </a:cubicBezTo>
                  <a:cubicBezTo>
                    <a:pt x="0" y="11023"/>
                    <a:pt x="1019" y="11553"/>
                    <a:pt x="2038" y="11553"/>
                  </a:cubicBezTo>
                  <a:cubicBezTo>
                    <a:pt x="3260" y="11553"/>
                    <a:pt x="4279" y="11023"/>
                    <a:pt x="4279" y="10493"/>
                  </a:cubicBezTo>
                  <a:cubicBezTo>
                    <a:pt x="4279" y="3710"/>
                    <a:pt x="4279" y="3710"/>
                    <a:pt x="4279" y="3710"/>
                  </a:cubicBezTo>
                  <a:cubicBezTo>
                    <a:pt x="4585" y="3710"/>
                    <a:pt x="4738" y="3710"/>
                    <a:pt x="4814" y="3710"/>
                  </a:cubicBezTo>
                  <a:cubicBezTo>
                    <a:pt x="4891" y="3710"/>
                    <a:pt x="4891" y="3710"/>
                    <a:pt x="4891" y="3710"/>
                  </a:cubicBezTo>
                  <a:cubicBezTo>
                    <a:pt x="4891" y="11725"/>
                    <a:pt x="4891" y="15794"/>
                    <a:pt x="4891" y="17890"/>
                  </a:cubicBezTo>
                  <a:cubicBezTo>
                    <a:pt x="4891" y="20208"/>
                    <a:pt x="4891" y="20215"/>
                    <a:pt x="4891" y="20221"/>
                  </a:cubicBezTo>
                  <a:cubicBezTo>
                    <a:pt x="4895" y="20963"/>
                    <a:pt x="6116" y="21599"/>
                    <a:pt x="7743" y="21599"/>
                  </a:cubicBezTo>
                  <a:cubicBezTo>
                    <a:pt x="9168" y="21600"/>
                    <a:pt x="10391" y="20962"/>
                    <a:pt x="10392" y="20221"/>
                  </a:cubicBezTo>
                  <a:cubicBezTo>
                    <a:pt x="10410" y="11894"/>
                    <a:pt x="10567" y="11646"/>
                    <a:pt x="10392" y="11447"/>
                  </a:cubicBezTo>
                  <a:cubicBezTo>
                    <a:pt x="10800" y="11447"/>
                    <a:pt x="11004" y="11447"/>
                    <a:pt x="11106" y="11447"/>
                  </a:cubicBezTo>
                  <a:cubicBezTo>
                    <a:pt x="11208" y="11447"/>
                    <a:pt x="11208" y="11447"/>
                    <a:pt x="11208" y="11447"/>
                  </a:cubicBezTo>
                  <a:cubicBezTo>
                    <a:pt x="11208" y="15548"/>
                    <a:pt x="11208" y="17692"/>
                    <a:pt x="11208" y="18857"/>
                  </a:cubicBezTo>
                  <a:cubicBezTo>
                    <a:pt x="11208" y="20199"/>
                    <a:pt x="11208" y="20210"/>
                    <a:pt x="11208" y="20221"/>
                  </a:cubicBezTo>
                  <a:cubicBezTo>
                    <a:pt x="11209" y="20963"/>
                    <a:pt x="12431" y="21599"/>
                    <a:pt x="14060" y="21599"/>
                  </a:cubicBezTo>
                  <a:cubicBezTo>
                    <a:pt x="15486" y="21600"/>
                    <a:pt x="16709" y="20963"/>
                    <a:pt x="16709" y="20221"/>
                  </a:cubicBezTo>
                  <a:cubicBezTo>
                    <a:pt x="16721" y="3998"/>
                    <a:pt x="16828" y="3837"/>
                    <a:pt x="16709" y="3710"/>
                  </a:cubicBezTo>
                  <a:cubicBezTo>
                    <a:pt x="17117" y="3710"/>
                    <a:pt x="17321" y="3710"/>
                    <a:pt x="17423" y="3710"/>
                  </a:cubicBezTo>
                  <a:cubicBezTo>
                    <a:pt x="17525" y="3710"/>
                    <a:pt x="17525" y="3710"/>
                    <a:pt x="17525" y="3710"/>
                  </a:cubicBezTo>
                  <a:cubicBezTo>
                    <a:pt x="17525" y="7101"/>
                    <a:pt x="17525" y="8797"/>
                    <a:pt x="17525" y="9645"/>
                  </a:cubicBezTo>
                  <a:cubicBezTo>
                    <a:pt x="17525" y="10493"/>
                    <a:pt x="17525" y="10493"/>
                    <a:pt x="17525" y="10493"/>
                  </a:cubicBezTo>
                  <a:cubicBezTo>
                    <a:pt x="17525" y="11023"/>
                    <a:pt x="18543" y="11553"/>
                    <a:pt x="19562" y="11553"/>
                  </a:cubicBezTo>
                  <a:cubicBezTo>
                    <a:pt x="20785" y="11553"/>
                    <a:pt x="21600" y="11023"/>
                    <a:pt x="21600" y="10493"/>
                  </a:cubicBezTo>
                  <a:cubicBezTo>
                    <a:pt x="21600" y="2438"/>
                    <a:pt x="21600" y="2438"/>
                    <a:pt x="21600" y="2438"/>
                  </a:cubicBezTo>
                  <a:cubicBezTo>
                    <a:pt x="21600" y="1060"/>
                    <a:pt x="19562" y="0"/>
                    <a:pt x="16913" y="0"/>
                  </a:cubicBezTo>
                  <a:close/>
                </a:path>
              </a:pathLst>
            </a:custGeom>
            <a:solidFill>
              <a:srgbClr val="5E5E5E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22" name="Circle">
              <a:extLst>
                <a:ext uri="{FF2B5EF4-FFF2-40B4-BE49-F238E27FC236}">
                  <a16:creationId xmlns:a16="http://schemas.microsoft.com/office/drawing/2014/main" xmlns="" id="{4B401419-5E8C-4F7F-ACF3-7B9DBBFB7AE9}"/>
                </a:ext>
              </a:extLst>
            </p:cNvPr>
            <p:cNvSpPr/>
            <p:nvPr/>
          </p:nvSpPr>
          <p:spPr>
            <a:xfrm>
              <a:off x="216868" y="0"/>
              <a:ext cx="331013" cy="331097"/>
            </a:xfrm>
            <a:prstGeom prst="ellipse">
              <a:avLst/>
            </a:prstGeom>
            <a:solidFill>
              <a:srgbClr val="5E5E5E">
                <a:alpha val="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23" name="Shape">
              <a:extLst>
                <a:ext uri="{FF2B5EF4-FFF2-40B4-BE49-F238E27FC236}">
                  <a16:creationId xmlns:a16="http://schemas.microsoft.com/office/drawing/2014/main" xmlns="" id="{EBE8973E-E3CC-4A16-A77D-71EF5BBC6CF2}"/>
                </a:ext>
              </a:extLst>
            </p:cNvPr>
            <p:cNvSpPr/>
            <p:nvPr/>
          </p:nvSpPr>
          <p:spPr>
            <a:xfrm>
              <a:off x="0" y="365350"/>
              <a:ext cx="759046" cy="1464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913" y="0"/>
                  </a:moveTo>
                  <a:cubicBezTo>
                    <a:pt x="4891" y="0"/>
                    <a:pt x="4891" y="0"/>
                    <a:pt x="4891" y="0"/>
                  </a:cubicBezTo>
                  <a:cubicBezTo>
                    <a:pt x="2242" y="0"/>
                    <a:pt x="0" y="1060"/>
                    <a:pt x="0" y="2438"/>
                  </a:cubicBezTo>
                  <a:cubicBezTo>
                    <a:pt x="0" y="10493"/>
                    <a:pt x="0" y="10493"/>
                    <a:pt x="0" y="10493"/>
                  </a:cubicBezTo>
                  <a:cubicBezTo>
                    <a:pt x="0" y="11023"/>
                    <a:pt x="1019" y="11553"/>
                    <a:pt x="2038" y="11553"/>
                  </a:cubicBezTo>
                  <a:cubicBezTo>
                    <a:pt x="3260" y="11553"/>
                    <a:pt x="4279" y="11023"/>
                    <a:pt x="4279" y="10493"/>
                  </a:cubicBezTo>
                  <a:cubicBezTo>
                    <a:pt x="4279" y="3710"/>
                    <a:pt x="4279" y="3710"/>
                    <a:pt x="4279" y="3710"/>
                  </a:cubicBezTo>
                  <a:cubicBezTo>
                    <a:pt x="4585" y="3710"/>
                    <a:pt x="4738" y="3710"/>
                    <a:pt x="4814" y="3710"/>
                  </a:cubicBezTo>
                  <a:cubicBezTo>
                    <a:pt x="4891" y="3710"/>
                    <a:pt x="4891" y="3710"/>
                    <a:pt x="4891" y="3710"/>
                  </a:cubicBezTo>
                  <a:cubicBezTo>
                    <a:pt x="4891" y="11725"/>
                    <a:pt x="4891" y="15794"/>
                    <a:pt x="4891" y="17890"/>
                  </a:cubicBezTo>
                  <a:cubicBezTo>
                    <a:pt x="4891" y="20208"/>
                    <a:pt x="4891" y="20215"/>
                    <a:pt x="4891" y="20221"/>
                  </a:cubicBezTo>
                  <a:cubicBezTo>
                    <a:pt x="4895" y="20963"/>
                    <a:pt x="6116" y="21599"/>
                    <a:pt x="7743" y="21599"/>
                  </a:cubicBezTo>
                  <a:cubicBezTo>
                    <a:pt x="9168" y="21600"/>
                    <a:pt x="10391" y="20962"/>
                    <a:pt x="10392" y="20221"/>
                  </a:cubicBezTo>
                  <a:cubicBezTo>
                    <a:pt x="10410" y="11894"/>
                    <a:pt x="10567" y="11646"/>
                    <a:pt x="10392" y="11447"/>
                  </a:cubicBezTo>
                  <a:cubicBezTo>
                    <a:pt x="10800" y="11447"/>
                    <a:pt x="11004" y="11447"/>
                    <a:pt x="11106" y="11447"/>
                  </a:cubicBezTo>
                  <a:cubicBezTo>
                    <a:pt x="11208" y="11447"/>
                    <a:pt x="11208" y="11447"/>
                    <a:pt x="11208" y="11447"/>
                  </a:cubicBezTo>
                  <a:cubicBezTo>
                    <a:pt x="11208" y="15548"/>
                    <a:pt x="11208" y="17692"/>
                    <a:pt x="11208" y="18857"/>
                  </a:cubicBezTo>
                  <a:cubicBezTo>
                    <a:pt x="11208" y="20199"/>
                    <a:pt x="11208" y="20210"/>
                    <a:pt x="11208" y="20221"/>
                  </a:cubicBezTo>
                  <a:cubicBezTo>
                    <a:pt x="11209" y="20963"/>
                    <a:pt x="12431" y="21599"/>
                    <a:pt x="14060" y="21599"/>
                  </a:cubicBezTo>
                  <a:cubicBezTo>
                    <a:pt x="15486" y="21600"/>
                    <a:pt x="16709" y="20963"/>
                    <a:pt x="16709" y="20221"/>
                  </a:cubicBezTo>
                  <a:cubicBezTo>
                    <a:pt x="16721" y="3998"/>
                    <a:pt x="16828" y="3837"/>
                    <a:pt x="16709" y="3710"/>
                  </a:cubicBezTo>
                  <a:cubicBezTo>
                    <a:pt x="17117" y="3710"/>
                    <a:pt x="17321" y="3710"/>
                    <a:pt x="17423" y="3710"/>
                  </a:cubicBezTo>
                  <a:cubicBezTo>
                    <a:pt x="17525" y="3710"/>
                    <a:pt x="17525" y="3710"/>
                    <a:pt x="17525" y="3710"/>
                  </a:cubicBezTo>
                  <a:cubicBezTo>
                    <a:pt x="17525" y="7101"/>
                    <a:pt x="17525" y="8797"/>
                    <a:pt x="17525" y="9645"/>
                  </a:cubicBezTo>
                  <a:cubicBezTo>
                    <a:pt x="17525" y="10493"/>
                    <a:pt x="17525" y="10493"/>
                    <a:pt x="17525" y="10493"/>
                  </a:cubicBezTo>
                  <a:cubicBezTo>
                    <a:pt x="17525" y="11023"/>
                    <a:pt x="18543" y="11553"/>
                    <a:pt x="19562" y="11553"/>
                  </a:cubicBezTo>
                  <a:cubicBezTo>
                    <a:pt x="20785" y="11553"/>
                    <a:pt x="21600" y="11023"/>
                    <a:pt x="21600" y="10493"/>
                  </a:cubicBezTo>
                  <a:cubicBezTo>
                    <a:pt x="21600" y="2438"/>
                    <a:pt x="21600" y="2438"/>
                    <a:pt x="21600" y="2438"/>
                  </a:cubicBezTo>
                  <a:cubicBezTo>
                    <a:pt x="21600" y="1060"/>
                    <a:pt x="19562" y="0"/>
                    <a:pt x="16913" y="0"/>
                  </a:cubicBezTo>
                  <a:close/>
                </a:path>
              </a:pathLst>
            </a:custGeom>
            <a:solidFill>
              <a:srgbClr val="5E5E5E">
                <a:alpha val="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24" name="Circle">
              <a:extLst>
                <a:ext uri="{FF2B5EF4-FFF2-40B4-BE49-F238E27FC236}">
                  <a16:creationId xmlns:a16="http://schemas.microsoft.com/office/drawing/2014/main" xmlns="" id="{4601860C-7A8E-4521-BB6A-21FD5730845F}"/>
                </a:ext>
              </a:extLst>
            </p:cNvPr>
            <p:cNvSpPr/>
            <p:nvPr/>
          </p:nvSpPr>
          <p:spPr>
            <a:xfrm>
              <a:off x="8404090" y="0"/>
              <a:ext cx="331012" cy="331097"/>
            </a:xfrm>
            <a:prstGeom prst="ellipse">
              <a:avLst/>
            </a:prstGeom>
            <a:solidFill>
              <a:srgbClr val="5E5E5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25" name="Shape">
              <a:extLst>
                <a:ext uri="{FF2B5EF4-FFF2-40B4-BE49-F238E27FC236}">
                  <a16:creationId xmlns:a16="http://schemas.microsoft.com/office/drawing/2014/main" xmlns="" id="{0DE1E129-724A-4C53-92B0-9D4FDF317EB1}"/>
                </a:ext>
              </a:extLst>
            </p:cNvPr>
            <p:cNvSpPr/>
            <p:nvPr/>
          </p:nvSpPr>
          <p:spPr>
            <a:xfrm>
              <a:off x="8187221" y="365350"/>
              <a:ext cx="759046" cy="1464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913" y="0"/>
                  </a:moveTo>
                  <a:cubicBezTo>
                    <a:pt x="4891" y="0"/>
                    <a:pt x="4891" y="0"/>
                    <a:pt x="4891" y="0"/>
                  </a:cubicBezTo>
                  <a:cubicBezTo>
                    <a:pt x="2242" y="0"/>
                    <a:pt x="0" y="1060"/>
                    <a:pt x="0" y="2438"/>
                  </a:cubicBezTo>
                  <a:cubicBezTo>
                    <a:pt x="0" y="10493"/>
                    <a:pt x="0" y="10493"/>
                    <a:pt x="0" y="10493"/>
                  </a:cubicBezTo>
                  <a:cubicBezTo>
                    <a:pt x="0" y="11023"/>
                    <a:pt x="1019" y="11553"/>
                    <a:pt x="2038" y="11553"/>
                  </a:cubicBezTo>
                  <a:cubicBezTo>
                    <a:pt x="3260" y="11553"/>
                    <a:pt x="4279" y="11023"/>
                    <a:pt x="4279" y="10493"/>
                  </a:cubicBezTo>
                  <a:cubicBezTo>
                    <a:pt x="4279" y="3710"/>
                    <a:pt x="4279" y="3710"/>
                    <a:pt x="4279" y="3710"/>
                  </a:cubicBezTo>
                  <a:cubicBezTo>
                    <a:pt x="4585" y="3710"/>
                    <a:pt x="4738" y="3710"/>
                    <a:pt x="4814" y="3710"/>
                  </a:cubicBezTo>
                  <a:cubicBezTo>
                    <a:pt x="4891" y="3710"/>
                    <a:pt x="4891" y="3710"/>
                    <a:pt x="4891" y="3710"/>
                  </a:cubicBezTo>
                  <a:cubicBezTo>
                    <a:pt x="4891" y="11725"/>
                    <a:pt x="4891" y="15794"/>
                    <a:pt x="4891" y="17890"/>
                  </a:cubicBezTo>
                  <a:cubicBezTo>
                    <a:pt x="4891" y="20208"/>
                    <a:pt x="4891" y="20215"/>
                    <a:pt x="4891" y="20221"/>
                  </a:cubicBezTo>
                  <a:cubicBezTo>
                    <a:pt x="4895" y="20963"/>
                    <a:pt x="6116" y="21599"/>
                    <a:pt x="7743" y="21599"/>
                  </a:cubicBezTo>
                  <a:cubicBezTo>
                    <a:pt x="9168" y="21600"/>
                    <a:pt x="10391" y="20962"/>
                    <a:pt x="10392" y="20221"/>
                  </a:cubicBezTo>
                  <a:cubicBezTo>
                    <a:pt x="10410" y="11894"/>
                    <a:pt x="10567" y="11646"/>
                    <a:pt x="10392" y="11447"/>
                  </a:cubicBezTo>
                  <a:cubicBezTo>
                    <a:pt x="10800" y="11447"/>
                    <a:pt x="11004" y="11447"/>
                    <a:pt x="11106" y="11447"/>
                  </a:cubicBezTo>
                  <a:cubicBezTo>
                    <a:pt x="11208" y="11447"/>
                    <a:pt x="11208" y="11447"/>
                    <a:pt x="11208" y="11447"/>
                  </a:cubicBezTo>
                  <a:cubicBezTo>
                    <a:pt x="11208" y="15548"/>
                    <a:pt x="11208" y="17692"/>
                    <a:pt x="11208" y="18857"/>
                  </a:cubicBezTo>
                  <a:cubicBezTo>
                    <a:pt x="11208" y="20199"/>
                    <a:pt x="11208" y="20210"/>
                    <a:pt x="11208" y="20221"/>
                  </a:cubicBezTo>
                  <a:cubicBezTo>
                    <a:pt x="11209" y="20963"/>
                    <a:pt x="12431" y="21599"/>
                    <a:pt x="14060" y="21599"/>
                  </a:cubicBezTo>
                  <a:cubicBezTo>
                    <a:pt x="15486" y="21600"/>
                    <a:pt x="16709" y="20963"/>
                    <a:pt x="16709" y="20221"/>
                  </a:cubicBezTo>
                  <a:cubicBezTo>
                    <a:pt x="16721" y="3998"/>
                    <a:pt x="16828" y="3837"/>
                    <a:pt x="16709" y="3710"/>
                  </a:cubicBezTo>
                  <a:cubicBezTo>
                    <a:pt x="17117" y="3710"/>
                    <a:pt x="17321" y="3710"/>
                    <a:pt x="17423" y="3710"/>
                  </a:cubicBezTo>
                  <a:cubicBezTo>
                    <a:pt x="17525" y="3710"/>
                    <a:pt x="17525" y="3710"/>
                    <a:pt x="17525" y="3710"/>
                  </a:cubicBezTo>
                  <a:cubicBezTo>
                    <a:pt x="17525" y="7101"/>
                    <a:pt x="17525" y="8797"/>
                    <a:pt x="17525" y="9645"/>
                  </a:cubicBezTo>
                  <a:cubicBezTo>
                    <a:pt x="17525" y="10493"/>
                    <a:pt x="17525" y="10493"/>
                    <a:pt x="17525" y="10493"/>
                  </a:cubicBezTo>
                  <a:cubicBezTo>
                    <a:pt x="17525" y="11023"/>
                    <a:pt x="18543" y="11553"/>
                    <a:pt x="19562" y="11553"/>
                  </a:cubicBezTo>
                  <a:cubicBezTo>
                    <a:pt x="20785" y="11553"/>
                    <a:pt x="21600" y="11023"/>
                    <a:pt x="21600" y="10493"/>
                  </a:cubicBezTo>
                  <a:cubicBezTo>
                    <a:pt x="21600" y="2438"/>
                    <a:pt x="21600" y="2438"/>
                    <a:pt x="21600" y="2438"/>
                  </a:cubicBezTo>
                  <a:cubicBezTo>
                    <a:pt x="21600" y="1060"/>
                    <a:pt x="19562" y="0"/>
                    <a:pt x="16913" y="0"/>
                  </a:cubicBezTo>
                  <a:close/>
                </a:path>
              </a:pathLst>
            </a:custGeom>
            <a:solidFill>
              <a:srgbClr val="5E5E5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26" name="Circle">
              <a:extLst>
                <a:ext uri="{FF2B5EF4-FFF2-40B4-BE49-F238E27FC236}">
                  <a16:creationId xmlns:a16="http://schemas.microsoft.com/office/drawing/2014/main" xmlns="" id="{942B29CD-84E3-40B9-AE03-BD2E384C1F45}"/>
                </a:ext>
              </a:extLst>
            </p:cNvPr>
            <p:cNvSpPr/>
            <p:nvPr/>
          </p:nvSpPr>
          <p:spPr>
            <a:xfrm>
              <a:off x="7540059" y="0"/>
              <a:ext cx="331012" cy="331097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27" name="Shape">
              <a:extLst>
                <a:ext uri="{FF2B5EF4-FFF2-40B4-BE49-F238E27FC236}">
                  <a16:creationId xmlns:a16="http://schemas.microsoft.com/office/drawing/2014/main" xmlns="" id="{98248603-86E8-445C-A258-2DD375A0CEBC}"/>
                </a:ext>
              </a:extLst>
            </p:cNvPr>
            <p:cNvSpPr/>
            <p:nvPr/>
          </p:nvSpPr>
          <p:spPr>
            <a:xfrm>
              <a:off x="7323190" y="365350"/>
              <a:ext cx="759046" cy="1464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913" y="0"/>
                  </a:moveTo>
                  <a:cubicBezTo>
                    <a:pt x="4891" y="0"/>
                    <a:pt x="4891" y="0"/>
                    <a:pt x="4891" y="0"/>
                  </a:cubicBezTo>
                  <a:cubicBezTo>
                    <a:pt x="2242" y="0"/>
                    <a:pt x="0" y="1060"/>
                    <a:pt x="0" y="2438"/>
                  </a:cubicBezTo>
                  <a:cubicBezTo>
                    <a:pt x="0" y="10493"/>
                    <a:pt x="0" y="10493"/>
                    <a:pt x="0" y="10493"/>
                  </a:cubicBezTo>
                  <a:cubicBezTo>
                    <a:pt x="0" y="11023"/>
                    <a:pt x="1019" y="11553"/>
                    <a:pt x="2038" y="11553"/>
                  </a:cubicBezTo>
                  <a:cubicBezTo>
                    <a:pt x="3260" y="11553"/>
                    <a:pt x="4279" y="11023"/>
                    <a:pt x="4279" y="10493"/>
                  </a:cubicBezTo>
                  <a:cubicBezTo>
                    <a:pt x="4279" y="3710"/>
                    <a:pt x="4279" y="3710"/>
                    <a:pt x="4279" y="3710"/>
                  </a:cubicBezTo>
                  <a:cubicBezTo>
                    <a:pt x="4585" y="3710"/>
                    <a:pt x="4738" y="3710"/>
                    <a:pt x="4814" y="3710"/>
                  </a:cubicBezTo>
                  <a:cubicBezTo>
                    <a:pt x="4891" y="3710"/>
                    <a:pt x="4891" y="3710"/>
                    <a:pt x="4891" y="3710"/>
                  </a:cubicBezTo>
                  <a:cubicBezTo>
                    <a:pt x="4891" y="11725"/>
                    <a:pt x="4891" y="15794"/>
                    <a:pt x="4891" y="17890"/>
                  </a:cubicBezTo>
                  <a:cubicBezTo>
                    <a:pt x="4891" y="20208"/>
                    <a:pt x="4891" y="20215"/>
                    <a:pt x="4891" y="20221"/>
                  </a:cubicBezTo>
                  <a:cubicBezTo>
                    <a:pt x="4895" y="20963"/>
                    <a:pt x="6116" y="21599"/>
                    <a:pt x="7743" y="21599"/>
                  </a:cubicBezTo>
                  <a:cubicBezTo>
                    <a:pt x="9168" y="21600"/>
                    <a:pt x="10391" y="20962"/>
                    <a:pt x="10392" y="20221"/>
                  </a:cubicBezTo>
                  <a:cubicBezTo>
                    <a:pt x="10410" y="11894"/>
                    <a:pt x="10567" y="11646"/>
                    <a:pt x="10392" y="11447"/>
                  </a:cubicBezTo>
                  <a:cubicBezTo>
                    <a:pt x="10800" y="11447"/>
                    <a:pt x="11004" y="11447"/>
                    <a:pt x="11106" y="11447"/>
                  </a:cubicBezTo>
                  <a:cubicBezTo>
                    <a:pt x="11208" y="11447"/>
                    <a:pt x="11208" y="11447"/>
                    <a:pt x="11208" y="11447"/>
                  </a:cubicBezTo>
                  <a:cubicBezTo>
                    <a:pt x="11208" y="15548"/>
                    <a:pt x="11208" y="17692"/>
                    <a:pt x="11208" y="18857"/>
                  </a:cubicBezTo>
                  <a:cubicBezTo>
                    <a:pt x="11208" y="20199"/>
                    <a:pt x="11208" y="20210"/>
                    <a:pt x="11208" y="20221"/>
                  </a:cubicBezTo>
                  <a:cubicBezTo>
                    <a:pt x="11209" y="20963"/>
                    <a:pt x="12431" y="21599"/>
                    <a:pt x="14060" y="21599"/>
                  </a:cubicBezTo>
                  <a:cubicBezTo>
                    <a:pt x="15486" y="21600"/>
                    <a:pt x="16709" y="20963"/>
                    <a:pt x="16709" y="20221"/>
                  </a:cubicBezTo>
                  <a:cubicBezTo>
                    <a:pt x="16721" y="3998"/>
                    <a:pt x="16828" y="3837"/>
                    <a:pt x="16709" y="3710"/>
                  </a:cubicBezTo>
                  <a:cubicBezTo>
                    <a:pt x="17117" y="3710"/>
                    <a:pt x="17321" y="3710"/>
                    <a:pt x="17423" y="3710"/>
                  </a:cubicBezTo>
                  <a:cubicBezTo>
                    <a:pt x="17525" y="3710"/>
                    <a:pt x="17525" y="3710"/>
                    <a:pt x="17525" y="3710"/>
                  </a:cubicBezTo>
                  <a:cubicBezTo>
                    <a:pt x="17525" y="7101"/>
                    <a:pt x="17525" y="8797"/>
                    <a:pt x="17525" y="9645"/>
                  </a:cubicBezTo>
                  <a:cubicBezTo>
                    <a:pt x="17525" y="10493"/>
                    <a:pt x="17525" y="10493"/>
                    <a:pt x="17525" y="10493"/>
                  </a:cubicBezTo>
                  <a:cubicBezTo>
                    <a:pt x="17525" y="11023"/>
                    <a:pt x="18543" y="11553"/>
                    <a:pt x="19562" y="11553"/>
                  </a:cubicBezTo>
                  <a:cubicBezTo>
                    <a:pt x="20785" y="11553"/>
                    <a:pt x="21600" y="11023"/>
                    <a:pt x="21600" y="10493"/>
                  </a:cubicBezTo>
                  <a:cubicBezTo>
                    <a:pt x="21600" y="2438"/>
                    <a:pt x="21600" y="2438"/>
                    <a:pt x="21600" y="2438"/>
                  </a:cubicBezTo>
                  <a:cubicBezTo>
                    <a:pt x="21600" y="1060"/>
                    <a:pt x="19562" y="0"/>
                    <a:pt x="16913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28" name="Circle">
              <a:extLst>
                <a:ext uri="{FF2B5EF4-FFF2-40B4-BE49-F238E27FC236}">
                  <a16:creationId xmlns:a16="http://schemas.microsoft.com/office/drawing/2014/main" xmlns="" id="{7AD0E2A7-657A-4AAA-873D-366EA08087E8}"/>
                </a:ext>
              </a:extLst>
            </p:cNvPr>
            <p:cNvSpPr/>
            <p:nvPr/>
          </p:nvSpPr>
          <p:spPr>
            <a:xfrm>
              <a:off x="10984785" y="0"/>
              <a:ext cx="331012" cy="331097"/>
            </a:xfrm>
            <a:prstGeom prst="ellipse">
              <a:avLst/>
            </a:prstGeom>
            <a:solidFill>
              <a:srgbClr val="5E5E5E">
                <a:alpha val="3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29" name="Shape">
              <a:extLst>
                <a:ext uri="{FF2B5EF4-FFF2-40B4-BE49-F238E27FC236}">
                  <a16:creationId xmlns:a16="http://schemas.microsoft.com/office/drawing/2014/main" xmlns="" id="{31F545F9-C6A6-4440-AEF3-76C0D9B207EE}"/>
                </a:ext>
              </a:extLst>
            </p:cNvPr>
            <p:cNvSpPr/>
            <p:nvPr/>
          </p:nvSpPr>
          <p:spPr>
            <a:xfrm>
              <a:off x="10767916" y="365350"/>
              <a:ext cx="759046" cy="1464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913" y="0"/>
                  </a:moveTo>
                  <a:cubicBezTo>
                    <a:pt x="4891" y="0"/>
                    <a:pt x="4891" y="0"/>
                    <a:pt x="4891" y="0"/>
                  </a:cubicBezTo>
                  <a:cubicBezTo>
                    <a:pt x="2242" y="0"/>
                    <a:pt x="0" y="1060"/>
                    <a:pt x="0" y="2438"/>
                  </a:cubicBezTo>
                  <a:cubicBezTo>
                    <a:pt x="0" y="10493"/>
                    <a:pt x="0" y="10493"/>
                    <a:pt x="0" y="10493"/>
                  </a:cubicBezTo>
                  <a:cubicBezTo>
                    <a:pt x="0" y="11023"/>
                    <a:pt x="1019" y="11553"/>
                    <a:pt x="2038" y="11553"/>
                  </a:cubicBezTo>
                  <a:cubicBezTo>
                    <a:pt x="3260" y="11553"/>
                    <a:pt x="4279" y="11023"/>
                    <a:pt x="4279" y="10493"/>
                  </a:cubicBezTo>
                  <a:cubicBezTo>
                    <a:pt x="4279" y="3710"/>
                    <a:pt x="4279" y="3710"/>
                    <a:pt x="4279" y="3710"/>
                  </a:cubicBezTo>
                  <a:cubicBezTo>
                    <a:pt x="4585" y="3710"/>
                    <a:pt x="4738" y="3710"/>
                    <a:pt x="4814" y="3710"/>
                  </a:cubicBezTo>
                  <a:cubicBezTo>
                    <a:pt x="4891" y="3710"/>
                    <a:pt x="4891" y="3710"/>
                    <a:pt x="4891" y="3710"/>
                  </a:cubicBezTo>
                  <a:cubicBezTo>
                    <a:pt x="4891" y="11725"/>
                    <a:pt x="4891" y="15794"/>
                    <a:pt x="4891" y="17890"/>
                  </a:cubicBezTo>
                  <a:cubicBezTo>
                    <a:pt x="4891" y="20208"/>
                    <a:pt x="4891" y="20215"/>
                    <a:pt x="4891" y="20221"/>
                  </a:cubicBezTo>
                  <a:cubicBezTo>
                    <a:pt x="4895" y="20963"/>
                    <a:pt x="6116" y="21599"/>
                    <a:pt x="7743" y="21599"/>
                  </a:cubicBezTo>
                  <a:cubicBezTo>
                    <a:pt x="9168" y="21600"/>
                    <a:pt x="10391" y="20962"/>
                    <a:pt x="10392" y="20221"/>
                  </a:cubicBezTo>
                  <a:cubicBezTo>
                    <a:pt x="10410" y="11894"/>
                    <a:pt x="10567" y="11646"/>
                    <a:pt x="10392" y="11447"/>
                  </a:cubicBezTo>
                  <a:cubicBezTo>
                    <a:pt x="10800" y="11447"/>
                    <a:pt x="11004" y="11447"/>
                    <a:pt x="11106" y="11447"/>
                  </a:cubicBezTo>
                  <a:cubicBezTo>
                    <a:pt x="11208" y="11447"/>
                    <a:pt x="11208" y="11447"/>
                    <a:pt x="11208" y="11447"/>
                  </a:cubicBezTo>
                  <a:cubicBezTo>
                    <a:pt x="11208" y="15548"/>
                    <a:pt x="11208" y="17692"/>
                    <a:pt x="11208" y="18857"/>
                  </a:cubicBezTo>
                  <a:cubicBezTo>
                    <a:pt x="11208" y="20199"/>
                    <a:pt x="11208" y="20210"/>
                    <a:pt x="11208" y="20221"/>
                  </a:cubicBezTo>
                  <a:cubicBezTo>
                    <a:pt x="11209" y="20963"/>
                    <a:pt x="12431" y="21599"/>
                    <a:pt x="14060" y="21599"/>
                  </a:cubicBezTo>
                  <a:cubicBezTo>
                    <a:pt x="15486" y="21600"/>
                    <a:pt x="16709" y="20963"/>
                    <a:pt x="16709" y="20221"/>
                  </a:cubicBezTo>
                  <a:cubicBezTo>
                    <a:pt x="16721" y="3998"/>
                    <a:pt x="16828" y="3837"/>
                    <a:pt x="16709" y="3710"/>
                  </a:cubicBezTo>
                  <a:cubicBezTo>
                    <a:pt x="17117" y="3710"/>
                    <a:pt x="17321" y="3710"/>
                    <a:pt x="17423" y="3710"/>
                  </a:cubicBezTo>
                  <a:cubicBezTo>
                    <a:pt x="17525" y="3710"/>
                    <a:pt x="17525" y="3710"/>
                    <a:pt x="17525" y="3710"/>
                  </a:cubicBezTo>
                  <a:cubicBezTo>
                    <a:pt x="17525" y="7101"/>
                    <a:pt x="17525" y="8797"/>
                    <a:pt x="17525" y="9645"/>
                  </a:cubicBezTo>
                  <a:cubicBezTo>
                    <a:pt x="17525" y="10493"/>
                    <a:pt x="17525" y="10493"/>
                    <a:pt x="17525" y="10493"/>
                  </a:cubicBezTo>
                  <a:cubicBezTo>
                    <a:pt x="17525" y="11023"/>
                    <a:pt x="18543" y="11553"/>
                    <a:pt x="19562" y="11553"/>
                  </a:cubicBezTo>
                  <a:cubicBezTo>
                    <a:pt x="20785" y="11553"/>
                    <a:pt x="21600" y="11023"/>
                    <a:pt x="21600" y="10493"/>
                  </a:cubicBezTo>
                  <a:cubicBezTo>
                    <a:pt x="21600" y="2438"/>
                    <a:pt x="21600" y="2438"/>
                    <a:pt x="21600" y="2438"/>
                  </a:cubicBezTo>
                  <a:cubicBezTo>
                    <a:pt x="21600" y="1060"/>
                    <a:pt x="19562" y="0"/>
                    <a:pt x="16913" y="0"/>
                  </a:cubicBezTo>
                  <a:close/>
                </a:path>
              </a:pathLst>
            </a:custGeom>
            <a:solidFill>
              <a:srgbClr val="5E5E5E">
                <a:alpha val="3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30" name="Circle">
              <a:extLst>
                <a:ext uri="{FF2B5EF4-FFF2-40B4-BE49-F238E27FC236}">
                  <a16:creationId xmlns:a16="http://schemas.microsoft.com/office/drawing/2014/main" xmlns="" id="{2F6AEF07-8666-4166-928C-3D5A1188B49A}"/>
                </a:ext>
              </a:extLst>
            </p:cNvPr>
            <p:cNvSpPr/>
            <p:nvPr/>
          </p:nvSpPr>
          <p:spPr>
            <a:xfrm>
              <a:off x="10120751" y="0"/>
              <a:ext cx="331012" cy="331097"/>
            </a:xfrm>
            <a:prstGeom prst="ellipse">
              <a:avLst/>
            </a:prstGeom>
            <a:solidFill>
              <a:srgbClr val="5E5E5E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31" name="Shape">
              <a:extLst>
                <a:ext uri="{FF2B5EF4-FFF2-40B4-BE49-F238E27FC236}">
                  <a16:creationId xmlns:a16="http://schemas.microsoft.com/office/drawing/2014/main" xmlns="" id="{E9793C24-BC7E-4C36-9A38-0EA4C910EA67}"/>
                </a:ext>
              </a:extLst>
            </p:cNvPr>
            <p:cNvSpPr/>
            <p:nvPr/>
          </p:nvSpPr>
          <p:spPr>
            <a:xfrm>
              <a:off x="9903882" y="365350"/>
              <a:ext cx="759046" cy="1464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913" y="0"/>
                  </a:moveTo>
                  <a:cubicBezTo>
                    <a:pt x="4891" y="0"/>
                    <a:pt x="4891" y="0"/>
                    <a:pt x="4891" y="0"/>
                  </a:cubicBezTo>
                  <a:cubicBezTo>
                    <a:pt x="2242" y="0"/>
                    <a:pt x="0" y="1060"/>
                    <a:pt x="0" y="2438"/>
                  </a:cubicBezTo>
                  <a:cubicBezTo>
                    <a:pt x="0" y="10493"/>
                    <a:pt x="0" y="10493"/>
                    <a:pt x="0" y="10493"/>
                  </a:cubicBezTo>
                  <a:cubicBezTo>
                    <a:pt x="0" y="11023"/>
                    <a:pt x="1019" y="11553"/>
                    <a:pt x="2038" y="11553"/>
                  </a:cubicBezTo>
                  <a:cubicBezTo>
                    <a:pt x="3260" y="11553"/>
                    <a:pt x="4279" y="11023"/>
                    <a:pt x="4279" y="10493"/>
                  </a:cubicBezTo>
                  <a:cubicBezTo>
                    <a:pt x="4279" y="3710"/>
                    <a:pt x="4279" y="3710"/>
                    <a:pt x="4279" y="3710"/>
                  </a:cubicBezTo>
                  <a:cubicBezTo>
                    <a:pt x="4585" y="3710"/>
                    <a:pt x="4738" y="3710"/>
                    <a:pt x="4814" y="3710"/>
                  </a:cubicBezTo>
                  <a:cubicBezTo>
                    <a:pt x="4891" y="3710"/>
                    <a:pt x="4891" y="3710"/>
                    <a:pt x="4891" y="3710"/>
                  </a:cubicBezTo>
                  <a:cubicBezTo>
                    <a:pt x="4891" y="11725"/>
                    <a:pt x="4891" y="15794"/>
                    <a:pt x="4891" y="17890"/>
                  </a:cubicBezTo>
                  <a:cubicBezTo>
                    <a:pt x="4891" y="20208"/>
                    <a:pt x="4891" y="20215"/>
                    <a:pt x="4891" y="20221"/>
                  </a:cubicBezTo>
                  <a:cubicBezTo>
                    <a:pt x="4895" y="20963"/>
                    <a:pt x="6116" y="21599"/>
                    <a:pt x="7743" y="21599"/>
                  </a:cubicBezTo>
                  <a:cubicBezTo>
                    <a:pt x="9168" y="21600"/>
                    <a:pt x="10391" y="20962"/>
                    <a:pt x="10392" y="20221"/>
                  </a:cubicBezTo>
                  <a:cubicBezTo>
                    <a:pt x="10410" y="11894"/>
                    <a:pt x="10567" y="11646"/>
                    <a:pt x="10392" y="11447"/>
                  </a:cubicBezTo>
                  <a:cubicBezTo>
                    <a:pt x="10800" y="11447"/>
                    <a:pt x="11004" y="11447"/>
                    <a:pt x="11106" y="11447"/>
                  </a:cubicBezTo>
                  <a:cubicBezTo>
                    <a:pt x="11208" y="11447"/>
                    <a:pt x="11208" y="11447"/>
                    <a:pt x="11208" y="11447"/>
                  </a:cubicBezTo>
                  <a:cubicBezTo>
                    <a:pt x="11208" y="15548"/>
                    <a:pt x="11208" y="17692"/>
                    <a:pt x="11208" y="18857"/>
                  </a:cubicBezTo>
                  <a:cubicBezTo>
                    <a:pt x="11208" y="20199"/>
                    <a:pt x="11208" y="20210"/>
                    <a:pt x="11208" y="20221"/>
                  </a:cubicBezTo>
                  <a:cubicBezTo>
                    <a:pt x="11209" y="20963"/>
                    <a:pt x="12431" y="21599"/>
                    <a:pt x="14060" y="21599"/>
                  </a:cubicBezTo>
                  <a:cubicBezTo>
                    <a:pt x="15486" y="21600"/>
                    <a:pt x="16709" y="20963"/>
                    <a:pt x="16709" y="20221"/>
                  </a:cubicBezTo>
                  <a:cubicBezTo>
                    <a:pt x="16721" y="3998"/>
                    <a:pt x="16828" y="3837"/>
                    <a:pt x="16709" y="3710"/>
                  </a:cubicBezTo>
                  <a:cubicBezTo>
                    <a:pt x="17117" y="3710"/>
                    <a:pt x="17321" y="3710"/>
                    <a:pt x="17423" y="3710"/>
                  </a:cubicBezTo>
                  <a:cubicBezTo>
                    <a:pt x="17525" y="3710"/>
                    <a:pt x="17525" y="3710"/>
                    <a:pt x="17525" y="3710"/>
                  </a:cubicBezTo>
                  <a:cubicBezTo>
                    <a:pt x="17525" y="7101"/>
                    <a:pt x="17525" y="8797"/>
                    <a:pt x="17525" y="9645"/>
                  </a:cubicBezTo>
                  <a:cubicBezTo>
                    <a:pt x="17525" y="10493"/>
                    <a:pt x="17525" y="10493"/>
                    <a:pt x="17525" y="10493"/>
                  </a:cubicBezTo>
                  <a:cubicBezTo>
                    <a:pt x="17525" y="11023"/>
                    <a:pt x="18543" y="11553"/>
                    <a:pt x="19562" y="11553"/>
                  </a:cubicBezTo>
                  <a:cubicBezTo>
                    <a:pt x="20785" y="11553"/>
                    <a:pt x="21600" y="11023"/>
                    <a:pt x="21600" y="10493"/>
                  </a:cubicBezTo>
                  <a:cubicBezTo>
                    <a:pt x="21600" y="2438"/>
                    <a:pt x="21600" y="2438"/>
                    <a:pt x="21600" y="2438"/>
                  </a:cubicBezTo>
                  <a:cubicBezTo>
                    <a:pt x="21600" y="1060"/>
                    <a:pt x="19562" y="0"/>
                    <a:pt x="16913" y="0"/>
                  </a:cubicBezTo>
                  <a:close/>
                </a:path>
              </a:pathLst>
            </a:custGeom>
            <a:solidFill>
              <a:srgbClr val="5E5E5E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32" name="Circle">
              <a:extLst>
                <a:ext uri="{FF2B5EF4-FFF2-40B4-BE49-F238E27FC236}">
                  <a16:creationId xmlns:a16="http://schemas.microsoft.com/office/drawing/2014/main" xmlns="" id="{6F9FDEEE-A8DC-47E8-B328-C562F4252036}"/>
                </a:ext>
              </a:extLst>
            </p:cNvPr>
            <p:cNvSpPr/>
            <p:nvPr/>
          </p:nvSpPr>
          <p:spPr>
            <a:xfrm>
              <a:off x="9262420" y="0"/>
              <a:ext cx="331013" cy="331097"/>
            </a:xfrm>
            <a:prstGeom prst="ellipse">
              <a:avLst/>
            </a:prstGeom>
            <a:solidFill>
              <a:srgbClr val="5E5E5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33" name="Shape">
              <a:extLst>
                <a:ext uri="{FF2B5EF4-FFF2-40B4-BE49-F238E27FC236}">
                  <a16:creationId xmlns:a16="http://schemas.microsoft.com/office/drawing/2014/main" xmlns="" id="{2BFE9B79-E076-4EA6-AB6F-A212FB337EFE}"/>
                </a:ext>
              </a:extLst>
            </p:cNvPr>
            <p:cNvSpPr/>
            <p:nvPr/>
          </p:nvSpPr>
          <p:spPr>
            <a:xfrm>
              <a:off x="9045551" y="365350"/>
              <a:ext cx="759046" cy="1464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913" y="0"/>
                  </a:moveTo>
                  <a:cubicBezTo>
                    <a:pt x="4891" y="0"/>
                    <a:pt x="4891" y="0"/>
                    <a:pt x="4891" y="0"/>
                  </a:cubicBezTo>
                  <a:cubicBezTo>
                    <a:pt x="2242" y="0"/>
                    <a:pt x="0" y="1060"/>
                    <a:pt x="0" y="2438"/>
                  </a:cubicBezTo>
                  <a:cubicBezTo>
                    <a:pt x="0" y="10493"/>
                    <a:pt x="0" y="10493"/>
                    <a:pt x="0" y="10493"/>
                  </a:cubicBezTo>
                  <a:cubicBezTo>
                    <a:pt x="0" y="11023"/>
                    <a:pt x="1019" y="11553"/>
                    <a:pt x="2038" y="11553"/>
                  </a:cubicBezTo>
                  <a:cubicBezTo>
                    <a:pt x="3260" y="11553"/>
                    <a:pt x="4279" y="11023"/>
                    <a:pt x="4279" y="10493"/>
                  </a:cubicBezTo>
                  <a:cubicBezTo>
                    <a:pt x="4279" y="3710"/>
                    <a:pt x="4279" y="3710"/>
                    <a:pt x="4279" y="3710"/>
                  </a:cubicBezTo>
                  <a:cubicBezTo>
                    <a:pt x="4585" y="3710"/>
                    <a:pt x="4738" y="3710"/>
                    <a:pt x="4814" y="3710"/>
                  </a:cubicBezTo>
                  <a:cubicBezTo>
                    <a:pt x="4891" y="3710"/>
                    <a:pt x="4891" y="3710"/>
                    <a:pt x="4891" y="3710"/>
                  </a:cubicBezTo>
                  <a:cubicBezTo>
                    <a:pt x="4891" y="11725"/>
                    <a:pt x="4891" y="15794"/>
                    <a:pt x="4891" y="17890"/>
                  </a:cubicBezTo>
                  <a:cubicBezTo>
                    <a:pt x="4891" y="20208"/>
                    <a:pt x="4891" y="20215"/>
                    <a:pt x="4891" y="20221"/>
                  </a:cubicBezTo>
                  <a:cubicBezTo>
                    <a:pt x="4895" y="20963"/>
                    <a:pt x="6116" y="21599"/>
                    <a:pt x="7743" y="21599"/>
                  </a:cubicBezTo>
                  <a:cubicBezTo>
                    <a:pt x="9168" y="21600"/>
                    <a:pt x="10391" y="20962"/>
                    <a:pt x="10392" y="20221"/>
                  </a:cubicBezTo>
                  <a:cubicBezTo>
                    <a:pt x="10410" y="11894"/>
                    <a:pt x="10567" y="11646"/>
                    <a:pt x="10392" y="11447"/>
                  </a:cubicBezTo>
                  <a:cubicBezTo>
                    <a:pt x="10800" y="11447"/>
                    <a:pt x="11004" y="11447"/>
                    <a:pt x="11106" y="11447"/>
                  </a:cubicBezTo>
                  <a:cubicBezTo>
                    <a:pt x="11208" y="11447"/>
                    <a:pt x="11208" y="11447"/>
                    <a:pt x="11208" y="11447"/>
                  </a:cubicBezTo>
                  <a:cubicBezTo>
                    <a:pt x="11208" y="15548"/>
                    <a:pt x="11208" y="17692"/>
                    <a:pt x="11208" y="18857"/>
                  </a:cubicBezTo>
                  <a:cubicBezTo>
                    <a:pt x="11208" y="20199"/>
                    <a:pt x="11208" y="20210"/>
                    <a:pt x="11208" y="20221"/>
                  </a:cubicBezTo>
                  <a:cubicBezTo>
                    <a:pt x="11209" y="20963"/>
                    <a:pt x="12431" y="21599"/>
                    <a:pt x="14060" y="21599"/>
                  </a:cubicBezTo>
                  <a:cubicBezTo>
                    <a:pt x="15486" y="21600"/>
                    <a:pt x="16709" y="20963"/>
                    <a:pt x="16709" y="20221"/>
                  </a:cubicBezTo>
                  <a:cubicBezTo>
                    <a:pt x="16721" y="3998"/>
                    <a:pt x="16828" y="3837"/>
                    <a:pt x="16709" y="3710"/>
                  </a:cubicBezTo>
                  <a:cubicBezTo>
                    <a:pt x="17117" y="3710"/>
                    <a:pt x="17321" y="3710"/>
                    <a:pt x="17423" y="3710"/>
                  </a:cubicBezTo>
                  <a:cubicBezTo>
                    <a:pt x="17525" y="3710"/>
                    <a:pt x="17525" y="3710"/>
                    <a:pt x="17525" y="3710"/>
                  </a:cubicBezTo>
                  <a:cubicBezTo>
                    <a:pt x="17525" y="7101"/>
                    <a:pt x="17525" y="8797"/>
                    <a:pt x="17525" y="9645"/>
                  </a:cubicBezTo>
                  <a:cubicBezTo>
                    <a:pt x="17525" y="10493"/>
                    <a:pt x="17525" y="10493"/>
                    <a:pt x="17525" y="10493"/>
                  </a:cubicBezTo>
                  <a:cubicBezTo>
                    <a:pt x="17525" y="11023"/>
                    <a:pt x="18543" y="11553"/>
                    <a:pt x="19562" y="11553"/>
                  </a:cubicBezTo>
                  <a:cubicBezTo>
                    <a:pt x="20785" y="11553"/>
                    <a:pt x="21600" y="11023"/>
                    <a:pt x="21600" y="10493"/>
                  </a:cubicBezTo>
                  <a:cubicBezTo>
                    <a:pt x="21600" y="2438"/>
                    <a:pt x="21600" y="2438"/>
                    <a:pt x="21600" y="2438"/>
                  </a:cubicBezTo>
                  <a:cubicBezTo>
                    <a:pt x="21600" y="1060"/>
                    <a:pt x="19562" y="0"/>
                    <a:pt x="16913" y="0"/>
                  </a:cubicBezTo>
                  <a:close/>
                </a:path>
              </a:pathLst>
            </a:custGeom>
            <a:solidFill>
              <a:srgbClr val="5E5E5E">
                <a:alpha val="5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34" name="Circle">
              <a:extLst>
                <a:ext uri="{FF2B5EF4-FFF2-40B4-BE49-F238E27FC236}">
                  <a16:creationId xmlns:a16="http://schemas.microsoft.com/office/drawing/2014/main" xmlns="" id="{00E9F790-B0BC-4B91-A23A-554C4A9BC5D2}"/>
                </a:ext>
              </a:extLst>
            </p:cNvPr>
            <p:cNvSpPr/>
            <p:nvPr/>
          </p:nvSpPr>
          <p:spPr>
            <a:xfrm>
              <a:off x="13637192" y="0"/>
              <a:ext cx="331012" cy="331097"/>
            </a:xfrm>
            <a:prstGeom prst="ellipse">
              <a:avLst/>
            </a:prstGeom>
            <a:solidFill>
              <a:srgbClr val="5E5E5E">
                <a:alpha val="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35" name="Shape">
              <a:extLst>
                <a:ext uri="{FF2B5EF4-FFF2-40B4-BE49-F238E27FC236}">
                  <a16:creationId xmlns:a16="http://schemas.microsoft.com/office/drawing/2014/main" xmlns="" id="{DAC9E032-6A35-4678-8814-A1B468FC96BD}"/>
                </a:ext>
              </a:extLst>
            </p:cNvPr>
            <p:cNvSpPr/>
            <p:nvPr/>
          </p:nvSpPr>
          <p:spPr>
            <a:xfrm>
              <a:off x="13420325" y="365350"/>
              <a:ext cx="759046" cy="1464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913" y="0"/>
                  </a:moveTo>
                  <a:cubicBezTo>
                    <a:pt x="4891" y="0"/>
                    <a:pt x="4891" y="0"/>
                    <a:pt x="4891" y="0"/>
                  </a:cubicBezTo>
                  <a:cubicBezTo>
                    <a:pt x="2242" y="0"/>
                    <a:pt x="0" y="1060"/>
                    <a:pt x="0" y="2438"/>
                  </a:cubicBezTo>
                  <a:cubicBezTo>
                    <a:pt x="0" y="10493"/>
                    <a:pt x="0" y="10493"/>
                    <a:pt x="0" y="10493"/>
                  </a:cubicBezTo>
                  <a:cubicBezTo>
                    <a:pt x="0" y="11023"/>
                    <a:pt x="1019" y="11553"/>
                    <a:pt x="2038" y="11553"/>
                  </a:cubicBezTo>
                  <a:cubicBezTo>
                    <a:pt x="3260" y="11553"/>
                    <a:pt x="4279" y="11023"/>
                    <a:pt x="4279" y="10493"/>
                  </a:cubicBezTo>
                  <a:cubicBezTo>
                    <a:pt x="4279" y="3710"/>
                    <a:pt x="4279" y="3710"/>
                    <a:pt x="4279" y="3710"/>
                  </a:cubicBezTo>
                  <a:cubicBezTo>
                    <a:pt x="4585" y="3710"/>
                    <a:pt x="4738" y="3710"/>
                    <a:pt x="4814" y="3710"/>
                  </a:cubicBezTo>
                  <a:cubicBezTo>
                    <a:pt x="4891" y="3710"/>
                    <a:pt x="4891" y="3710"/>
                    <a:pt x="4891" y="3710"/>
                  </a:cubicBezTo>
                  <a:cubicBezTo>
                    <a:pt x="4891" y="11725"/>
                    <a:pt x="4891" y="15794"/>
                    <a:pt x="4891" y="17890"/>
                  </a:cubicBezTo>
                  <a:cubicBezTo>
                    <a:pt x="4891" y="20208"/>
                    <a:pt x="4891" y="20215"/>
                    <a:pt x="4891" y="20221"/>
                  </a:cubicBezTo>
                  <a:cubicBezTo>
                    <a:pt x="4895" y="20963"/>
                    <a:pt x="6116" y="21599"/>
                    <a:pt x="7743" y="21599"/>
                  </a:cubicBezTo>
                  <a:cubicBezTo>
                    <a:pt x="9168" y="21600"/>
                    <a:pt x="10391" y="20962"/>
                    <a:pt x="10392" y="20221"/>
                  </a:cubicBezTo>
                  <a:cubicBezTo>
                    <a:pt x="10410" y="11894"/>
                    <a:pt x="10567" y="11646"/>
                    <a:pt x="10392" y="11447"/>
                  </a:cubicBezTo>
                  <a:cubicBezTo>
                    <a:pt x="10800" y="11447"/>
                    <a:pt x="11004" y="11447"/>
                    <a:pt x="11106" y="11447"/>
                  </a:cubicBezTo>
                  <a:cubicBezTo>
                    <a:pt x="11208" y="11447"/>
                    <a:pt x="11208" y="11447"/>
                    <a:pt x="11208" y="11447"/>
                  </a:cubicBezTo>
                  <a:cubicBezTo>
                    <a:pt x="11208" y="15548"/>
                    <a:pt x="11208" y="17692"/>
                    <a:pt x="11208" y="18857"/>
                  </a:cubicBezTo>
                  <a:cubicBezTo>
                    <a:pt x="11208" y="20199"/>
                    <a:pt x="11208" y="20210"/>
                    <a:pt x="11208" y="20221"/>
                  </a:cubicBezTo>
                  <a:cubicBezTo>
                    <a:pt x="11209" y="20963"/>
                    <a:pt x="12431" y="21599"/>
                    <a:pt x="14060" y="21599"/>
                  </a:cubicBezTo>
                  <a:cubicBezTo>
                    <a:pt x="15486" y="21600"/>
                    <a:pt x="16709" y="20963"/>
                    <a:pt x="16709" y="20221"/>
                  </a:cubicBezTo>
                  <a:cubicBezTo>
                    <a:pt x="16721" y="3998"/>
                    <a:pt x="16828" y="3837"/>
                    <a:pt x="16709" y="3710"/>
                  </a:cubicBezTo>
                  <a:cubicBezTo>
                    <a:pt x="17117" y="3710"/>
                    <a:pt x="17321" y="3710"/>
                    <a:pt x="17423" y="3710"/>
                  </a:cubicBezTo>
                  <a:cubicBezTo>
                    <a:pt x="17525" y="3710"/>
                    <a:pt x="17525" y="3710"/>
                    <a:pt x="17525" y="3710"/>
                  </a:cubicBezTo>
                  <a:cubicBezTo>
                    <a:pt x="17525" y="7101"/>
                    <a:pt x="17525" y="8797"/>
                    <a:pt x="17525" y="9645"/>
                  </a:cubicBezTo>
                  <a:cubicBezTo>
                    <a:pt x="17525" y="10493"/>
                    <a:pt x="17525" y="10493"/>
                    <a:pt x="17525" y="10493"/>
                  </a:cubicBezTo>
                  <a:cubicBezTo>
                    <a:pt x="17525" y="11023"/>
                    <a:pt x="18543" y="11553"/>
                    <a:pt x="19562" y="11553"/>
                  </a:cubicBezTo>
                  <a:cubicBezTo>
                    <a:pt x="20785" y="11553"/>
                    <a:pt x="21600" y="11023"/>
                    <a:pt x="21600" y="10493"/>
                  </a:cubicBezTo>
                  <a:cubicBezTo>
                    <a:pt x="21600" y="2438"/>
                    <a:pt x="21600" y="2438"/>
                    <a:pt x="21600" y="2438"/>
                  </a:cubicBezTo>
                  <a:cubicBezTo>
                    <a:pt x="21600" y="1060"/>
                    <a:pt x="19562" y="0"/>
                    <a:pt x="16913" y="0"/>
                  </a:cubicBezTo>
                  <a:close/>
                </a:path>
              </a:pathLst>
            </a:custGeom>
            <a:solidFill>
              <a:srgbClr val="5E5E5E">
                <a:alpha val="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36" name="Circle">
              <a:extLst>
                <a:ext uri="{FF2B5EF4-FFF2-40B4-BE49-F238E27FC236}">
                  <a16:creationId xmlns:a16="http://schemas.microsoft.com/office/drawing/2014/main" xmlns="" id="{E4891A3E-8358-4627-BE0B-25B229E9F646}"/>
                </a:ext>
              </a:extLst>
            </p:cNvPr>
            <p:cNvSpPr/>
            <p:nvPr/>
          </p:nvSpPr>
          <p:spPr>
            <a:xfrm>
              <a:off x="12729305" y="0"/>
              <a:ext cx="331012" cy="331097"/>
            </a:xfrm>
            <a:prstGeom prst="ellipse">
              <a:avLst/>
            </a:prstGeom>
            <a:solidFill>
              <a:srgbClr val="5E5E5E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37" name="Shape">
              <a:extLst>
                <a:ext uri="{FF2B5EF4-FFF2-40B4-BE49-F238E27FC236}">
                  <a16:creationId xmlns:a16="http://schemas.microsoft.com/office/drawing/2014/main" xmlns="" id="{3652407C-3F73-433C-BF00-12889E4E2092}"/>
                </a:ext>
              </a:extLst>
            </p:cNvPr>
            <p:cNvSpPr/>
            <p:nvPr/>
          </p:nvSpPr>
          <p:spPr>
            <a:xfrm>
              <a:off x="12512436" y="365350"/>
              <a:ext cx="759046" cy="1464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913" y="0"/>
                  </a:moveTo>
                  <a:cubicBezTo>
                    <a:pt x="4891" y="0"/>
                    <a:pt x="4891" y="0"/>
                    <a:pt x="4891" y="0"/>
                  </a:cubicBezTo>
                  <a:cubicBezTo>
                    <a:pt x="2242" y="0"/>
                    <a:pt x="0" y="1060"/>
                    <a:pt x="0" y="2438"/>
                  </a:cubicBezTo>
                  <a:cubicBezTo>
                    <a:pt x="0" y="10493"/>
                    <a:pt x="0" y="10493"/>
                    <a:pt x="0" y="10493"/>
                  </a:cubicBezTo>
                  <a:cubicBezTo>
                    <a:pt x="0" y="11023"/>
                    <a:pt x="1019" y="11553"/>
                    <a:pt x="2038" y="11553"/>
                  </a:cubicBezTo>
                  <a:cubicBezTo>
                    <a:pt x="3260" y="11553"/>
                    <a:pt x="4279" y="11023"/>
                    <a:pt x="4279" y="10493"/>
                  </a:cubicBezTo>
                  <a:cubicBezTo>
                    <a:pt x="4279" y="3710"/>
                    <a:pt x="4279" y="3710"/>
                    <a:pt x="4279" y="3710"/>
                  </a:cubicBezTo>
                  <a:cubicBezTo>
                    <a:pt x="4585" y="3710"/>
                    <a:pt x="4738" y="3710"/>
                    <a:pt x="4814" y="3710"/>
                  </a:cubicBezTo>
                  <a:cubicBezTo>
                    <a:pt x="4891" y="3710"/>
                    <a:pt x="4891" y="3710"/>
                    <a:pt x="4891" y="3710"/>
                  </a:cubicBezTo>
                  <a:cubicBezTo>
                    <a:pt x="4891" y="11725"/>
                    <a:pt x="4891" y="15794"/>
                    <a:pt x="4891" y="17890"/>
                  </a:cubicBezTo>
                  <a:cubicBezTo>
                    <a:pt x="4891" y="20208"/>
                    <a:pt x="4891" y="20215"/>
                    <a:pt x="4891" y="20221"/>
                  </a:cubicBezTo>
                  <a:cubicBezTo>
                    <a:pt x="4895" y="20963"/>
                    <a:pt x="6116" y="21599"/>
                    <a:pt x="7743" y="21599"/>
                  </a:cubicBezTo>
                  <a:cubicBezTo>
                    <a:pt x="9168" y="21600"/>
                    <a:pt x="10391" y="20962"/>
                    <a:pt x="10392" y="20221"/>
                  </a:cubicBezTo>
                  <a:cubicBezTo>
                    <a:pt x="10410" y="11894"/>
                    <a:pt x="10567" y="11646"/>
                    <a:pt x="10392" y="11447"/>
                  </a:cubicBezTo>
                  <a:cubicBezTo>
                    <a:pt x="10800" y="11447"/>
                    <a:pt x="11004" y="11447"/>
                    <a:pt x="11106" y="11447"/>
                  </a:cubicBezTo>
                  <a:cubicBezTo>
                    <a:pt x="11208" y="11447"/>
                    <a:pt x="11208" y="11447"/>
                    <a:pt x="11208" y="11447"/>
                  </a:cubicBezTo>
                  <a:cubicBezTo>
                    <a:pt x="11208" y="15548"/>
                    <a:pt x="11208" y="17692"/>
                    <a:pt x="11208" y="18857"/>
                  </a:cubicBezTo>
                  <a:cubicBezTo>
                    <a:pt x="11208" y="20199"/>
                    <a:pt x="11208" y="20210"/>
                    <a:pt x="11208" y="20221"/>
                  </a:cubicBezTo>
                  <a:cubicBezTo>
                    <a:pt x="11209" y="20963"/>
                    <a:pt x="12431" y="21599"/>
                    <a:pt x="14060" y="21599"/>
                  </a:cubicBezTo>
                  <a:cubicBezTo>
                    <a:pt x="15486" y="21600"/>
                    <a:pt x="16709" y="20963"/>
                    <a:pt x="16709" y="20221"/>
                  </a:cubicBezTo>
                  <a:cubicBezTo>
                    <a:pt x="16721" y="3998"/>
                    <a:pt x="16828" y="3837"/>
                    <a:pt x="16709" y="3710"/>
                  </a:cubicBezTo>
                  <a:cubicBezTo>
                    <a:pt x="17117" y="3710"/>
                    <a:pt x="17321" y="3710"/>
                    <a:pt x="17423" y="3710"/>
                  </a:cubicBezTo>
                  <a:cubicBezTo>
                    <a:pt x="17525" y="3710"/>
                    <a:pt x="17525" y="3710"/>
                    <a:pt x="17525" y="3710"/>
                  </a:cubicBezTo>
                  <a:cubicBezTo>
                    <a:pt x="17525" y="7101"/>
                    <a:pt x="17525" y="8797"/>
                    <a:pt x="17525" y="9645"/>
                  </a:cubicBezTo>
                  <a:cubicBezTo>
                    <a:pt x="17525" y="10493"/>
                    <a:pt x="17525" y="10493"/>
                    <a:pt x="17525" y="10493"/>
                  </a:cubicBezTo>
                  <a:cubicBezTo>
                    <a:pt x="17525" y="11023"/>
                    <a:pt x="18543" y="11553"/>
                    <a:pt x="19562" y="11553"/>
                  </a:cubicBezTo>
                  <a:cubicBezTo>
                    <a:pt x="20785" y="11553"/>
                    <a:pt x="21600" y="11023"/>
                    <a:pt x="21600" y="10493"/>
                  </a:cubicBezTo>
                  <a:cubicBezTo>
                    <a:pt x="21600" y="2438"/>
                    <a:pt x="21600" y="2438"/>
                    <a:pt x="21600" y="2438"/>
                  </a:cubicBezTo>
                  <a:cubicBezTo>
                    <a:pt x="21600" y="1060"/>
                    <a:pt x="19562" y="0"/>
                    <a:pt x="16913" y="0"/>
                  </a:cubicBezTo>
                  <a:close/>
                </a:path>
              </a:pathLst>
            </a:custGeom>
            <a:solidFill>
              <a:srgbClr val="5E5E5E">
                <a:alpha val="1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38" name="Circle">
              <a:extLst>
                <a:ext uri="{FF2B5EF4-FFF2-40B4-BE49-F238E27FC236}">
                  <a16:creationId xmlns:a16="http://schemas.microsoft.com/office/drawing/2014/main" xmlns="" id="{DEDE0C4C-960C-40D2-8A7B-4A4941C6DE10}"/>
                </a:ext>
              </a:extLst>
            </p:cNvPr>
            <p:cNvSpPr/>
            <p:nvPr/>
          </p:nvSpPr>
          <p:spPr>
            <a:xfrm>
              <a:off x="11870974" y="0"/>
              <a:ext cx="331013" cy="331097"/>
            </a:xfrm>
            <a:prstGeom prst="ellipse">
              <a:avLst/>
            </a:prstGeom>
            <a:solidFill>
              <a:srgbClr val="5E5E5E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  <p:sp>
          <p:nvSpPr>
            <p:cNvPr id="39" name="Shape">
              <a:extLst>
                <a:ext uri="{FF2B5EF4-FFF2-40B4-BE49-F238E27FC236}">
                  <a16:creationId xmlns:a16="http://schemas.microsoft.com/office/drawing/2014/main" xmlns="" id="{8AB67929-1763-470F-AEA8-AA810839258F}"/>
                </a:ext>
              </a:extLst>
            </p:cNvPr>
            <p:cNvSpPr/>
            <p:nvPr/>
          </p:nvSpPr>
          <p:spPr>
            <a:xfrm>
              <a:off x="11654105" y="365350"/>
              <a:ext cx="759046" cy="14645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6913" y="0"/>
                  </a:moveTo>
                  <a:cubicBezTo>
                    <a:pt x="4891" y="0"/>
                    <a:pt x="4891" y="0"/>
                    <a:pt x="4891" y="0"/>
                  </a:cubicBezTo>
                  <a:cubicBezTo>
                    <a:pt x="2242" y="0"/>
                    <a:pt x="0" y="1060"/>
                    <a:pt x="0" y="2438"/>
                  </a:cubicBezTo>
                  <a:cubicBezTo>
                    <a:pt x="0" y="10493"/>
                    <a:pt x="0" y="10493"/>
                    <a:pt x="0" y="10493"/>
                  </a:cubicBezTo>
                  <a:cubicBezTo>
                    <a:pt x="0" y="11023"/>
                    <a:pt x="1019" y="11553"/>
                    <a:pt x="2038" y="11553"/>
                  </a:cubicBezTo>
                  <a:cubicBezTo>
                    <a:pt x="3260" y="11553"/>
                    <a:pt x="4279" y="11023"/>
                    <a:pt x="4279" y="10493"/>
                  </a:cubicBezTo>
                  <a:cubicBezTo>
                    <a:pt x="4279" y="3710"/>
                    <a:pt x="4279" y="3710"/>
                    <a:pt x="4279" y="3710"/>
                  </a:cubicBezTo>
                  <a:cubicBezTo>
                    <a:pt x="4585" y="3710"/>
                    <a:pt x="4738" y="3710"/>
                    <a:pt x="4814" y="3710"/>
                  </a:cubicBezTo>
                  <a:cubicBezTo>
                    <a:pt x="4891" y="3710"/>
                    <a:pt x="4891" y="3710"/>
                    <a:pt x="4891" y="3710"/>
                  </a:cubicBezTo>
                  <a:cubicBezTo>
                    <a:pt x="4891" y="11725"/>
                    <a:pt x="4891" y="15794"/>
                    <a:pt x="4891" y="17890"/>
                  </a:cubicBezTo>
                  <a:cubicBezTo>
                    <a:pt x="4891" y="20208"/>
                    <a:pt x="4891" y="20215"/>
                    <a:pt x="4891" y="20221"/>
                  </a:cubicBezTo>
                  <a:cubicBezTo>
                    <a:pt x="4895" y="20963"/>
                    <a:pt x="6116" y="21599"/>
                    <a:pt x="7743" y="21599"/>
                  </a:cubicBezTo>
                  <a:cubicBezTo>
                    <a:pt x="9168" y="21600"/>
                    <a:pt x="10391" y="20962"/>
                    <a:pt x="10392" y="20221"/>
                  </a:cubicBezTo>
                  <a:cubicBezTo>
                    <a:pt x="10410" y="11894"/>
                    <a:pt x="10567" y="11646"/>
                    <a:pt x="10392" y="11447"/>
                  </a:cubicBezTo>
                  <a:cubicBezTo>
                    <a:pt x="10800" y="11447"/>
                    <a:pt x="11004" y="11447"/>
                    <a:pt x="11106" y="11447"/>
                  </a:cubicBezTo>
                  <a:cubicBezTo>
                    <a:pt x="11208" y="11447"/>
                    <a:pt x="11208" y="11447"/>
                    <a:pt x="11208" y="11447"/>
                  </a:cubicBezTo>
                  <a:cubicBezTo>
                    <a:pt x="11208" y="15548"/>
                    <a:pt x="11208" y="17692"/>
                    <a:pt x="11208" y="18857"/>
                  </a:cubicBezTo>
                  <a:cubicBezTo>
                    <a:pt x="11208" y="20199"/>
                    <a:pt x="11208" y="20210"/>
                    <a:pt x="11208" y="20221"/>
                  </a:cubicBezTo>
                  <a:cubicBezTo>
                    <a:pt x="11209" y="20963"/>
                    <a:pt x="12431" y="21599"/>
                    <a:pt x="14060" y="21599"/>
                  </a:cubicBezTo>
                  <a:cubicBezTo>
                    <a:pt x="15486" y="21600"/>
                    <a:pt x="16709" y="20963"/>
                    <a:pt x="16709" y="20221"/>
                  </a:cubicBezTo>
                  <a:cubicBezTo>
                    <a:pt x="16721" y="3998"/>
                    <a:pt x="16828" y="3837"/>
                    <a:pt x="16709" y="3710"/>
                  </a:cubicBezTo>
                  <a:cubicBezTo>
                    <a:pt x="17117" y="3710"/>
                    <a:pt x="17321" y="3710"/>
                    <a:pt x="17423" y="3710"/>
                  </a:cubicBezTo>
                  <a:cubicBezTo>
                    <a:pt x="17525" y="3710"/>
                    <a:pt x="17525" y="3710"/>
                    <a:pt x="17525" y="3710"/>
                  </a:cubicBezTo>
                  <a:cubicBezTo>
                    <a:pt x="17525" y="7101"/>
                    <a:pt x="17525" y="8797"/>
                    <a:pt x="17525" y="9645"/>
                  </a:cubicBezTo>
                  <a:cubicBezTo>
                    <a:pt x="17525" y="10493"/>
                    <a:pt x="17525" y="10493"/>
                    <a:pt x="17525" y="10493"/>
                  </a:cubicBezTo>
                  <a:cubicBezTo>
                    <a:pt x="17525" y="11023"/>
                    <a:pt x="18543" y="11553"/>
                    <a:pt x="19562" y="11553"/>
                  </a:cubicBezTo>
                  <a:cubicBezTo>
                    <a:pt x="20785" y="11553"/>
                    <a:pt x="21600" y="11023"/>
                    <a:pt x="21600" y="10493"/>
                  </a:cubicBezTo>
                  <a:cubicBezTo>
                    <a:pt x="21600" y="2438"/>
                    <a:pt x="21600" y="2438"/>
                    <a:pt x="21600" y="2438"/>
                  </a:cubicBezTo>
                  <a:cubicBezTo>
                    <a:pt x="21600" y="1060"/>
                    <a:pt x="19562" y="0"/>
                    <a:pt x="16913" y="0"/>
                  </a:cubicBezTo>
                  <a:close/>
                </a:path>
              </a:pathLst>
            </a:custGeom>
            <a:solidFill>
              <a:srgbClr val="5E5E5E">
                <a:alpha val="2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 algn="ctr">
                <a:lnSpc>
                  <a:spcPct val="100000"/>
                </a:lnSpc>
                <a:defRPr sz="5000" b="1" spc="0">
                  <a:solidFill>
                    <a:srgbClr val="FFFFFF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pPr>
              <a:endParaRPr/>
            </a:p>
          </p:txBody>
        </p:sp>
      </p:grpSp>
      <p:sp>
        <p:nvSpPr>
          <p:cNvPr id="40" name="Shape" descr="e7d195523061f1c0dc554706afe4c72a60a25314cbaece805811E654B44695D34D35691164BB3D154CCFD5D798F6FEAD99EAA8F1ADC3D4AFA5BC9ED0BB3A4B45073A038AC38E89AB54D31AA59602B9F1FA6A84E9BC55375C3B36ACC7F8C9DC07463DBC2215E15247E4291CF793A5698FE1D8C475816F700A6440B06D7ECDF9CFC618BA6DACD5A999">
            <a:extLst>
              <a:ext uri="{FF2B5EF4-FFF2-40B4-BE49-F238E27FC236}">
                <a16:creationId xmlns:a16="http://schemas.microsoft.com/office/drawing/2014/main" xmlns="" id="{9FF83FD0-A174-4410-A20A-2135E0297990}"/>
              </a:ext>
            </a:extLst>
          </p:cNvPr>
          <p:cNvSpPr/>
          <p:nvPr/>
        </p:nvSpPr>
        <p:spPr>
          <a:xfrm>
            <a:off x="4679721" y="2004972"/>
            <a:ext cx="2997253" cy="29970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5" y="0"/>
                </a:moveTo>
                <a:cubicBezTo>
                  <a:pt x="7923" y="0"/>
                  <a:pt x="5206" y="1128"/>
                  <a:pt x="3153" y="3181"/>
                </a:cubicBezTo>
                <a:cubicBezTo>
                  <a:pt x="1129" y="5205"/>
                  <a:pt x="0" y="7923"/>
                  <a:pt x="0" y="10786"/>
                </a:cubicBezTo>
                <a:cubicBezTo>
                  <a:pt x="0" y="13649"/>
                  <a:pt x="1129" y="16366"/>
                  <a:pt x="3153" y="18419"/>
                </a:cubicBezTo>
                <a:cubicBezTo>
                  <a:pt x="5206" y="20472"/>
                  <a:pt x="7894" y="21600"/>
                  <a:pt x="10785" y="21600"/>
                </a:cubicBezTo>
                <a:cubicBezTo>
                  <a:pt x="13677" y="21600"/>
                  <a:pt x="16395" y="20472"/>
                  <a:pt x="18419" y="18419"/>
                </a:cubicBezTo>
                <a:cubicBezTo>
                  <a:pt x="20472" y="16395"/>
                  <a:pt x="21600" y="13677"/>
                  <a:pt x="21600" y="10814"/>
                </a:cubicBezTo>
                <a:cubicBezTo>
                  <a:pt x="21600" y="4857"/>
                  <a:pt x="16771" y="29"/>
                  <a:pt x="10815" y="0"/>
                </a:cubicBezTo>
                <a:close/>
                <a:moveTo>
                  <a:pt x="10815" y="2777"/>
                </a:moveTo>
                <a:cubicBezTo>
                  <a:pt x="12954" y="2777"/>
                  <a:pt x="14977" y="3616"/>
                  <a:pt x="16480" y="5148"/>
                </a:cubicBezTo>
                <a:cubicBezTo>
                  <a:pt x="18012" y="6651"/>
                  <a:pt x="18821" y="8675"/>
                  <a:pt x="18821" y="10814"/>
                </a:cubicBezTo>
                <a:cubicBezTo>
                  <a:pt x="18821" y="12953"/>
                  <a:pt x="17984" y="14948"/>
                  <a:pt x="16480" y="16480"/>
                </a:cubicBezTo>
                <a:cubicBezTo>
                  <a:pt x="14948" y="17983"/>
                  <a:pt x="12924" y="18823"/>
                  <a:pt x="10785" y="18823"/>
                </a:cubicBezTo>
                <a:cubicBezTo>
                  <a:pt x="6363" y="18823"/>
                  <a:pt x="2750" y="15209"/>
                  <a:pt x="2779" y="10786"/>
                </a:cubicBezTo>
                <a:cubicBezTo>
                  <a:pt x="2779" y="8647"/>
                  <a:pt x="3616" y="6652"/>
                  <a:pt x="5120" y="5120"/>
                </a:cubicBezTo>
                <a:cubicBezTo>
                  <a:pt x="6652" y="3617"/>
                  <a:pt x="8676" y="2777"/>
                  <a:pt x="10815" y="2777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/>
          <a:lstStyle/>
          <a:p>
            <a:pPr algn="ctr">
              <a:lnSpc>
                <a:spcPct val="100000"/>
              </a:lnSpc>
              <a:defRPr sz="3200" spc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1" name="Shape" descr="e7d195523061f1c0dc554706afe4c72a60a25314cbaece805811E654B44695D34D35691164BB3D154CCFD5D798F6FEAD99EAA8F1ADC3D4AFA5BC9ED0BB3A4B45073A038AC38E89AB54D31AA59602B9F1FA6A84E9BC55375C3B36ACC7F8C9DC07463DBC2215E15247E4291CF793A5698FE1D8C475816F700A6440B06D7ECDF9CFC618BA6DACD5A999">
            <a:extLst>
              <a:ext uri="{FF2B5EF4-FFF2-40B4-BE49-F238E27FC236}">
                <a16:creationId xmlns:a16="http://schemas.microsoft.com/office/drawing/2014/main" xmlns="" id="{079F4027-2B48-47D6-A3DD-B28A869F4FE3}"/>
              </a:ext>
            </a:extLst>
          </p:cNvPr>
          <p:cNvSpPr/>
          <p:nvPr/>
        </p:nvSpPr>
        <p:spPr>
          <a:xfrm>
            <a:off x="7125904" y="4451080"/>
            <a:ext cx="1214054" cy="12182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0" h="21249" extrusionOk="0">
                <a:moveTo>
                  <a:pt x="1795" y="0"/>
                </a:moveTo>
                <a:cubicBezTo>
                  <a:pt x="1332" y="0"/>
                  <a:pt x="869" y="171"/>
                  <a:pt x="510" y="512"/>
                </a:cubicBezTo>
                <a:cubicBezTo>
                  <a:pt x="-170" y="1234"/>
                  <a:pt x="-170" y="2372"/>
                  <a:pt x="510" y="3093"/>
                </a:cubicBezTo>
                <a:cubicBezTo>
                  <a:pt x="510" y="3093"/>
                  <a:pt x="511" y="3093"/>
                  <a:pt x="2778" y="5408"/>
                </a:cubicBezTo>
                <a:cubicBezTo>
                  <a:pt x="2837" y="5471"/>
                  <a:pt x="2905" y="5521"/>
                  <a:pt x="2971" y="5573"/>
                </a:cubicBezTo>
                <a:cubicBezTo>
                  <a:pt x="2641" y="6784"/>
                  <a:pt x="2938" y="8135"/>
                  <a:pt x="3903" y="9077"/>
                </a:cubicBezTo>
                <a:cubicBezTo>
                  <a:pt x="3903" y="9077"/>
                  <a:pt x="3903" y="9077"/>
                  <a:pt x="14918" y="20196"/>
                </a:cubicBezTo>
                <a:cubicBezTo>
                  <a:pt x="16319" y="21600"/>
                  <a:pt x="18591" y="21600"/>
                  <a:pt x="20029" y="20196"/>
                </a:cubicBezTo>
                <a:cubicBezTo>
                  <a:pt x="21430" y="18792"/>
                  <a:pt x="21430" y="16478"/>
                  <a:pt x="20029" y="15074"/>
                </a:cubicBezTo>
                <a:cubicBezTo>
                  <a:pt x="20029" y="15074"/>
                  <a:pt x="20029" y="15072"/>
                  <a:pt x="9014" y="3953"/>
                </a:cubicBezTo>
                <a:cubicBezTo>
                  <a:pt x="8060" y="2996"/>
                  <a:pt x="6683" y="2694"/>
                  <a:pt x="5460" y="3042"/>
                </a:cubicBezTo>
                <a:cubicBezTo>
                  <a:pt x="5412" y="2981"/>
                  <a:pt x="5367" y="2919"/>
                  <a:pt x="5310" y="2865"/>
                </a:cubicBezTo>
                <a:cubicBezTo>
                  <a:pt x="5310" y="2865"/>
                  <a:pt x="5309" y="2866"/>
                  <a:pt x="3079" y="512"/>
                </a:cubicBezTo>
                <a:cubicBezTo>
                  <a:pt x="2720" y="171"/>
                  <a:pt x="2258" y="0"/>
                  <a:pt x="1795" y="0"/>
                </a:cubicBezTo>
                <a:close/>
              </a:path>
            </a:pathLst>
          </a:custGeom>
          <a:solidFill>
            <a:srgbClr val="0064D2"/>
          </a:solidFill>
          <a:ln w="12700">
            <a:miter lim="400000"/>
          </a:ln>
        </p:spPr>
        <p:txBody>
          <a:bodyPr lIns="45719" rIns="45719"/>
          <a:lstStyle/>
          <a:p>
            <a:pPr algn="ctr">
              <a:lnSpc>
                <a:spcPct val="100000"/>
              </a:lnSpc>
              <a:defRPr sz="3200" spc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2" name="Circle" descr="e7d195523061f1c0dc554706afe4c72a60a25314cbaece805811E654B44695D34D35691164BB3D154CCFD5D798F6FEAD99EAA8F1ADC3D4AFA5BC9ED0BB3A4B45073A038AC38E89AB54D31AA59602B9F1FA6A84E9BC55375C3B36ACC7F8C9DC07463DBC2215E15247E4291CF793A5698FE1D8C475816F700A6440B06D7ECDF9CFC618BA6DACD5A999">
            <a:extLst>
              <a:ext uri="{FF2B5EF4-FFF2-40B4-BE49-F238E27FC236}">
                <a16:creationId xmlns:a16="http://schemas.microsoft.com/office/drawing/2014/main" xmlns="" id="{A06A0797-D058-4F3E-8986-393A5C53C805}"/>
              </a:ext>
            </a:extLst>
          </p:cNvPr>
          <p:cNvSpPr/>
          <p:nvPr/>
        </p:nvSpPr>
        <p:spPr>
          <a:xfrm>
            <a:off x="6027553" y="2673415"/>
            <a:ext cx="312644" cy="312644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spc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43" name="Line" descr="e7d195523061f1c0dc554706afe4c72a60a25314cbaece805811E654B44695D34D35691164BB3D154CCFD5D798F6FEAD99EAA8F1ADC3D4AFA5BC9ED0BB3A4B45073A038AC38E89AB54D31AA59602B9F1FA6A84E9BC55375C3B36ACC7F8C9DC07463DBC2215E15247E4291CF793A5698FE1D8C475816F700A6440B06D7ECDF9CFC618BA6DACD5A999">
            <a:extLst>
              <a:ext uri="{FF2B5EF4-FFF2-40B4-BE49-F238E27FC236}">
                <a16:creationId xmlns:a16="http://schemas.microsoft.com/office/drawing/2014/main" xmlns="" id="{945D3C80-D683-43F8-9F51-3ECBAD9EB5F4}"/>
              </a:ext>
            </a:extLst>
          </p:cNvPr>
          <p:cNvSpPr/>
          <p:nvPr/>
        </p:nvSpPr>
        <p:spPr>
          <a:xfrm>
            <a:off x="3192817" y="2538706"/>
            <a:ext cx="1429004" cy="487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5662" y="0"/>
                </a:lnTo>
                <a:lnTo>
                  <a:pt x="21600" y="21600"/>
                </a:lnTo>
              </a:path>
            </a:pathLst>
          </a:custGeom>
          <a:ln w="38100">
            <a:solidFill>
              <a:srgbClr val="0064D2"/>
            </a:solidFill>
            <a:miter lim="400000"/>
          </a:ln>
        </p:spPr>
        <p:txBody>
          <a:bodyPr lIns="0" tIns="0" rIns="0" bIns="0" anchor="ctr"/>
          <a:lstStyle/>
          <a:p>
            <a:pPr algn="ctr">
              <a:lnSpc>
                <a:spcPct val="100000"/>
              </a:lnSpc>
              <a:defRPr sz="3200" spc="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44" name="Line" descr="e7d195523061f1c0dc554706afe4c72a60a25314cbaece805811E654B44695D34D35691164BB3D154CCFD5D798F6FEAD99EAA8F1ADC3D4AFA5BC9ED0BB3A4B45073A038AC38E89AB54D31AA59602B9F1FA6A84E9BC55375C3B36ACC7F8C9DC07463DBC2215E15247E4291CF793A5698FE1D8C475816F700A6440B06D7ECDF9CFC618BA6DACD5A999">
            <a:extLst>
              <a:ext uri="{FF2B5EF4-FFF2-40B4-BE49-F238E27FC236}">
                <a16:creationId xmlns:a16="http://schemas.microsoft.com/office/drawing/2014/main" xmlns="" id="{BCE7670E-76D4-4DEC-9769-65871AA42964}"/>
              </a:ext>
            </a:extLst>
          </p:cNvPr>
          <p:cNvSpPr/>
          <p:nvPr/>
        </p:nvSpPr>
        <p:spPr>
          <a:xfrm rot="10800000">
            <a:off x="7512907" y="4038350"/>
            <a:ext cx="1429004" cy="4879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5662" y="0"/>
                </a:lnTo>
                <a:lnTo>
                  <a:pt x="21600" y="21600"/>
                </a:lnTo>
              </a:path>
            </a:pathLst>
          </a:custGeom>
          <a:ln w="38100">
            <a:solidFill>
              <a:srgbClr val="0064D2"/>
            </a:solidFill>
            <a:miter lim="400000"/>
          </a:ln>
        </p:spPr>
        <p:txBody>
          <a:bodyPr lIns="0" tIns="0" rIns="0" bIns="0" anchor="ctr"/>
          <a:lstStyle/>
          <a:p>
            <a:pPr algn="ctr"/>
            <a:endParaRPr sz="3200">
              <a:solidFill>
                <a:srgbClr val="FFFFFF"/>
              </a:solidFill>
              <a:latin typeface="Helvetica Neue Medium"/>
            </a:endParaRPr>
          </a:p>
        </p:txBody>
      </p:sp>
      <p:sp>
        <p:nvSpPr>
          <p:cNvPr id="45" name="矩形 44" descr="e7d195523061f1c0dc554706afe4c72a60a25314cbaece805811E654B44695D34D35691164BB3D154CCFD5D798F6FEAD99EAA8F1ADC3D4AFA5BC9ED0BB3A4B45073A038AC38E89AB54D31AA59602B9F1174A7038BC6F4C83A4E95386F4468C729D8CA9DDC4F0F1173D26D1D6D584B1C6865E65EA99AF3C15C95E8868805170B7852208577A67DC27">
            <a:extLst>
              <a:ext uri="{FF2B5EF4-FFF2-40B4-BE49-F238E27FC236}">
                <a16:creationId xmlns:a16="http://schemas.microsoft.com/office/drawing/2014/main" xmlns="" id="{7C9ADBA0-523C-4C2C-BF47-290522F17966}"/>
              </a:ext>
            </a:extLst>
          </p:cNvPr>
          <p:cNvSpPr/>
          <p:nvPr/>
        </p:nvSpPr>
        <p:spPr>
          <a:xfrm>
            <a:off x="9027615" y="4282313"/>
            <a:ext cx="245291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>
              <a:lnSpc>
                <a:spcPct val="150000"/>
              </a:lnSpc>
            </a:pPr>
            <a:r>
              <a:rPr lang="zh-CN" altLang="en-US" sz="2000" b="1" dirty="0">
                <a:solidFill>
                  <a:srgbClr val="0064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rgbClr val="0064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Fusce posuere, </a:t>
            </a:r>
          </a:p>
        </p:txBody>
      </p:sp>
      <p:sp>
        <p:nvSpPr>
          <p:cNvPr id="46" name="矩形 45" descr="e7d195523061f1c0dc554706afe4c72a60a25314cbaece805811E654B44695D34D35691164BB3D154CCFD5D798F6FEAD99EAA8F1ADC3D4AFA5BC9ED0BB3A4B45073A038AC38E89AB54D31AA59602B9F1174A7038BC6F4C83A4E95386F4468C729D8CA9DDC4F0F1173D26D1D6D584B1C6865E65EA99AF3C15C95E8868805170B7852208577A67DC27">
            <a:extLst>
              <a:ext uri="{FF2B5EF4-FFF2-40B4-BE49-F238E27FC236}">
                <a16:creationId xmlns:a16="http://schemas.microsoft.com/office/drawing/2014/main" xmlns="" id="{F303D078-5118-4A0A-B246-3A4A21D47F51}"/>
              </a:ext>
            </a:extLst>
          </p:cNvPr>
          <p:cNvSpPr/>
          <p:nvPr/>
        </p:nvSpPr>
        <p:spPr>
          <a:xfrm>
            <a:off x="701422" y="1576096"/>
            <a:ext cx="245291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>
              <a:lnSpc>
                <a:spcPct val="150000"/>
              </a:lnSpc>
            </a:pPr>
            <a:r>
              <a:rPr lang="zh-CN" altLang="en-US" sz="2000" b="1" dirty="0">
                <a:solidFill>
                  <a:srgbClr val="0064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rgbClr val="0064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Fusce posuere, </a:t>
            </a:r>
          </a:p>
        </p:txBody>
      </p:sp>
      <p:sp>
        <p:nvSpPr>
          <p:cNvPr id="47" name="矩形 46" descr="e7d195523061f1c0dc554706afe4c72a60a25314cbaece805811E654B44695D34D35691164BB3D154CCFD5D798F6FEAD99EAA8F1ADC3D4AFA5BC9ED0BB3A4B45073A038AC38E89AB54D31AA59602B9F1174A7038BC6F4C83A4E95386F4468C729D8CA9DDC4F0F1173D26D1D6D584B1C6865E65EA99AF3C15C95E8868805170B7852208577A67DC27">
            <a:extLst>
              <a:ext uri="{FF2B5EF4-FFF2-40B4-BE49-F238E27FC236}">
                <a16:creationId xmlns:a16="http://schemas.microsoft.com/office/drawing/2014/main" xmlns="" id="{BD1DD810-E08B-41D1-AABE-3177AC7A5AA9}"/>
              </a:ext>
            </a:extLst>
          </p:cNvPr>
          <p:cNvSpPr/>
          <p:nvPr/>
        </p:nvSpPr>
        <p:spPr>
          <a:xfrm>
            <a:off x="9027615" y="1576096"/>
            <a:ext cx="245291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>
              <a:lnSpc>
                <a:spcPct val="150000"/>
              </a:lnSpc>
            </a:pPr>
            <a:r>
              <a:rPr lang="zh-CN" altLang="en-US" sz="2000" b="1" dirty="0">
                <a:solidFill>
                  <a:srgbClr val="0064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rgbClr val="0064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Fusce posuere, </a:t>
            </a:r>
          </a:p>
        </p:txBody>
      </p:sp>
      <p:sp>
        <p:nvSpPr>
          <p:cNvPr id="48" name="矩形 47" descr="e7d195523061f1c0dc554706afe4c72a60a25314cbaece805811E654B44695D34D35691164BB3D154CCFD5D798F6FEAD99EAA8F1ADC3D4AFA5BC9ED0BB3A4B45073A038AC38E89AB54D31AA59602B9F1174A7038BC6F4C83A4E95386F4468C729D8CA9DDC4F0F1173D26D1D6D584B1C6865E65EA99AF3C15C95E8868805170B7852208577A67DC27">
            <a:extLst>
              <a:ext uri="{FF2B5EF4-FFF2-40B4-BE49-F238E27FC236}">
                <a16:creationId xmlns:a16="http://schemas.microsoft.com/office/drawing/2014/main" xmlns="" id="{8BE3417A-BD21-4D81-8B31-2BC7ABDBB586}"/>
              </a:ext>
            </a:extLst>
          </p:cNvPr>
          <p:cNvSpPr/>
          <p:nvPr/>
        </p:nvSpPr>
        <p:spPr>
          <a:xfrm>
            <a:off x="701422" y="4282313"/>
            <a:ext cx="245291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>
              <a:lnSpc>
                <a:spcPct val="150000"/>
              </a:lnSpc>
            </a:pPr>
            <a:r>
              <a:rPr lang="zh-CN" altLang="en-US" sz="2000" b="1" dirty="0">
                <a:solidFill>
                  <a:srgbClr val="0064D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en-US" altLang="zh-CN" sz="2000" b="1" dirty="0">
              <a:solidFill>
                <a:srgbClr val="0064D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1000" dirty="0">
                <a:solidFill>
                  <a:prstClr val="white">
                    <a:lumMod val="50000"/>
                  </a:prstClr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  <a:sym typeface="Lato Regular" charset="0"/>
              </a:rPr>
              <a:t>Lorem ipsum dolor sit amet, consectetuer adipiscing elit. Maecenas porttitor congue massa. Fusce posuere, </a:t>
            </a:r>
          </a:p>
        </p:txBody>
      </p:sp>
    </p:spTree>
    <p:extLst>
      <p:ext uri="{BB962C8B-B14F-4D97-AF65-F5344CB8AC3E}">
        <p14:creationId xmlns:p14="http://schemas.microsoft.com/office/powerpoint/2010/main" val="68368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doors dir="ver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2"/>
</p:tagLst>
</file>

<file path=ppt/theme/theme1.xml><?xml version="1.0" encoding="utf-8"?>
<a:theme xmlns:a="http://schemas.openxmlformats.org/drawingml/2006/main" name="123">
  <a:themeElements>
    <a:clrScheme name="自定义 316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62626"/>
      </a:accent1>
      <a:accent2>
        <a:srgbClr val="0064D2"/>
      </a:accent2>
      <a:accent3>
        <a:srgbClr val="262626"/>
      </a:accent3>
      <a:accent4>
        <a:srgbClr val="0064D2"/>
      </a:accent4>
      <a:accent5>
        <a:srgbClr val="262626"/>
      </a:accent5>
      <a:accent6>
        <a:srgbClr val="0064D2"/>
      </a:accent6>
      <a:hlink>
        <a:srgbClr val="262626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27</TotalTime>
  <Words>767</Words>
  <Application>Microsoft Office PowerPoint</Application>
  <PresentationFormat>宽屏</PresentationFormat>
  <Paragraphs>100</Paragraphs>
  <Slides>12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2" baseType="lpstr">
      <vt:lpstr>Dotum</vt:lpstr>
      <vt:lpstr>FontAwesome</vt:lpstr>
      <vt:lpstr>Helvetica Light</vt:lpstr>
      <vt:lpstr>Helvetica Neue</vt:lpstr>
      <vt:lpstr>Helvetica Neue Medium</vt:lpstr>
      <vt:lpstr>Lato Regular</vt:lpstr>
      <vt:lpstr>Open Sans Semibold</vt:lpstr>
      <vt:lpstr>TTTGB Medium</vt:lpstr>
      <vt:lpstr>仓耳玄三M W05</vt:lpstr>
      <vt:lpstr>等线</vt:lpstr>
      <vt:lpstr>华文细黑</vt:lpstr>
      <vt:lpstr>宋体</vt:lpstr>
      <vt:lpstr>微软雅黑</vt:lpstr>
      <vt:lpstr>Arial</vt:lpstr>
      <vt:lpstr>Calibri</vt:lpstr>
      <vt:lpstr>Calibri Light</vt:lpstr>
      <vt:lpstr>Segoe UI</vt:lpstr>
      <vt:lpstr>Segoe UI Semilight</vt:lpstr>
      <vt:lpstr>123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短酷PPT</dc:creator>
  <cp:keywords>51PPT模板网</cp:keywords>
  <dc:description>www.51pptmoban.com</dc:description>
  <cp:lastModifiedBy>阳光 男孩</cp:lastModifiedBy>
  <cp:revision>12</cp:revision>
  <dcterms:created xsi:type="dcterms:W3CDTF">2017-08-18T03:02:00Z</dcterms:created>
  <dcterms:modified xsi:type="dcterms:W3CDTF">2019-12-04T12:51:42Z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2052-10.1.0.7023</vt:lpwstr>
  </property>
</Properties>
</file>