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8" r:id="rId10"/>
    <p:sldId id="266" r:id="rId11"/>
    <p:sldId id="265" r:id="rId12"/>
    <p:sldId id="269" r:id="rId13"/>
    <p:sldId id="270" r:id="rId14"/>
    <p:sldId id="271" r:id="rId15"/>
    <p:sldId id="272" r:id="rId16"/>
    <p:sldId id="267" r:id="rId17"/>
    <p:sldId id="277" r:id="rId18"/>
    <p:sldId id="273" r:id="rId19"/>
    <p:sldId id="274" r:id="rId20"/>
    <p:sldId id="275" r:id="rId21"/>
    <p:sldId id="278" r:id="rId22"/>
    <p:sldId id="276" r:id="rId23"/>
    <p:sldId id="279" r:id="rId24"/>
    <p:sldId id="280" r:id="rId25"/>
    <p:sldId id="281" r:id="rId26"/>
    <p:sldId id="282" r:id="rId27"/>
    <p:sldId id="284" r:id="rId28"/>
    <p:sldId id="285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4F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>
        <p:scale>
          <a:sx n="66" d="100"/>
          <a:sy n="66" d="100"/>
        </p:scale>
        <p:origin x="2250" y="11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5266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186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035DA-19B1-405E-BA4F-A65C92C85668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91FA7-A2DF-459F-A451-4EE00085FE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035DA-19B1-405E-BA4F-A65C92C85668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91FA7-A2DF-459F-A451-4EE00085FE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035DA-19B1-405E-BA4F-A65C92C85668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91FA7-A2DF-459F-A451-4EE00085FE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035DA-19B1-405E-BA4F-A65C92C85668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91FA7-A2DF-459F-A451-4EE00085FE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035DA-19B1-405E-BA4F-A65C92C85668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91FA7-A2DF-459F-A451-4EE00085FE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035DA-19B1-405E-BA4F-A65C92C85668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91FA7-A2DF-459F-A451-4EE00085FE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035DA-19B1-405E-BA4F-A65C92C85668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91FA7-A2DF-459F-A451-4EE00085FE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035DA-19B1-405E-BA4F-A65C92C85668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91FA7-A2DF-459F-A451-4EE00085FE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035DA-19B1-405E-BA4F-A65C92C85668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91FA7-A2DF-459F-A451-4EE00085FE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035DA-19B1-405E-BA4F-A65C92C85668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91FA7-A2DF-459F-A451-4EE00085FE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035DA-19B1-405E-BA4F-A65C92C85668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91FA7-A2DF-459F-A451-4EE00085FE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035DA-19B1-405E-BA4F-A65C92C85668}" type="datetimeFigureOut">
              <a:rPr lang="zh-CN" altLang="en-US" smtClean="0"/>
              <a:t>2019/12/5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91FA7-A2DF-459F-A451-4EE00085FE9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3.xml"/><Relationship Id="rId7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t="9858" b="4891"/>
          <a:stretch>
            <a:fillRect/>
          </a:stretch>
        </p:blipFill>
        <p:spPr>
          <a:xfrm>
            <a:off x="1641760" y="-17225"/>
            <a:ext cx="8908481" cy="6892450"/>
          </a:xfrm>
          <a:prstGeom prst="rect">
            <a:avLst/>
          </a:prstGeom>
        </p:spPr>
      </p:pic>
      <p:grpSp>
        <p:nvGrpSpPr>
          <p:cNvPr id="1793" name="组合 1792"/>
          <p:cNvGrpSpPr/>
          <p:nvPr/>
        </p:nvGrpSpPr>
        <p:grpSpPr>
          <a:xfrm>
            <a:off x="4387840" y="2190810"/>
            <a:ext cx="3416320" cy="1790581"/>
            <a:chOff x="4387840" y="2284750"/>
            <a:chExt cx="3416320" cy="1790581"/>
          </a:xfrm>
        </p:grpSpPr>
        <p:sp>
          <p:nvSpPr>
            <p:cNvPr id="1759" name="文本框 1758"/>
            <p:cNvSpPr txBox="1"/>
            <p:nvPr/>
          </p:nvSpPr>
          <p:spPr>
            <a:xfrm>
              <a:off x="5029200" y="2284750"/>
              <a:ext cx="2133600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endPara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92" name="矩形 1791"/>
            <p:cNvSpPr/>
            <p:nvPr/>
          </p:nvSpPr>
          <p:spPr>
            <a:xfrm>
              <a:off x="4387840" y="3429000"/>
              <a:ext cx="341632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商务科技计划书</a:t>
              </a:r>
              <a:endParaRPr lang="zh-CN" altLang="en-US" sz="3600" b="1" dirty="0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5463"/>
            <a:ext cx="12193057" cy="69134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6400" y="319313"/>
            <a:ext cx="214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7" name="Group 4"/>
          <p:cNvGrpSpPr>
            <a:grpSpLocks noChangeAspect="1"/>
          </p:cNvGrpSpPr>
          <p:nvPr/>
        </p:nvGrpSpPr>
        <p:grpSpPr bwMode="auto">
          <a:xfrm>
            <a:off x="666640" y="2220847"/>
            <a:ext cx="4653448" cy="3709504"/>
            <a:chOff x="223" y="839"/>
            <a:chExt cx="3109" cy="2530"/>
          </a:xfrm>
          <a:gradFill>
            <a:gsLst>
              <a:gs pos="0">
                <a:schemeClr val="accent1">
                  <a:lumMod val="75000"/>
                </a:schemeClr>
              </a:gs>
              <a:gs pos="88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grpSpPr>
        <p:sp>
          <p:nvSpPr>
            <p:cNvPr id="79" name="Freeform 5"/>
            <p:cNvSpPr/>
            <p:nvPr/>
          </p:nvSpPr>
          <p:spPr bwMode="auto">
            <a:xfrm>
              <a:off x="223" y="839"/>
              <a:ext cx="3109" cy="1927"/>
            </a:xfrm>
            <a:custGeom>
              <a:avLst/>
              <a:gdLst>
                <a:gd name="T0" fmla="*/ 0 w 1313"/>
                <a:gd name="T1" fmla="*/ 795 h 795"/>
                <a:gd name="T2" fmla="*/ 0 w 1313"/>
                <a:gd name="T3" fmla="*/ 29 h 795"/>
                <a:gd name="T4" fmla="*/ 29 w 1313"/>
                <a:gd name="T5" fmla="*/ 0 h 795"/>
                <a:gd name="T6" fmla="*/ 1284 w 1313"/>
                <a:gd name="T7" fmla="*/ 0 h 795"/>
                <a:gd name="T8" fmla="*/ 1313 w 1313"/>
                <a:gd name="T9" fmla="*/ 29 h 795"/>
                <a:gd name="T10" fmla="*/ 1313 w 1313"/>
                <a:gd name="T11" fmla="*/ 795 h 795"/>
                <a:gd name="T12" fmla="*/ 0 w 1313"/>
                <a:gd name="T13" fmla="*/ 795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3" h="795">
                  <a:moveTo>
                    <a:pt x="0" y="795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1284" y="0"/>
                    <a:pt x="1284" y="0"/>
                    <a:pt x="1284" y="0"/>
                  </a:cubicBezTo>
                  <a:cubicBezTo>
                    <a:pt x="1300" y="0"/>
                    <a:pt x="1313" y="13"/>
                    <a:pt x="1313" y="29"/>
                  </a:cubicBezTo>
                  <a:cubicBezTo>
                    <a:pt x="1313" y="795"/>
                    <a:pt x="1313" y="795"/>
                    <a:pt x="1313" y="795"/>
                  </a:cubicBezTo>
                  <a:lnTo>
                    <a:pt x="0" y="7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" name="Freeform 6"/>
            <p:cNvSpPr/>
            <p:nvPr/>
          </p:nvSpPr>
          <p:spPr bwMode="auto">
            <a:xfrm>
              <a:off x="223" y="2766"/>
              <a:ext cx="3109" cy="139"/>
            </a:xfrm>
            <a:custGeom>
              <a:avLst/>
              <a:gdLst>
                <a:gd name="T0" fmla="*/ 1284 w 1313"/>
                <a:gd name="T1" fmla="*/ 118 h 118"/>
                <a:gd name="T2" fmla="*/ 29 w 1313"/>
                <a:gd name="T3" fmla="*/ 118 h 118"/>
                <a:gd name="T4" fmla="*/ 0 w 1313"/>
                <a:gd name="T5" fmla="*/ 89 h 118"/>
                <a:gd name="T6" fmla="*/ 0 w 1313"/>
                <a:gd name="T7" fmla="*/ 0 h 118"/>
                <a:gd name="T8" fmla="*/ 1313 w 1313"/>
                <a:gd name="T9" fmla="*/ 0 h 118"/>
                <a:gd name="T10" fmla="*/ 1313 w 1313"/>
                <a:gd name="T11" fmla="*/ 89 h 118"/>
                <a:gd name="T12" fmla="*/ 1284 w 1313"/>
                <a:gd name="T13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3" h="118">
                  <a:moveTo>
                    <a:pt x="1284" y="118"/>
                  </a:moveTo>
                  <a:cubicBezTo>
                    <a:pt x="29" y="118"/>
                    <a:pt x="29" y="118"/>
                    <a:pt x="29" y="118"/>
                  </a:cubicBezTo>
                  <a:cubicBezTo>
                    <a:pt x="13" y="118"/>
                    <a:pt x="0" y="105"/>
                    <a:pt x="0" y="8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13" y="0"/>
                    <a:pt x="1313" y="0"/>
                    <a:pt x="1313" y="0"/>
                  </a:cubicBezTo>
                  <a:cubicBezTo>
                    <a:pt x="1313" y="89"/>
                    <a:pt x="1313" y="89"/>
                    <a:pt x="1313" y="89"/>
                  </a:cubicBezTo>
                  <a:cubicBezTo>
                    <a:pt x="1313" y="105"/>
                    <a:pt x="1300" y="118"/>
                    <a:pt x="1284" y="1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" name="Freeform 7"/>
            <p:cNvSpPr/>
            <p:nvPr/>
          </p:nvSpPr>
          <p:spPr bwMode="auto">
            <a:xfrm>
              <a:off x="1284" y="2905"/>
              <a:ext cx="1041" cy="376"/>
            </a:xfrm>
            <a:custGeom>
              <a:avLst/>
              <a:gdLst>
                <a:gd name="T0" fmla="*/ 0 w 1041"/>
                <a:gd name="T1" fmla="*/ 376 h 376"/>
                <a:gd name="T2" fmla="*/ 0 w 1041"/>
                <a:gd name="T3" fmla="*/ 338 h 376"/>
                <a:gd name="T4" fmla="*/ 120 w 1041"/>
                <a:gd name="T5" fmla="*/ 324 h 376"/>
                <a:gd name="T6" fmla="*/ 206 w 1041"/>
                <a:gd name="T7" fmla="*/ 0 h 376"/>
                <a:gd name="T8" fmla="*/ 833 w 1041"/>
                <a:gd name="T9" fmla="*/ 0 h 376"/>
                <a:gd name="T10" fmla="*/ 918 w 1041"/>
                <a:gd name="T11" fmla="*/ 324 h 376"/>
                <a:gd name="T12" fmla="*/ 1041 w 1041"/>
                <a:gd name="T13" fmla="*/ 338 h 376"/>
                <a:gd name="T14" fmla="*/ 1041 w 1041"/>
                <a:gd name="T15" fmla="*/ 376 h 376"/>
                <a:gd name="T16" fmla="*/ 0 w 1041"/>
                <a:gd name="T17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376">
                  <a:moveTo>
                    <a:pt x="0" y="376"/>
                  </a:moveTo>
                  <a:lnTo>
                    <a:pt x="0" y="338"/>
                  </a:lnTo>
                  <a:lnTo>
                    <a:pt x="120" y="324"/>
                  </a:lnTo>
                  <a:lnTo>
                    <a:pt x="206" y="0"/>
                  </a:lnTo>
                  <a:lnTo>
                    <a:pt x="833" y="0"/>
                  </a:lnTo>
                  <a:lnTo>
                    <a:pt x="918" y="324"/>
                  </a:lnTo>
                  <a:lnTo>
                    <a:pt x="1041" y="338"/>
                  </a:lnTo>
                  <a:lnTo>
                    <a:pt x="1041" y="376"/>
                  </a:lnTo>
                  <a:lnTo>
                    <a:pt x="0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" name="Freeform 8"/>
            <p:cNvSpPr/>
            <p:nvPr/>
          </p:nvSpPr>
          <p:spPr bwMode="auto">
            <a:xfrm>
              <a:off x="1284" y="2993"/>
              <a:ext cx="1041" cy="376"/>
            </a:xfrm>
            <a:custGeom>
              <a:avLst/>
              <a:gdLst>
                <a:gd name="T0" fmla="*/ 0 w 1041"/>
                <a:gd name="T1" fmla="*/ 376 h 376"/>
                <a:gd name="T2" fmla="*/ 0 w 1041"/>
                <a:gd name="T3" fmla="*/ 338 h 376"/>
                <a:gd name="T4" fmla="*/ 120 w 1041"/>
                <a:gd name="T5" fmla="*/ 324 h 376"/>
                <a:gd name="T6" fmla="*/ 206 w 1041"/>
                <a:gd name="T7" fmla="*/ 0 h 376"/>
                <a:gd name="T8" fmla="*/ 833 w 1041"/>
                <a:gd name="T9" fmla="*/ 0 h 376"/>
                <a:gd name="T10" fmla="*/ 918 w 1041"/>
                <a:gd name="T11" fmla="*/ 324 h 376"/>
                <a:gd name="T12" fmla="*/ 1041 w 1041"/>
                <a:gd name="T13" fmla="*/ 338 h 376"/>
                <a:gd name="T14" fmla="*/ 1041 w 1041"/>
                <a:gd name="T15" fmla="*/ 376 h 376"/>
                <a:gd name="T16" fmla="*/ 0 w 1041"/>
                <a:gd name="T17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1" h="376">
                  <a:moveTo>
                    <a:pt x="0" y="376"/>
                  </a:moveTo>
                  <a:lnTo>
                    <a:pt x="0" y="338"/>
                  </a:lnTo>
                  <a:lnTo>
                    <a:pt x="120" y="324"/>
                  </a:lnTo>
                  <a:lnTo>
                    <a:pt x="206" y="0"/>
                  </a:lnTo>
                  <a:lnTo>
                    <a:pt x="833" y="0"/>
                  </a:lnTo>
                  <a:lnTo>
                    <a:pt x="918" y="324"/>
                  </a:lnTo>
                  <a:lnTo>
                    <a:pt x="1041" y="338"/>
                  </a:lnTo>
                  <a:lnTo>
                    <a:pt x="1041" y="376"/>
                  </a:lnTo>
                  <a:lnTo>
                    <a:pt x="0" y="376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" name="Oval 9"/>
            <p:cNvSpPr>
              <a:spLocks noChangeArrowheads="1"/>
            </p:cNvSpPr>
            <p:nvPr/>
          </p:nvSpPr>
          <p:spPr bwMode="auto">
            <a:xfrm>
              <a:off x="1793" y="882"/>
              <a:ext cx="30" cy="3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" name="Rectangle 10"/>
            <p:cNvSpPr>
              <a:spLocks noChangeArrowheads="1"/>
            </p:cNvSpPr>
            <p:nvPr/>
          </p:nvSpPr>
          <p:spPr bwMode="auto">
            <a:xfrm>
              <a:off x="318" y="960"/>
              <a:ext cx="2919" cy="16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" name="Freeform 11"/>
            <p:cNvSpPr/>
            <p:nvPr/>
          </p:nvSpPr>
          <p:spPr bwMode="auto">
            <a:xfrm>
              <a:off x="1478" y="2993"/>
              <a:ext cx="651" cy="61"/>
            </a:xfrm>
            <a:custGeom>
              <a:avLst/>
              <a:gdLst>
                <a:gd name="T0" fmla="*/ 639 w 651"/>
                <a:gd name="T1" fmla="*/ 0 h 61"/>
                <a:gd name="T2" fmla="*/ 12 w 651"/>
                <a:gd name="T3" fmla="*/ 0 h 61"/>
                <a:gd name="T4" fmla="*/ 0 w 651"/>
                <a:gd name="T5" fmla="*/ 61 h 61"/>
                <a:gd name="T6" fmla="*/ 651 w 651"/>
                <a:gd name="T7" fmla="*/ 61 h 61"/>
                <a:gd name="T8" fmla="*/ 639 w 651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61">
                  <a:moveTo>
                    <a:pt x="639" y="0"/>
                  </a:moveTo>
                  <a:lnTo>
                    <a:pt x="12" y="0"/>
                  </a:lnTo>
                  <a:lnTo>
                    <a:pt x="0" y="61"/>
                  </a:lnTo>
                  <a:lnTo>
                    <a:pt x="651" y="61"/>
                  </a:lnTo>
                  <a:lnTo>
                    <a:pt x="6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6" name="Freeform 12"/>
            <p:cNvSpPr/>
            <p:nvPr/>
          </p:nvSpPr>
          <p:spPr bwMode="auto">
            <a:xfrm>
              <a:off x="1478" y="2993"/>
              <a:ext cx="651" cy="61"/>
            </a:xfrm>
            <a:custGeom>
              <a:avLst/>
              <a:gdLst>
                <a:gd name="T0" fmla="*/ 639 w 651"/>
                <a:gd name="T1" fmla="*/ 0 h 61"/>
                <a:gd name="T2" fmla="*/ 12 w 651"/>
                <a:gd name="T3" fmla="*/ 0 h 61"/>
                <a:gd name="T4" fmla="*/ 0 w 651"/>
                <a:gd name="T5" fmla="*/ 61 h 61"/>
                <a:gd name="T6" fmla="*/ 651 w 651"/>
                <a:gd name="T7" fmla="*/ 61 h 61"/>
                <a:gd name="T8" fmla="*/ 639 w 651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61">
                  <a:moveTo>
                    <a:pt x="639" y="0"/>
                  </a:moveTo>
                  <a:lnTo>
                    <a:pt x="12" y="0"/>
                  </a:lnTo>
                  <a:lnTo>
                    <a:pt x="0" y="61"/>
                  </a:lnTo>
                  <a:lnTo>
                    <a:pt x="651" y="61"/>
                  </a:lnTo>
                  <a:lnTo>
                    <a:pt x="63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" t="5877" r="-287" b="10862"/>
          <a:stretch>
            <a:fillRect/>
          </a:stretch>
        </p:blipFill>
        <p:spPr>
          <a:xfrm>
            <a:off x="817543" y="2471473"/>
            <a:ext cx="4365769" cy="2425148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88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spPr>
      </p:pic>
      <p:sp>
        <p:nvSpPr>
          <p:cNvPr id="87" name="同心圆 86"/>
          <p:cNvSpPr/>
          <p:nvPr/>
        </p:nvSpPr>
        <p:spPr>
          <a:xfrm>
            <a:off x="2908454" y="5344671"/>
            <a:ext cx="247650" cy="247650"/>
          </a:xfrm>
          <a:prstGeom prst="donut">
            <a:avLst>
              <a:gd name="adj" fmla="val 7033"/>
            </a:avLst>
          </a:prstGeom>
          <a:solidFill>
            <a:srgbClr val="E3DF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2963000" y="5399217"/>
            <a:ext cx="138557" cy="138557"/>
          </a:xfrm>
          <a:prstGeom prst="ellipse">
            <a:avLst/>
          </a:prstGeom>
          <a:solidFill>
            <a:srgbClr val="E3DF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6503345" y="1616293"/>
            <a:ext cx="724836" cy="724836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88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rgbClr val="009E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1" name="Freeform 5"/>
          <p:cNvSpPr>
            <a:spLocks noEditPoints="1"/>
          </p:cNvSpPr>
          <p:nvPr/>
        </p:nvSpPr>
        <p:spPr bwMode="auto">
          <a:xfrm>
            <a:off x="6613763" y="1726711"/>
            <a:ext cx="504000" cy="504000"/>
          </a:xfrm>
          <a:custGeom>
            <a:avLst/>
            <a:gdLst>
              <a:gd name="T0" fmla="*/ 140 w 145"/>
              <a:gd name="T1" fmla="*/ 124 h 144"/>
              <a:gd name="T2" fmla="*/ 106 w 145"/>
              <a:gd name="T3" fmla="*/ 89 h 144"/>
              <a:gd name="T4" fmla="*/ 105 w 145"/>
              <a:gd name="T5" fmla="*/ 88 h 144"/>
              <a:gd name="T6" fmla="*/ 114 w 145"/>
              <a:gd name="T7" fmla="*/ 57 h 144"/>
              <a:gd name="T8" fmla="*/ 57 w 145"/>
              <a:gd name="T9" fmla="*/ 0 h 144"/>
              <a:gd name="T10" fmla="*/ 0 w 145"/>
              <a:gd name="T11" fmla="*/ 57 h 144"/>
              <a:gd name="T12" fmla="*/ 57 w 145"/>
              <a:gd name="T13" fmla="*/ 114 h 144"/>
              <a:gd name="T14" fmla="*/ 88 w 145"/>
              <a:gd name="T15" fmla="*/ 105 h 144"/>
              <a:gd name="T16" fmla="*/ 89 w 145"/>
              <a:gd name="T17" fmla="*/ 106 h 144"/>
              <a:gd name="T18" fmla="*/ 124 w 145"/>
              <a:gd name="T19" fmla="*/ 140 h 144"/>
              <a:gd name="T20" fmla="*/ 132 w 145"/>
              <a:gd name="T21" fmla="*/ 144 h 144"/>
              <a:gd name="T22" fmla="*/ 140 w 145"/>
              <a:gd name="T23" fmla="*/ 140 h 144"/>
              <a:gd name="T24" fmla="*/ 140 w 145"/>
              <a:gd name="T25" fmla="*/ 124 h 144"/>
              <a:gd name="T26" fmla="*/ 57 w 145"/>
              <a:gd name="T27" fmla="*/ 96 h 144"/>
              <a:gd name="T28" fmla="*/ 18 w 145"/>
              <a:gd name="T29" fmla="*/ 57 h 144"/>
              <a:gd name="T30" fmla="*/ 57 w 145"/>
              <a:gd name="T31" fmla="*/ 18 h 144"/>
              <a:gd name="T32" fmla="*/ 96 w 145"/>
              <a:gd name="T33" fmla="*/ 57 h 144"/>
              <a:gd name="T34" fmla="*/ 57 w 145"/>
              <a:gd name="T35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5" h="144">
                <a:moveTo>
                  <a:pt x="140" y="124"/>
                </a:moveTo>
                <a:cubicBezTo>
                  <a:pt x="106" y="89"/>
                  <a:pt x="106" y="89"/>
                  <a:pt x="106" y="89"/>
                </a:cubicBezTo>
                <a:cubicBezTo>
                  <a:pt x="106" y="89"/>
                  <a:pt x="105" y="88"/>
                  <a:pt x="105" y="88"/>
                </a:cubicBezTo>
                <a:cubicBezTo>
                  <a:pt x="111" y="79"/>
                  <a:pt x="114" y="68"/>
                  <a:pt x="114" y="57"/>
                </a:cubicBezTo>
                <a:cubicBezTo>
                  <a:pt x="114" y="26"/>
                  <a:pt x="88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8"/>
                  <a:pt x="26" y="114"/>
                  <a:pt x="57" y="114"/>
                </a:cubicBezTo>
                <a:cubicBezTo>
                  <a:pt x="68" y="114"/>
                  <a:pt x="79" y="111"/>
                  <a:pt x="88" y="105"/>
                </a:cubicBezTo>
                <a:cubicBezTo>
                  <a:pt x="88" y="105"/>
                  <a:pt x="89" y="106"/>
                  <a:pt x="89" y="106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6" y="143"/>
                  <a:pt x="129" y="144"/>
                  <a:pt x="132" y="144"/>
                </a:cubicBezTo>
                <a:cubicBezTo>
                  <a:pt x="135" y="144"/>
                  <a:pt x="138" y="143"/>
                  <a:pt x="140" y="140"/>
                </a:cubicBezTo>
                <a:cubicBezTo>
                  <a:pt x="145" y="136"/>
                  <a:pt x="145" y="128"/>
                  <a:pt x="140" y="124"/>
                </a:cubicBezTo>
                <a:moveTo>
                  <a:pt x="57" y="96"/>
                </a:moveTo>
                <a:cubicBezTo>
                  <a:pt x="36" y="96"/>
                  <a:pt x="18" y="78"/>
                  <a:pt x="18" y="57"/>
                </a:cubicBezTo>
                <a:cubicBezTo>
                  <a:pt x="18" y="35"/>
                  <a:pt x="36" y="18"/>
                  <a:pt x="57" y="18"/>
                </a:cubicBezTo>
                <a:cubicBezTo>
                  <a:pt x="78" y="18"/>
                  <a:pt x="96" y="35"/>
                  <a:pt x="96" y="57"/>
                </a:cubicBezTo>
                <a:cubicBezTo>
                  <a:pt x="96" y="78"/>
                  <a:pt x="78" y="96"/>
                  <a:pt x="57" y="9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7285425" y="1824823"/>
            <a:ext cx="42399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6413647" y="3783755"/>
            <a:ext cx="724836" cy="724836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88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rgbClr val="009E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5" name="Freeform 9"/>
          <p:cNvSpPr>
            <a:spLocks noEditPoints="1"/>
          </p:cNvSpPr>
          <p:nvPr/>
        </p:nvSpPr>
        <p:spPr bwMode="auto">
          <a:xfrm>
            <a:off x="6524065" y="3894173"/>
            <a:ext cx="504000" cy="504000"/>
          </a:xfrm>
          <a:custGeom>
            <a:avLst/>
            <a:gdLst>
              <a:gd name="T0" fmla="*/ 132 w 144"/>
              <a:gd name="T1" fmla="*/ 61 h 144"/>
              <a:gd name="T2" fmla="*/ 121 w 144"/>
              <a:gd name="T3" fmla="*/ 46 h 144"/>
              <a:gd name="T4" fmla="*/ 127 w 144"/>
              <a:gd name="T5" fmla="*/ 33 h 144"/>
              <a:gd name="T6" fmla="*/ 119 w 144"/>
              <a:gd name="T7" fmla="*/ 17 h 144"/>
              <a:gd name="T8" fmla="*/ 106 w 144"/>
              <a:gd name="T9" fmla="*/ 22 h 144"/>
              <a:gd name="T10" fmla="*/ 88 w 144"/>
              <a:gd name="T11" fmla="*/ 19 h 144"/>
              <a:gd name="T12" fmla="*/ 83 w 144"/>
              <a:gd name="T13" fmla="*/ 6 h 144"/>
              <a:gd name="T14" fmla="*/ 66 w 144"/>
              <a:gd name="T15" fmla="*/ 0 h 144"/>
              <a:gd name="T16" fmla="*/ 61 w 144"/>
              <a:gd name="T17" fmla="*/ 12 h 144"/>
              <a:gd name="T18" fmla="*/ 46 w 144"/>
              <a:gd name="T19" fmla="*/ 23 h 144"/>
              <a:gd name="T20" fmla="*/ 33 w 144"/>
              <a:gd name="T21" fmla="*/ 17 h 144"/>
              <a:gd name="T22" fmla="*/ 17 w 144"/>
              <a:gd name="T23" fmla="*/ 25 h 144"/>
              <a:gd name="T24" fmla="*/ 22 w 144"/>
              <a:gd name="T25" fmla="*/ 38 h 144"/>
              <a:gd name="T26" fmla="*/ 19 w 144"/>
              <a:gd name="T27" fmla="*/ 56 h 144"/>
              <a:gd name="T28" fmla="*/ 6 w 144"/>
              <a:gd name="T29" fmla="*/ 61 h 144"/>
              <a:gd name="T30" fmla="*/ 0 w 144"/>
              <a:gd name="T31" fmla="*/ 78 h 144"/>
              <a:gd name="T32" fmla="*/ 12 w 144"/>
              <a:gd name="T33" fmla="*/ 83 h 144"/>
              <a:gd name="T34" fmla="*/ 23 w 144"/>
              <a:gd name="T35" fmla="*/ 98 h 144"/>
              <a:gd name="T36" fmla="*/ 17 w 144"/>
              <a:gd name="T37" fmla="*/ 111 h 144"/>
              <a:gd name="T38" fmla="*/ 25 w 144"/>
              <a:gd name="T39" fmla="*/ 127 h 144"/>
              <a:gd name="T40" fmla="*/ 38 w 144"/>
              <a:gd name="T41" fmla="*/ 122 h 144"/>
              <a:gd name="T42" fmla="*/ 56 w 144"/>
              <a:gd name="T43" fmla="*/ 125 h 144"/>
              <a:gd name="T44" fmla="*/ 61 w 144"/>
              <a:gd name="T45" fmla="*/ 138 h 144"/>
              <a:gd name="T46" fmla="*/ 78 w 144"/>
              <a:gd name="T47" fmla="*/ 144 h 144"/>
              <a:gd name="T48" fmla="*/ 83 w 144"/>
              <a:gd name="T49" fmla="*/ 132 h 144"/>
              <a:gd name="T50" fmla="*/ 98 w 144"/>
              <a:gd name="T51" fmla="*/ 121 h 144"/>
              <a:gd name="T52" fmla="*/ 111 w 144"/>
              <a:gd name="T53" fmla="*/ 127 h 144"/>
              <a:gd name="T54" fmla="*/ 127 w 144"/>
              <a:gd name="T55" fmla="*/ 119 h 144"/>
              <a:gd name="T56" fmla="*/ 122 w 144"/>
              <a:gd name="T57" fmla="*/ 106 h 144"/>
              <a:gd name="T58" fmla="*/ 125 w 144"/>
              <a:gd name="T59" fmla="*/ 88 h 144"/>
              <a:gd name="T60" fmla="*/ 138 w 144"/>
              <a:gd name="T61" fmla="*/ 83 h 144"/>
              <a:gd name="T62" fmla="*/ 144 w 144"/>
              <a:gd name="T63" fmla="*/ 66 h 144"/>
              <a:gd name="T64" fmla="*/ 100 w 144"/>
              <a:gd name="T65" fmla="*/ 72 h 144"/>
              <a:gd name="T66" fmla="*/ 44 w 144"/>
              <a:gd name="T67" fmla="*/ 72 h 144"/>
              <a:gd name="T68" fmla="*/ 100 w 144"/>
              <a:gd name="T69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4" h="144">
                <a:moveTo>
                  <a:pt x="138" y="61"/>
                </a:moveTo>
                <a:cubicBezTo>
                  <a:pt x="132" y="61"/>
                  <a:pt x="132" y="61"/>
                  <a:pt x="132" y="61"/>
                </a:cubicBezTo>
                <a:cubicBezTo>
                  <a:pt x="129" y="61"/>
                  <a:pt x="126" y="59"/>
                  <a:pt x="125" y="56"/>
                </a:cubicBezTo>
                <a:cubicBezTo>
                  <a:pt x="121" y="46"/>
                  <a:pt x="121" y="46"/>
                  <a:pt x="121" y="46"/>
                </a:cubicBezTo>
                <a:cubicBezTo>
                  <a:pt x="119" y="44"/>
                  <a:pt x="120" y="40"/>
                  <a:pt x="122" y="38"/>
                </a:cubicBezTo>
                <a:cubicBezTo>
                  <a:pt x="127" y="33"/>
                  <a:pt x="127" y="33"/>
                  <a:pt x="127" y="33"/>
                </a:cubicBezTo>
                <a:cubicBezTo>
                  <a:pt x="129" y="31"/>
                  <a:pt x="129" y="27"/>
                  <a:pt x="127" y="25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5"/>
                  <a:pt x="113" y="15"/>
                  <a:pt x="111" y="17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04" y="24"/>
                  <a:pt x="100" y="25"/>
                  <a:pt x="98" y="23"/>
                </a:cubicBezTo>
                <a:cubicBezTo>
                  <a:pt x="88" y="19"/>
                  <a:pt x="88" y="19"/>
                  <a:pt x="88" y="19"/>
                </a:cubicBezTo>
                <a:cubicBezTo>
                  <a:pt x="85" y="18"/>
                  <a:pt x="83" y="15"/>
                  <a:pt x="83" y="12"/>
                </a:cubicBezTo>
                <a:cubicBezTo>
                  <a:pt x="83" y="6"/>
                  <a:pt x="83" y="6"/>
                  <a:pt x="83" y="6"/>
                </a:cubicBezTo>
                <a:cubicBezTo>
                  <a:pt x="83" y="2"/>
                  <a:pt x="81" y="0"/>
                  <a:pt x="78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3" y="0"/>
                  <a:pt x="61" y="2"/>
                  <a:pt x="61" y="6"/>
                </a:cubicBezTo>
                <a:cubicBezTo>
                  <a:pt x="61" y="12"/>
                  <a:pt x="61" y="12"/>
                  <a:pt x="61" y="12"/>
                </a:cubicBezTo>
                <a:cubicBezTo>
                  <a:pt x="61" y="15"/>
                  <a:pt x="59" y="18"/>
                  <a:pt x="56" y="19"/>
                </a:cubicBezTo>
                <a:cubicBezTo>
                  <a:pt x="46" y="23"/>
                  <a:pt x="46" y="23"/>
                  <a:pt x="46" y="23"/>
                </a:cubicBezTo>
                <a:cubicBezTo>
                  <a:pt x="44" y="25"/>
                  <a:pt x="40" y="24"/>
                  <a:pt x="38" y="22"/>
                </a:cubicBezTo>
                <a:cubicBezTo>
                  <a:pt x="33" y="17"/>
                  <a:pt x="33" y="17"/>
                  <a:pt x="33" y="17"/>
                </a:cubicBezTo>
                <a:cubicBezTo>
                  <a:pt x="31" y="15"/>
                  <a:pt x="27" y="15"/>
                  <a:pt x="25" y="17"/>
                </a:cubicBezTo>
                <a:cubicBezTo>
                  <a:pt x="17" y="25"/>
                  <a:pt x="17" y="25"/>
                  <a:pt x="17" y="25"/>
                </a:cubicBezTo>
                <a:cubicBezTo>
                  <a:pt x="15" y="27"/>
                  <a:pt x="15" y="31"/>
                  <a:pt x="17" y="33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40"/>
                  <a:pt x="25" y="44"/>
                  <a:pt x="23" y="46"/>
                </a:cubicBezTo>
                <a:cubicBezTo>
                  <a:pt x="19" y="56"/>
                  <a:pt x="19" y="56"/>
                  <a:pt x="19" y="56"/>
                </a:cubicBezTo>
                <a:cubicBezTo>
                  <a:pt x="18" y="59"/>
                  <a:pt x="15" y="61"/>
                  <a:pt x="12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2" y="61"/>
                  <a:pt x="0" y="63"/>
                  <a:pt x="0" y="66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1"/>
                  <a:pt x="2" y="83"/>
                  <a:pt x="6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5" y="83"/>
                  <a:pt x="18" y="85"/>
                  <a:pt x="19" y="88"/>
                </a:cubicBezTo>
                <a:cubicBezTo>
                  <a:pt x="23" y="98"/>
                  <a:pt x="23" y="98"/>
                  <a:pt x="23" y="98"/>
                </a:cubicBezTo>
                <a:cubicBezTo>
                  <a:pt x="25" y="100"/>
                  <a:pt x="24" y="104"/>
                  <a:pt x="22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5" y="113"/>
                  <a:pt x="15" y="117"/>
                  <a:pt x="17" y="119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7" y="129"/>
                  <a:pt x="31" y="129"/>
                  <a:pt x="33" y="127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0"/>
                  <a:pt x="44" y="119"/>
                  <a:pt x="46" y="121"/>
                </a:cubicBezTo>
                <a:cubicBezTo>
                  <a:pt x="56" y="125"/>
                  <a:pt x="56" y="125"/>
                  <a:pt x="56" y="125"/>
                </a:cubicBezTo>
                <a:cubicBezTo>
                  <a:pt x="59" y="126"/>
                  <a:pt x="61" y="129"/>
                  <a:pt x="61" y="132"/>
                </a:cubicBezTo>
                <a:cubicBezTo>
                  <a:pt x="61" y="138"/>
                  <a:pt x="61" y="138"/>
                  <a:pt x="61" y="138"/>
                </a:cubicBezTo>
                <a:cubicBezTo>
                  <a:pt x="61" y="142"/>
                  <a:pt x="63" y="144"/>
                  <a:pt x="66" y="144"/>
                </a:cubicBezTo>
                <a:cubicBezTo>
                  <a:pt x="78" y="144"/>
                  <a:pt x="78" y="144"/>
                  <a:pt x="78" y="144"/>
                </a:cubicBezTo>
                <a:cubicBezTo>
                  <a:pt x="81" y="144"/>
                  <a:pt x="83" y="142"/>
                  <a:pt x="83" y="138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3" y="129"/>
                  <a:pt x="85" y="126"/>
                  <a:pt x="88" y="125"/>
                </a:cubicBezTo>
                <a:cubicBezTo>
                  <a:pt x="98" y="121"/>
                  <a:pt x="98" y="121"/>
                  <a:pt x="98" y="121"/>
                </a:cubicBezTo>
                <a:cubicBezTo>
                  <a:pt x="100" y="119"/>
                  <a:pt x="104" y="120"/>
                  <a:pt x="106" y="122"/>
                </a:cubicBezTo>
                <a:cubicBezTo>
                  <a:pt x="111" y="127"/>
                  <a:pt x="111" y="127"/>
                  <a:pt x="111" y="127"/>
                </a:cubicBezTo>
                <a:cubicBezTo>
                  <a:pt x="113" y="129"/>
                  <a:pt x="117" y="129"/>
                  <a:pt x="119" y="127"/>
                </a:cubicBezTo>
                <a:cubicBezTo>
                  <a:pt x="127" y="119"/>
                  <a:pt x="127" y="119"/>
                  <a:pt x="127" y="119"/>
                </a:cubicBezTo>
                <a:cubicBezTo>
                  <a:pt x="129" y="117"/>
                  <a:pt x="129" y="113"/>
                  <a:pt x="127" y="111"/>
                </a:cubicBezTo>
                <a:cubicBezTo>
                  <a:pt x="122" y="106"/>
                  <a:pt x="122" y="106"/>
                  <a:pt x="122" y="106"/>
                </a:cubicBezTo>
                <a:cubicBezTo>
                  <a:pt x="120" y="104"/>
                  <a:pt x="119" y="100"/>
                  <a:pt x="121" y="98"/>
                </a:cubicBezTo>
                <a:cubicBezTo>
                  <a:pt x="125" y="88"/>
                  <a:pt x="125" y="88"/>
                  <a:pt x="125" y="88"/>
                </a:cubicBezTo>
                <a:cubicBezTo>
                  <a:pt x="126" y="85"/>
                  <a:pt x="129" y="83"/>
                  <a:pt x="132" y="83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42" y="83"/>
                  <a:pt x="144" y="81"/>
                  <a:pt x="144" y="78"/>
                </a:cubicBezTo>
                <a:cubicBezTo>
                  <a:pt x="144" y="66"/>
                  <a:pt x="144" y="66"/>
                  <a:pt x="144" y="66"/>
                </a:cubicBezTo>
                <a:cubicBezTo>
                  <a:pt x="144" y="63"/>
                  <a:pt x="142" y="61"/>
                  <a:pt x="138" y="61"/>
                </a:cubicBezTo>
                <a:moveTo>
                  <a:pt x="100" y="72"/>
                </a:moveTo>
                <a:cubicBezTo>
                  <a:pt x="100" y="87"/>
                  <a:pt x="87" y="100"/>
                  <a:pt x="72" y="100"/>
                </a:cubicBezTo>
                <a:cubicBezTo>
                  <a:pt x="57" y="100"/>
                  <a:pt x="44" y="87"/>
                  <a:pt x="44" y="72"/>
                </a:cubicBezTo>
                <a:cubicBezTo>
                  <a:pt x="44" y="57"/>
                  <a:pt x="57" y="44"/>
                  <a:pt x="72" y="44"/>
                </a:cubicBezTo>
                <a:cubicBezTo>
                  <a:pt x="87" y="44"/>
                  <a:pt x="100" y="57"/>
                  <a:pt x="100" y="7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7195727" y="3992284"/>
            <a:ext cx="4239935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10665976" y="2700024"/>
            <a:ext cx="724836" cy="724836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88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rgbClr val="009E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0" name="Freeform 13"/>
          <p:cNvSpPr/>
          <p:nvPr/>
        </p:nvSpPr>
        <p:spPr bwMode="auto">
          <a:xfrm>
            <a:off x="10767144" y="2950303"/>
            <a:ext cx="413750" cy="346139"/>
          </a:xfrm>
          <a:custGeom>
            <a:avLst/>
            <a:gdLst>
              <a:gd name="T0" fmla="*/ 123 w 138"/>
              <a:gd name="T1" fmla="*/ 83 h 111"/>
              <a:gd name="T2" fmla="*/ 89 w 138"/>
              <a:gd name="T3" fmla="*/ 93 h 111"/>
              <a:gd name="T4" fmla="*/ 85 w 138"/>
              <a:gd name="T5" fmla="*/ 93 h 111"/>
              <a:gd name="T6" fmla="*/ 83 w 138"/>
              <a:gd name="T7" fmla="*/ 92 h 111"/>
              <a:gd name="T8" fmla="*/ 79 w 138"/>
              <a:gd name="T9" fmla="*/ 92 h 111"/>
              <a:gd name="T10" fmla="*/ 77 w 138"/>
              <a:gd name="T11" fmla="*/ 91 h 111"/>
              <a:gd name="T12" fmla="*/ 74 w 138"/>
              <a:gd name="T13" fmla="*/ 91 h 111"/>
              <a:gd name="T14" fmla="*/ 72 w 138"/>
              <a:gd name="T15" fmla="*/ 90 h 111"/>
              <a:gd name="T16" fmla="*/ 68 w 138"/>
              <a:gd name="T17" fmla="*/ 89 h 111"/>
              <a:gd name="T18" fmla="*/ 67 w 138"/>
              <a:gd name="T19" fmla="*/ 88 h 111"/>
              <a:gd name="T20" fmla="*/ 63 w 138"/>
              <a:gd name="T21" fmla="*/ 86 h 111"/>
              <a:gd name="T22" fmla="*/ 63 w 138"/>
              <a:gd name="T23" fmla="*/ 86 h 111"/>
              <a:gd name="T24" fmla="*/ 50 w 138"/>
              <a:gd name="T25" fmla="*/ 76 h 111"/>
              <a:gd name="T26" fmla="*/ 50 w 138"/>
              <a:gd name="T27" fmla="*/ 76 h 111"/>
              <a:gd name="T28" fmla="*/ 46 w 138"/>
              <a:gd name="T29" fmla="*/ 72 h 111"/>
              <a:gd name="T30" fmla="*/ 45 w 138"/>
              <a:gd name="T31" fmla="*/ 71 h 111"/>
              <a:gd name="T32" fmla="*/ 33 w 138"/>
              <a:gd name="T33" fmla="*/ 36 h 111"/>
              <a:gd name="T34" fmla="*/ 48 w 138"/>
              <a:gd name="T35" fmla="*/ 36 h 111"/>
              <a:gd name="T36" fmla="*/ 24 w 138"/>
              <a:gd name="T37" fmla="*/ 0 h 111"/>
              <a:gd name="T38" fmla="*/ 0 w 138"/>
              <a:gd name="T39" fmla="*/ 36 h 111"/>
              <a:gd name="T40" fmla="*/ 15 w 138"/>
              <a:gd name="T41" fmla="*/ 36 h 111"/>
              <a:gd name="T42" fmla="*/ 28 w 138"/>
              <a:gd name="T43" fmla="*/ 78 h 111"/>
              <a:gd name="T44" fmla="*/ 29 w 138"/>
              <a:gd name="T45" fmla="*/ 79 h 111"/>
              <a:gd name="T46" fmla="*/ 31 w 138"/>
              <a:gd name="T47" fmla="*/ 83 h 111"/>
              <a:gd name="T48" fmla="*/ 32 w 138"/>
              <a:gd name="T49" fmla="*/ 84 h 111"/>
              <a:gd name="T50" fmla="*/ 37 w 138"/>
              <a:gd name="T51" fmla="*/ 89 h 111"/>
              <a:gd name="T52" fmla="*/ 37 w 138"/>
              <a:gd name="T53" fmla="*/ 89 h 111"/>
              <a:gd name="T54" fmla="*/ 54 w 138"/>
              <a:gd name="T55" fmla="*/ 102 h 111"/>
              <a:gd name="T56" fmla="*/ 54 w 138"/>
              <a:gd name="T57" fmla="*/ 102 h 111"/>
              <a:gd name="T58" fmla="*/ 60 w 138"/>
              <a:gd name="T59" fmla="*/ 105 h 111"/>
              <a:gd name="T60" fmla="*/ 61 w 138"/>
              <a:gd name="T61" fmla="*/ 105 h 111"/>
              <a:gd name="T62" fmla="*/ 66 w 138"/>
              <a:gd name="T63" fmla="*/ 107 h 111"/>
              <a:gd name="T64" fmla="*/ 68 w 138"/>
              <a:gd name="T65" fmla="*/ 108 h 111"/>
              <a:gd name="T66" fmla="*/ 73 w 138"/>
              <a:gd name="T67" fmla="*/ 109 h 111"/>
              <a:gd name="T68" fmla="*/ 76 w 138"/>
              <a:gd name="T69" fmla="*/ 110 h 111"/>
              <a:gd name="T70" fmla="*/ 77 w 138"/>
              <a:gd name="T71" fmla="*/ 110 h 111"/>
              <a:gd name="T72" fmla="*/ 81 w 138"/>
              <a:gd name="T73" fmla="*/ 110 h 111"/>
              <a:gd name="T74" fmla="*/ 83 w 138"/>
              <a:gd name="T75" fmla="*/ 111 h 111"/>
              <a:gd name="T76" fmla="*/ 90 w 138"/>
              <a:gd name="T77" fmla="*/ 111 h 111"/>
              <a:gd name="T78" fmla="*/ 133 w 138"/>
              <a:gd name="T79" fmla="*/ 97 h 111"/>
              <a:gd name="T80" fmla="*/ 135 w 138"/>
              <a:gd name="T81" fmla="*/ 85 h 111"/>
              <a:gd name="T82" fmla="*/ 123 w 138"/>
              <a:gd name="T83" fmla="*/ 83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8" h="111">
                <a:moveTo>
                  <a:pt x="123" y="83"/>
                </a:moveTo>
                <a:cubicBezTo>
                  <a:pt x="113" y="90"/>
                  <a:pt x="101" y="93"/>
                  <a:pt x="89" y="93"/>
                </a:cubicBezTo>
                <a:cubicBezTo>
                  <a:pt x="88" y="93"/>
                  <a:pt x="86" y="93"/>
                  <a:pt x="85" y="93"/>
                </a:cubicBezTo>
                <a:cubicBezTo>
                  <a:pt x="84" y="93"/>
                  <a:pt x="83" y="93"/>
                  <a:pt x="83" y="92"/>
                </a:cubicBezTo>
                <a:cubicBezTo>
                  <a:pt x="82" y="92"/>
                  <a:pt x="80" y="92"/>
                  <a:pt x="79" y="92"/>
                </a:cubicBezTo>
                <a:cubicBezTo>
                  <a:pt x="78" y="92"/>
                  <a:pt x="78" y="92"/>
                  <a:pt x="77" y="91"/>
                </a:cubicBezTo>
                <a:cubicBezTo>
                  <a:pt x="76" y="91"/>
                  <a:pt x="75" y="91"/>
                  <a:pt x="74" y="91"/>
                </a:cubicBezTo>
                <a:cubicBezTo>
                  <a:pt x="73" y="90"/>
                  <a:pt x="72" y="90"/>
                  <a:pt x="72" y="90"/>
                </a:cubicBezTo>
                <a:cubicBezTo>
                  <a:pt x="71" y="90"/>
                  <a:pt x="69" y="89"/>
                  <a:pt x="68" y="89"/>
                </a:cubicBezTo>
                <a:cubicBezTo>
                  <a:pt x="68" y="88"/>
                  <a:pt x="68" y="88"/>
                  <a:pt x="67" y="88"/>
                </a:cubicBezTo>
                <a:cubicBezTo>
                  <a:pt x="66" y="88"/>
                  <a:pt x="64" y="87"/>
                  <a:pt x="63" y="86"/>
                </a:cubicBezTo>
                <a:cubicBezTo>
                  <a:pt x="63" y="86"/>
                  <a:pt x="63" y="86"/>
                  <a:pt x="63" y="86"/>
                </a:cubicBezTo>
                <a:cubicBezTo>
                  <a:pt x="58" y="83"/>
                  <a:pt x="54" y="80"/>
                  <a:pt x="5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5"/>
                  <a:pt x="47" y="74"/>
                  <a:pt x="46" y="72"/>
                </a:cubicBezTo>
                <a:cubicBezTo>
                  <a:pt x="46" y="72"/>
                  <a:pt x="46" y="72"/>
                  <a:pt x="45" y="71"/>
                </a:cubicBezTo>
                <a:cubicBezTo>
                  <a:pt x="38" y="62"/>
                  <a:pt x="33" y="49"/>
                  <a:pt x="33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36"/>
                  <a:pt x="0" y="36"/>
                  <a:pt x="0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52"/>
                  <a:pt x="20" y="66"/>
                  <a:pt x="28" y="78"/>
                </a:cubicBezTo>
                <a:cubicBezTo>
                  <a:pt x="28" y="79"/>
                  <a:pt x="28" y="79"/>
                  <a:pt x="29" y="79"/>
                </a:cubicBezTo>
                <a:cubicBezTo>
                  <a:pt x="29" y="80"/>
                  <a:pt x="30" y="81"/>
                  <a:pt x="31" y="83"/>
                </a:cubicBezTo>
                <a:cubicBezTo>
                  <a:pt x="32" y="83"/>
                  <a:pt x="32" y="83"/>
                  <a:pt x="32" y="84"/>
                </a:cubicBezTo>
                <a:cubicBezTo>
                  <a:pt x="34" y="86"/>
                  <a:pt x="35" y="87"/>
                  <a:pt x="37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42" y="94"/>
                  <a:pt x="48" y="98"/>
                  <a:pt x="54" y="102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56" y="103"/>
                  <a:pt x="58" y="104"/>
                  <a:pt x="60" y="105"/>
                </a:cubicBezTo>
                <a:cubicBezTo>
                  <a:pt x="60" y="105"/>
                  <a:pt x="61" y="105"/>
                  <a:pt x="61" y="105"/>
                </a:cubicBezTo>
                <a:cubicBezTo>
                  <a:pt x="63" y="106"/>
                  <a:pt x="64" y="106"/>
                  <a:pt x="66" y="107"/>
                </a:cubicBezTo>
                <a:cubicBezTo>
                  <a:pt x="67" y="107"/>
                  <a:pt x="68" y="108"/>
                  <a:pt x="68" y="108"/>
                </a:cubicBezTo>
                <a:cubicBezTo>
                  <a:pt x="70" y="108"/>
                  <a:pt x="71" y="109"/>
                  <a:pt x="73" y="109"/>
                </a:cubicBezTo>
                <a:cubicBezTo>
                  <a:pt x="74" y="109"/>
                  <a:pt x="75" y="109"/>
                  <a:pt x="76" y="110"/>
                </a:cubicBezTo>
                <a:cubicBezTo>
                  <a:pt x="76" y="110"/>
                  <a:pt x="77" y="110"/>
                  <a:pt x="77" y="110"/>
                </a:cubicBezTo>
                <a:cubicBezTo>
                  <a:pt x="78" y="110"/>
                  <a:pt x="80" y="110"/>
                  <a:pt x="81" y="110"/>
                </a:cubicBezTo>
                <a:cubicBezTo>
                  <a:pt x="82" y="110"/>
                  <a:pt x="82" y="111"/>
                  <a:pt x="83" y="111"/>
                </a:cubicBezTo>
                <a:cubicBezTo>
                  <a:pt x="85" y="111"/>
                  <a:pt x="88" y="111"/>
                  <a:pt x="90" y="111"/>
                </a:cubicBezTo>
                <a:cubicBezTo>
                  <a:pt x="105" y="111"/>
                  <a:pt x="120" y="106"/>
                  <a:pt x="133" y="97"/>
                </a:cubicBezTo>
                <a:cubicBezTo>
                  <a:pt x="137" y="95"/>
                  <a:pt x="138" y="89"/>
                  <a:pt x="135" y="85"/>
                </a:cubicBezTo>
                <a:cubicBezTo>
                  <a:pt x="132" y="81"/>
                  <a:pt x="127" y="80"/>
                  <a:pt x="123" y="83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1" name="Freeform 14"/>
          <p:cNvSpPr/>
          <p:nvPr/>
        </p:nvSpPr>
        <p:spPr bwMode="auto">
          <a:xfrm>
            <a:off x="10893394" y="2828442"/>
            <a:ext cx="396250" cy="346139"/>
          </a:xfrm>
          <a:custGeom>
            <a:avLst/>
            <a:gdLst>
              <a:gd name="T0" fmla="*/ 123 w 138"/>
              <a:gd name="T1" fmla="*/ 75 h 111"/>
              <a:gd name="T2" fmla="*/ 110 w 138"/>
              <a:gd name="T3" fmla="*/ 33 h 111"/>
              <a:gd name="T4" fmla="*/ 109 w 138"/>
              <a:gd name="T5" fmla="*/ 32 h 111"/>
              <a:gd name="T6" fmla="*/ 106 w 138"/>
              <a:gd name="T7" fmla="*/ 28 h 111"/>
              <a:gd name="T8" fmla="*/ 106 w 138"/>
              <a:gd name="T9" fmla="*/ 27 h 111"/>
              <a:gd name="T10" fmla="*/ 78 w 138"/>
              <a:gd name="T11" fmla="*/ 6 h 111"/>
              <a:gd name="T12" fmla="*/ 77 w 138"/>
              <a:gd name="T13" fmla="*/ 6 h 111"/>
              <a:gd name="T14" fmla="*/ 72 w 138"/>
              <a:gd name="T15" fmla="*/ 4 h 111"/>
              <a:gd name="T16" fmla="*/ 70 w 138"/>
              <a:gd name="T17" fmla="*/ 3 h 111"/>
              <a:gd name="T18" fmla="*/ 65 w 138"/>
              <a:gd name="T19" fmla="*/ 2 h 111"/>
              <a:gd name="T20" fmla="*/ 62 w 138"/>
              <a:gd name="T21" fmla="*/ 1 h 111"/>
              <a:gd name="T22" fmla="*/ 61 w 138"/>
              <a:gd name="T23" fmla="*/ 1 h 111"/>
              <a:gd name="T24" fmla="*/ 57 w 138"/>
              <a:gd name="T25" fmla="*/ 1 h 111"/>
              <a:gd name="T26" fmla="*/ 55 w 138"/>
              <a:gd name="T27" fmla="*/ 0 h 111"/>
              <a:gd name="T28" fmla="*/ 49 w 138"/>
              <a:gd name="T29" fmla="*/ 0 h 111"/>
              <a:gd name="T30" fmla="*/ 48 w 138"/>
              <a:gd name="T31" fmla="*/ 0 h 111"/>
              <a:gd name="T32" fmla="*/ 48 w 138"/>
              <a:gd name="T33" fmla="*/ 0 h 111"/>
              <a:gd name="T34" fmla="*/ 5 w 138"/>
              <a:gd name="T35" fmla="*/ 14 h 111"/>
              <a:gd name="T36" fmla="*/ 3 w 138"/>
              <a:gd name="T37" fmla="*/ 26 h 111"/>
              <a:gd name="T38" fmla="*/ 15 w 138"/>
              <a:gd name="T39" fmla="*/ 28 h 111"/>
              <a:gd name="T40" fmla="*/ 48 w 138"/>
              <a:gd name="T41" fmla="*/ 18 h 111"/>
              <a:gd name="T42" fmla="*/ 53 w 138"/>
              <a:gd name="T43" fmla="*/ 18 h 111"/>
              <a:gd name="T44" fmla="*/ 55 w 138"/>
              <a:gd name="T45" fmla="*/ 18 h 111"/>
              <a:gd name="T46" fmla="*/ 59 w 138"/>
              <a:gd name="T47" fmla="*/ 19 h 111"/>
              <a:gd name="T48" fmla="*/ 61 w 138"/>
              <a:gd name="T49" fmla="*/ 19 h 111"/>
              <a:gd name="T50" fmla="*/ 65 w 138"/>
              <a:gd name="T51" fmla="*/ 20 h 111"/>
              <a:gd name="T52" fmla="*/ 66 w 138"/>
              <a:gd name="T53" fmla="*/ 21 h 111"/>
              <a:gd name="T54" fmla="*/ 70 w 138"/>
              <a:gd name="T55" fmla="*/ 22 h 111"/>
              <a:gd name="T56" fmla="*/ 70 w 138"/>
              <a:gd name="T57" fmla="*/ 23 h 111"/>
              <a:gd name="T58" fmla="*/ 92 w 138"/>
              <a:gd name="T59" fmla="*/ 39 h 111"/>
              <a:gd name="T60" fmla="*/ 92 w 138"/>
              <a:gd name="T61" fmla="*/ 39 h 111"/>
              <a:gd name="T62" fmla="*/ 105 w 138"/>
              <a:gd name="T63" fmla="*/ 75 h 111"/>
              <a:gd name="T64" fmla="*/ 90 w 138"/>
              <a:gd name="T65" fmla="*/ 75 h 111"/>
              <a:gd name="T66" fmla="*/ 114 w 138"/>
              <a:gd name="T67" fmla="*/ 111 h 111"/>
              <a:gd name="T68" fmla="*/ 138 w 138"/>
              <a:gd name="T69" fmla="*/ 75 h 111"/>
              <a:gd name="T70" fmla="*/ 123 w 138"/>
              <a:gd name="T71" fmla="*/ 7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8" h="111">
                <a:moveTo>
                  <a:pt x="123" y="75"/>
                </a:moveTo>
                <a:cubicBezTo>
                  <a:pt x="123" y="59"/>
                  <a:pt x="118" y="45"/>
                  <a:pt x="110" y="33"/>
                </a:cubicBezTo>
                <a:cubicBezTo>
                  <a:pt x="110" y="32"/>
                  <a:pt x="110" y="32"/>
                  <a:pt x="109" y="32"/>
                </a:cubicBezTo>
                <a:cubicBezTo>
                  <a:pt x="108" y="30"/>
                  <a:pt x="107" y="29"/>
                  <a:pt x="106" y="28"/>
                </a:cubicBezTo>
                <a:cubicBezTo>
                  <a:pt x="106" y="28"/>
                  <a:pt x="106" y="27"/>
                  <a:pt x="106" y="27"/>
                </a:cubicBezTo>
                <a:cubicBezTo>
                  <a:pt x="98" y="18"/>
                  <a:pt x="89" y="11"/>
                  <a:pt x="78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5" y="5"/>
                  <a:pt x="73" y="4"/>
                  <a:pt x="72" y="4"/>
                </a:cubicBezTo>
                <a:cubicBezTo>
                  <a:pt x="71" y="4"/>
                  <a:pt x="70" y="3"/>
                  <a:pt x="70" y="3"/>
                </a:cubicBezTo>
                <a:cubicBezTo>
                  <a:pt x="68" y="3"/>
                  <a:pt x="67" y="2"/>
                  <a:pt x="65" y="2"/>
                </a:cubicBezTo>
                <a:cubicBezTo>
                  <a:pt x="64" y="2"/>
                  <a:pt x="63" y="2"/>
                  <a:pt x="62" y="1"/>
                </a:cubicBezTo>
                <a:cubicBezTo>
                  <a:pt x="62" y="1"/>
                  <a:pt x="61" y="1"/>
                  <a:pt x="61" y="1"/>
                </a:cubicBezTo>
                <a:cubicBezTo>
                  <a:pt x="60" y="1"/>
                  <a:pt x="59" y="1"/>
                  <a:pt x="57" y="1"/>
                </a:cubicBezTo>
                <a:cubicBezTo>
                  <a:pt x="57" y="1"/>
                  <a:pt x="56" y="0"/>
                  <a:pt x="55" y="0"/>
                </a:cubicBezTo>
                <a:cubicBezTo>
                  <a:pt x="53" y="0"/>
                  <a:pt x="51" y="0"/>
                  <a:pt x="49" y="0"/>
                </a:cubicBezTo>
                <a:cubicBezTo>
                  <a:pt x="49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33" y="0"/>
                  <a:pt x="18" y="5"/>
                  <a:pt x="5" y="14"/>
                </a:cubicBezTo>
                <a:cubicBezTo>
                  <a:pt x="1" y="16"/>
                  <a:pt x="0" y="22"/>
                  <a:pt x="3" y="26"/>
                </a:cubicBezTo>
                <a:cubicBezTo>
                  <a:pt x="6" y="30"/>
                  <a:pt x="11" y="31"/>
                  <a:pt x="15" y="28"/>
                </a:cubicBezTo>
                <a:cubicBezTo>
                  <a:pt x="25" y="21"/>
                  <a:pt x="37" y="18"/>
                  <a:pt x="48" y="18"/>
                </a:cubicBezTo>
                <a:cubicBezTo>
                  <a:pt x="50" y="18"/>
                  <a:pt x="52" y="18"/>
                  <a:pt x="53" y="18"/>
                </a:cubicBezTo>
                <a:cubicBezTo>
                  <a:pt x="54" y="18"/>
                  <a:pt x="54" y="18"/>
                  <a:pt x="55" y="18"/>
                </a:cubicBezTo>
                <a:cubicBezTo>
                  <a:pt x="56" y="19"/>
                  <a:pt x="58" y="19"/>
                  <a:pt x="59" y="19"/>
                </a:cubicBezTo>
                <a:cubicBezTo>
                  <a:pt x="60" y="19"/>
                  <a:pt x="60" y="19"/>
                  <a:pt x="61" y="19"/>
                </a:cubicBezTo>
                <a:cubicBezTo>
                  <a:pt x="62" y="20"/>
                  <a:pt x="63" y="20"/>
                  <a:pt x="65" y="20"/>
                </a:cubicBezTo>
                <a:cubicBezTo>
                  <a:pt x="65" y="21"/>
                  <a:pt x="65" y="21"/>
                  <a:pt x="66" y="21"/>
                </a:cubicBezTo>
                <a:cubicBezTo>
                  <a:pt x="67" y="21"/>
                  <a:pt x="69" y="22"/>
                  <a:pt x="70" y="22"/>
                </a:cubicBezTo>
                <a:cubicBezTo>
                  <a:pt x="70" y="22"/>
                  <a:pt x="70" y="23"/>
                  <a:pt x="70" y="23"/>
                </a:cubicBezTo>
                <a:cubicBezTo>
                  <a:pt x="79" y="26"/>
                  <a:pt x="86" y="32"/>
                  <a:pt x="92" y="39"/>
                </a:cubicBezTo>
                <a:cubicBezTo>
                  <a:pt x="92" y="39"/>
                  <a:pt x="92" y="39"/>
                  <a:pt x="92" y="39"/>
                </a:cubicBezTo>
                <a:cubicBezTo>
                  <a:pt x="100" y="49"/>
                  <a:pt x="105" y="61"/>
                  <a:pt x="105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114" y="111"/>
                  <a:pt x="114" y="111"/>
                  <a:pt x="114" y="111"/>
                </a:cubicBezTo>
                <a:cubicBezTo>
                  <a:pt x="138" y="75"/>
                  <a:pt x="138" y="75"/>
                  <a:pt x="138" y="75"/>
                </a:cubicBezTo>
                <a:lnTo>
                  <a:pt x="123" y="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388036" y="2950303"/>
            <a:ext cx="4237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10621127" y="4867485"/>
            <a:ext cx="724836" cy="724836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88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rgbClr val="009E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6" name="Rectangle 18"/>
          <p:cNvSpPr>
            <a:spLocks noChangeArrowheads="1"/>
          </p:cNvSpPr>
          <p:nvPr/>
        </p:nvSpPr>
        <p:spPr bwMode="auto">
          <a:xfrm>
            <a:off x="10956259" y="5479117"/>
            <a:ext cx="52753" cy="2728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7" name="Rectangle 19"/>
          <p:cNvSpPr>
            <a:spLocks noChangeArrowheads="1"/>
          </p:cNvSpPr>
          <p:nvPr/>
        </p:nvSpPr>
        <p:spPr bwMode="auto">
          <a:xfrm>
            <a:off x="10901687" y="5373610"/>
            <a:ext cx="161897" cy="2728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8" name="Rectangle 20"/>
          <p:cNvSpPr>
            <a:spLocks noChangeArrowheads="1"/>
          </p:cNvSpPr>
          <p:nvPr/>
        </p:nvSpPr>
        <p:spPr bwMode="auto">
          <a:xfrm>
            <a:off x="10901687" y="5426364"/>
            <a:ext cx="161897" cy="2728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9" name="Freeform 21"/>
          <p:cNvSpPr/>
          <p:nvPr/>
        </p:nvSpPr>
        <p:spPr bwMode="auto">
          <a:xfrm>
            <a:off x="10796181" y="4953404"/>
            <a:ext cx="374728" cy="394739"/>
          </a:xfrm>
          <a:custGeom>
            <a:avLst/>
            <a:gdLst>
              <a:gd name="T0" fmla="*/ 84 w 84"/>
              <a:gd name="T1" fmla="*/ 42 h 90"/>
              <a:gd name="T2" fmla="*/ 42 w 84"/>
              <a:gd name="T3" fmla="*/ 0 h 90"/>
              <a:gd name="T4" fmla="*/ 0 w 84"/>
              <a:gd name="T5" fmla="*/ 42 h 90"/>
              <a:gd name="T6" fmla="*/ 24 w 84"/>
              <a:gd name="T7" fmla="*/ 80 h 90"/>
              <a:gd name="T8" fmla="*/ 24 w 84"/>
              <a:gd name="T9" fmla="*/ 90 h 90"/>
              <a:gd name="T10" fmla="*/ 60 w 84"/>
              <a:gd name="T11" fmla="*/ 90 h 90"/>
              <a:gd name="T12" fmla="*/ 60 w 84"/>
              <a:gd name="T13" fmla="*/ 80 h 90"/>
              <a:gd name="T14" fmla="*/ 84 w 84"/>
              <a:gd name="T15" fmla="*/ 4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" h="90">
                <a:moveTo>
                  <a:pt x="84" y="42"/>
                </a:moveTo>
                <a:cubicBezTo>
                  <a:pt x="84" y="19"/>
                  <a:pt x="65" y="0"/>
                  <a:pt x="42" y="0"/>
                </a:cubicBezTo>
                <a:cubicBezTo>
                  <a:pt x="19" y="0"/>
                  <a:pt x="0" y="19"/>
                  <a:pt x="0" y="42"/>
                </a:cubicBezTo>
                <a:cubicBezTo>
                  <a:pt x="0" y="59"/>
                  <a:pt x="10" y="73"/>
                  <a:pt x="24" y="80"/>
                </a:cubicBezTo>
                <a:cubicBezTo>
                  <a:pt x="24" y="90"/>
                  <a:pt x="24" y="90"/>
                  <a:pt x="24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80"/>
                  <a:pt x="60" y="80"/>
                  <a:pt x="60" y="80"/>
                </a:cubicBezTo>
                <a:cubicBezTo>
                  <a:pt x="74" y="73"/>
                  <a:pt x="84" y="59"/>
                  <a:pt x="84" y="4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6458496" y="5076015"/>
            <a:ext cx="41225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5463"/>
            <a:ext cx="12193057" cy="6913463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spPr>
      </p:pic>
      <p:sp>
        <p:nvSpPr>
          <p:cNvPr id="3" name="文本框 2"/>
          <p:cNvSpPr txBox="1"/>
          <p:nvPr/>
        </p:nvSpPr>
        <p:spPr>
          <a:xfrm>
            <a:off x="406400" y="319313"/>
            <a:ext cx="214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AutoShape 7"/>
          <p:cNvSpPr/>
          <p:nvPr/>
        </p:nvSpPr>
        <p:spPr bwMode="auto">
          <a:xfrm>
            <a:off x="950590" y="2749149"/>
            <a:ext cx="2037785" cy="383781"/>
          </a:xfrm>
          <a:custGeom>
            <a:avLst/>
            <a:gdLst>
              <a:gd name="T0" fmla="*/ 826294 w 21600"/>
              <a:gd name="T1" fmla="*/ 86519 h 21600"/>
              <a:gd name="T2" fmla="*/ 826294 w 21600"/>
              <a:gd name="T3" fmla="*/ 86519 h 21600"/>
              <a:gd name="T4" fmla="*/ 826294 w 21600"/>
              <a:gd name="T5" fmla="*/ 86519 h 21600"/>
              <a:gd name="T6" fmla="*/ 826294 w 21600"/>
              <a:gd name="T7" fmla="*/ 865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666" y="21599"/>
                </a:moveTo>
                <a:lnTo>
                  <a:pt x="0" y="21599"/>
                </a:lnTo>
                <a:lnTo>
                  <a:pt x="933" y="10700"/>
                </a:lnTo>
                <a:lnTo>
                  <a:pt x="0" y="0"/>
                </a:lnTo>
                <a:lnTo>
                  <a:pt x="20666" y="0"/>
                </a:lnTo>
                <a:lnTo>
                  <a:pt x="21599" y="10700"/>
                </a:lnTo>
                <a:lnTo>
                  <a:pt x="20666" y="21599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lIns="0" tIns="0" rIns="0" bIns="0"/>
          <a:lstStyle>
            <a:defPPr>
              <a:defRPr lang="es-ES"/>
            </a:defPPr>
            <a:lvl1pPr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1pPr>
            <a:lvl2pPr marL="4572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2pPr>
            <a:lvl3pPr marL="9144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3pPr>
            <a:lvl4pPr marL="13716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4pPr>
            <a:lvl5pPr marL="18288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9pPr>
          </a:lstStyle>
          <a:p>
            <a:endParaRPr lang="en-US"/>
          </a:p>
        </p:txBody>
      </p:sp>
      <p:sp>
        <p:nvSpPr>
          <p:cNvPr id="6" name="AutoShape 12"/>
          <p:cNvSpPr/>
          <p:nvPr/>
        </p:nvSpPr>
        <p:spPr bwMode="auto">
          <a:xfrm>
            <a:off x="1919566" y="2889086"/>
            <a:ext cx="105706" cy="107663"/>
          </a:xfrm>
          <a:custGeom>
            <a:avLst/>
            <a:gdLst>
              <a:gd name="T0" fmla="*/ 42860 w 19679"/>
              <a:gd name="T1" fmla="*/ 47918 h 19679"/>
              <a:gd name="T2" fmla="*/ 42860 w 19679"/>
              <a:gd name="T3" fmla="*/ 47918 h 19679"/>
              <a:gd name="T4" fmla="*/ 42860 w 19679"/>
              <a:gd name="T5" fmla="*/ 47918 h 19679"/>
              <a:gd name="T6" fmla="*/ 42860 w 19679"/>
              <a:gd name="T7" fmla="*/ 4791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s-ES"/>
            </a:defPPr>
            <a:lvl1pPr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1pPr>
            <a:lvl2pPr marL="4572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2pPr>
            <a:lvl3pPr marL="9144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3pPr>
            <a:lvl4pPr marL="13716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4pPr>
            <a:lvl5pPr marL="18288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9pPr>
          </a:lstStyle>
          <a:p>
            <a:endParaRPr lang="en-US"/>
          </a:p>
        </p:txBody>
      </p:sp>
      <p:sp>
        <p:nvSpPr>
          <p:cNvPr id="8" name="AutoShape 8"/>
          <p:cNvSpPr/>
          <p:nvPr/>
        </p:nvSpPr>
        <p:spPr bwMode="auto">
          <a:xfrm>
            <a:off x="3019696" y="2749149"/>
            <a:ext cx="2037784" cy="383781"/>
          </a:xfrm>
          <a:custGeom>
            <a:avLst/>
            <a:gdLst>
              <a:gd name="T0" fmla="*/ 826294 w 21600"/>
              <a:gd name="T1" fmla="*/ 86519 h 21600"/>
              <a:gd name="T2" fmla="*/ 826294 w 21600"/>
              <a:gd name="T3" fmla="*/ 86519 h 21600"/>
              <a:gd name="T4" fmla="*/ 826294 w 21600"/>
              <a:gd name="T5" fmla="*/ 86519 h 21600"/>
              <a:gd name="T6" fmla="*/ 826294 w 21600"/>
              <a:gd name="T7" fmla="*/ 865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666" y="21599"/>
                </a:moveTo>
                <a:lnTo>
                  <a:pt x="0" y="21599"/>
                </a:lnTo>
                <a:lnTo>
                  <a:pt x="933" y="10700"/>
                </a:lnTo>
                <a:lnTo>
                  <a:pt x="0" y="0"/>
                </a:lnTo>
                <a:lnTo>
                  <a:pt x="20666" y="0"/>
                </a:lnTo>
                <a:lnTo>
                  <a:pt x="21599" y="10700"/>
                </a:lnTo>
                <a:lnTo>
                  <a:pt x="20666" y="21599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lIns="0" tIns="0" rIns="0" bIns="0"/>
          <a:lstStyle>
            <a:defPPr>
              <a:defRPr lang="es-ES"/>
            </a:defPPr>
            <a:lvl1pPr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1pPr>
            <a:lvl2pPr marL="4572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2pPr>
            <a:lvl3pPr marL="9144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3pPr>
            <a:lvl4pPr marL="13716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4pPr>
            <a:lvl5pPr marL="18288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9pPr>
          </a:lstStyle>
          <a:p>
            <a:endParaRPr lang="en-US"/>
          </a:p>
        </p:txBody>
      </p:sp>
      <p:sp>
        <p:nvSpPr>
          <p:cNvPr id="9" name="AutoShape 13"/>
          <p:cNvSpPr/>
          <p:nvPr/>
        </p:nvSpPr>
        <p:spPr bwMode="auto">
          <a:xfrm>
            <a:off x="3986714" y="2889086"/>
            <a:ext cx="101791" cy="107663"/>
          </a:xfrm>
          <a:custGeom>
            <a:avLst/>
            <a:gdLst>
              <a:gd name="T0" fmla="*/ 41273 w 19679"/>
              <a:gd name="T1" fmla="*/ 47918 h 19679"/>
              <a:gd name="T2" fmla="*/ 41273 w 19679"/>
              <a:gd name="T3" fmla="*/ 47918 h 19679"/>
              <a:gd name="T4" fmla="*/ 41273 w 19679"/>
              <a:gd name="T5" fmla="*/ 47918 h 19679"/>
              <a:gd name="T6" fmla="*/ 41273 w 19679"/>
              <a:gd name="T7" fmla="*/ 4791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s-ES"/>
            </a:defPPr>
            <a:lvl1pPr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1pPr>
            <a:lvl2pPr marL="4572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2pPr>
            <a:lvl3pPr marL="9144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3pPr>
            <a:lvl4pPr marL="13716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4pPr>
            <a:lvl5pPr marL="18288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9pPr>
          </a:lstStyle>
          <a:p>
            <a:endParaRPr lang="en-US"/>
          </a:p>
        </p:txBody>
      </p:sp>
      <p:sp>
        <p:nvSpPr>
          <p:cNvPr id="11" name="AutoShape 9"/>
          <p:cNvSpPr/>
          <p:nvPr/>
        </p:nvSpPr>
        <p:spPr bwMode="auto">
          <a:xfrm>
            <a:off x="5086843" y="2749149"/>
            <a:ext cx="2037784" cy="383781"/>
          </a:xfrm>
          <a:custGeom>
            <a:avLst/>
            <a:gdLst>
              <a:gd name="T0" fmla="*/ 826294 w 21600"/>
              <a:gd name="T1" fmla="*/ 86519 h 21600"/>
              <a:gd name="T2" fmla="*/ 826294 w 21600"/>
              <a:gd name="T3" fmla="*/ 86519 h 21600"/>
              <a:gd name="T4" fmla="*/ 826294 w 21600"/>
              <a:gd name="T5" fmla="*/ 86519 h 21600"/>
              <a:gd name="T6" fmla="*/ 826294 w 21600"/>
              <a:gd name="T7" fmla="*/ 865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666" y="21599"/>
                </a:moveTo>
                <a:lnTo>
                  <a:pt x="0" y="21599"/>
                </a:lnTo>
                <a:lnTo>
                  <a:pt x="933" y="10700"/>
                </a:lnTo>
                <a:lnTo>
                  <a:pt x="0" y="0"/>
                </a:lnTo>
                <a:lnTo>
                  <a:pt x="20666" y="0"/>
                </a:lnTo>
                <a:lnTo>
                  <a:pt x="21599" y="10700"/>
                </a:lnTo>
                <a:lnTo>
                  <a:pt x="20666" y="21599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lIns="0" tIns="0" rIns="0" bIns="0"/>
          <a:lstStyle>
            <a:defPPr>
              <a:defRPr lang="es-ES"/>
            </a:defPPr>
            <a:lvl1pPr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1pPr>
            <a:lvl2pPr marL="4572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2pPr>
            <a:lvl3pPr marL="9144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3pPr>
            <a:lvl4pPr marL="13716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4pPr>
            <a:lvl5pPr marL="18288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9pPr>
          </a:lstStyle>
          <a:p>
            <a:endParaRPr lang="en-US"/>
          </a:p>
        </p:txBody>
      </p:sp>
      <p:sp>
        <p:nvSpPr>
          <p:cNvPr id="12" name="AutoShape 14"/>
          <p:cNvSpPr/>
          <p:nvPr/>
        </p:nvSpPr>
        <p:spPr bwMode="auto">
          <a:xfrm>
            <a:off x="6049946" y="2889086"/>
            <a:ext cx="107663" cy="107663"/>
          </a:xfrm>
          <a:custGeom>
            <a:avLst/>
            <a:gdLst>
              <a:gd name="T0" fmla="*/ 43654 w 19679"/>
              <a:gd name="T1" fmla="*/ 47918 h 19679"/>
              <a:gd name="T2" fmla="*/ 43654 w 19679"/>
              <a:gd name="T3" fmla="*/ 47918 h 19679"/>
              <a:gd name="T4" fmla="*/ 43654 w 19679"/>
              <a:gd name="T5" fmla="*/ 47918 h 19679"/>
              <a:gd name="T6" fmla="*/ 43654 w 19679"/>
              <a:gd name="T7" fmla="*/ 4791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s-ES"/>
            </a:defPPr>
            <a:lvl1pPr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1pPr>
            <a:lvl2pPr marL="4572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2pPr>
            <a:lvl3pPr marL="9144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3pPr>
            <a:lvl4pPr marL="13716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4pPr>
            <a:lvl5pPr marL="18288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9pPr>
          </a:lstStyle>
          <a:p>
            <a:endParaRPr lang="en-US"/>
          </a:p>
        </p:txBody>
      </p:sp>
      <p:sp>
        <p:nvSpPr>
          <p:cNvPr id="14" name="AutoShape 10"/>
          <p:cNvSpPr/>
          <p:nvPr/>
        </p:nvSpPr>
        <p:spPr bwMode="auto">
          <a:xfrm>
            <a:off x="7155947" y="2749149"/>
            <a:ext cx="2031912" cy="383781"/>
          </a:xfrm>
          <a:custGeom>
            <a:avLst/>
            <a:gdLst>
              <a:gd name="T0" fmla="*/ 823913 w 21600"/>
              <a:gd name="T1" fmla="*/ 86519 h 21600"/>
              <a:gd name="T2" fmla="*/ 823913 w 21600"/>
              <a:gd name="T3" fmla="*/ 86519 h 21600"/>
              <a:gd name="T4" fmla="*/ 823913 w 21600"/>
              <a:gd name="T5" fmla="*/ 86519 h 21600"/>
              <a:gd name="T6" fmla="*/ 823913 w 21600"/>
              <a:gd name="T7" fmla="*/ 865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663" y="21599"/>
                </a:moveTo>
                <a:lnTo>
                  <a:pt x="0" y="21599"/>
                </a:lnTo>
                <a:lnTo>
                  <a:pt x="936" y="10700"/>
                </a:lnTo>
                <a:lnTo>
                  <a:pt x="0" y="0"/>
                </a:lnTo>
                <a:lnTo>
                  <a:pt x="20663" y="0"/>
                </a:lnTo>
                <a:lnTo>
                  <a:pt x="21599" y="10700"/>
                </a:lnTo>
                <a:lnTo>
                  <a:pt x="20663" y="21599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lIns="0" tIns="0" rIns="0" bIns="0"/>
          <a:lstStyle>
            <a:defPPr>
              <a:defRPr lang="es-ES"/>
            </a:defPPr>
            <a:lvl1pPr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1pPr>
            <a:lvl2pPr marL="4572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2pPr>
            <a:lvl3pPr marL="9144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3pPr>
            <a:lvl4pPr marL="13716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4pPr>
            <a:lvl5pPr marL="18288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9pPr>
          </a:lstStyle>
          <a:p>
            <a:endParaRPr lang="en-US"/>
          </a:p>
        </p:txBody>
      </p:sp>
      <p:sp>
        <p:nvSpPr>
          <p:cNvPr id="15" name="AutoShape 15"/>
          <p:cNvSpPr/>
          <p:nvPr/>
        </p:nvSpPr>
        <p:spPr bwMode="auto">
          <a:xfrm>
            <a:off x="8117093" y="2889086"/>
            <a:ext cx="107663" cy="107663"/>
          </a:xfrm>
          <a:custGeom>
            <a:avLst/>
            <a:gdLst>
              <a:gd name="T0" fmla="*/ 43654 w 19679"/>
              <a:gd name="T1" fmla="*/ 47918 h 19679"/>
              <a:gd name="T2" fmla="*/ 43654 w 19679"/>
              <a:gd name="T3" fmla="*/ 47918 h 19679"/>
              <a:gd name="T4" fmla="*/ 43654 w 19679"/>
              <a:gd name="T5" fmla="*/ 47918 h 19679"/>
              <a:gd name="T6" fmla="*/ 43654 w 19679"/>
              <a:gd name="T7" fmla="*/ 4791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s-ES"/>
            </a:defPPr>
            <a:lvl1pPr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1pPr>
            <a:lvl2pPr marL="4572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2pPr>
            <a:lvl3pPr marL="9144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3pPr>
            <a:lvl4pPr marL="13716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4pPr>
            <a:lvl5pPr marL="18288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9pPr>
          </a:lstStyle>
          <a:p>
            <a:endParaRPr lang="en-US"/>
          </a:p>
        </p:txBody>
      </p:sp>
      <p:sp>
        <p:nvSpPr>
          <p:cNvPr id="17" name="AutoShape 11"/>
          <p:cNvSpPr/>
          <p:nvPr/>
        </p:nvSpPr>
        <p:spPr bwMode="auto">
          <a:xfrm>
            <a:off x="9219180" y="2749149"/>
            <a:ext cx="2037785" cy="383781"/>
          </a:xfrm>
          <a:custGeom>
            <a:avLst/>
            <a:gdLst>
              <a:gd name="T0" fmla="*/ 826294 w 21600"/>
              <a:gd name="T1" fmla="*/ 86519 h 21600"/>
              <a:gd name="T2" fmla="*/ 826294 w 21600"/>
              <a:gd name="T3" fmla="*/ 86519 h 21600"/>
              <a:gd name="T4" fmla="*/ 826294 w 21600"/>
              <a:gd name="T5" fmla="*/ 86519 h 21600"/>
              <a:gd name="T6" fmla="*/ 826294 w 21600"/>
              <a:gd name="T7" fmla="*/ 865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666" y="21599"/>
                </a:moveTo>
                <a:lnTo>
                  <a:pt x="0" y="21599"/>
                </a:lnTo>
                <a:lnTo>
                  <a:pt x="933" y="10700"/>
                </a:lnTo>
                <a:lnTo>
                  <a:pt x="0" y="0"/>
                </a:lnTo>
                <a:lnTo>
                  <a:pt x="20666" y="0"/>
                </a:lnTo>
                <a:lnTo>
                  <a:pt x="21599" y="10700"/>
                </a:lnTo>
                <a:lnTo>
                  <a:pt x="20666" y="21599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lIns="0" tIns="0" rIns="0" bIns="0"/>
          <a:lstStyle>
            <a:defPPr>
              <a:defRPr lang="es-ES"/>
            </a:defPPr>
            <a:lvl1pPr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1pPr>
            <a:lvl2pPr marL="4572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2pPr>
            <a:lvl3pPr marL="9144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3pPr>
            <a:lvl4pPr marL="13716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4pPr>
            <a:lvl5pPr marL="18288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9pPr>
          </a:lstStyle>
          <a:p>
            <a:endParaRPr lang="en-US"/>
          </a:p>
        </p:txBody>
      </p:sp>
      <p:sp>
        <p:nvSpPr>
          <p:cNvPr id="18" name="AutoShape 16"/>
          <p:cNvSpPr/>
          <p:nvPr/>
        </p:nvSpPr>
        <p:spPr bwMode="auto">
          <a:xfrm>
            <a:off x="10188156" y="2889086"/>
            <a:ext cx="105706" cy="107663"/>
          </a:xfrm>
          <a:custGeom>
            <a:avLst/>
            <a:gdLst>
              <a:gd name="T0" fmla="*/ 42860 w 19679"/>
              <a:gd name="T1" fmla="*/ 47918 h 19679"/>
              <a:gd name="T2" fmla="*/ 42860 w 19679"/>
              <a:gd name="T3" fmla="*/ 47918 h 19679"/>
              <a:gd name="T4" fmla="*/ 42860 w 19679"/>
              <a:gd name="T5" fmla="*/ 47918 h 19679"/>
              <a:gd name="T6" fmla="*/ 42860 w 19679"/>
              <a:gd name="T7" fmla="*/ 4791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s-ES"/>
            </a:defPPr>
            <a:lvl1pPr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1pPr>
            <a:lvl2pPr marL="4572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2pPr>
            <a:lvl3pPr marL="9144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3pPr>
            <a:lvl4pPr marL="13716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4pPr>
            <a:lvl5pPr marL="18288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9pPr>
          </a:lstStyle>
          <a:p>
            <a:endParaRPr lang="en-US"/>
          </a:p>
        </p:txBody>
      </p:sp>
      <p:cxnSp>
        <p:nvCxnSpPr>
          <p:cNvPr id="19" name="Straight Connector 89"/>
          <p:cNvCxnSpPr/>
          <p:nvPr/>
        </p:nvCxnSpPr>
        <p:spPr>
          <a:xfrm>
            <a:off x="1969482" y="2941039"/>
            <a:ext cx="0" cy="1226287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90"/>
          <p:cNvCxnSpPr/>
          <p:nvPr/>
        </p:nvCxnSpPr>
        <p:spPr>
          <a:xfrm>
            <a:off x="4039567" y="2939874"/>
            <a:ext cx="1352" cy="1220800"/>
          </a:xfrm>
          <a:prstGeom prst="line">
            <a:avLst/>
          </a:prstGeom>
          <a:ln>
            <a:solidFill>
              <a:schemeClr val="bg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91"/>
          <p:cNvCxnSpPr/>
          <p:nvPr/>
        </p:nvCxnSpPr>
        <p:spPr>
          <a:xfrm>
            <a:off x="6103777" y="2935363"/>
            <a:ext cx="0" cy="1225311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92"/>
          <p:cNvCxnSpPr/>
          <p:nvPr/>
        </p:nvCxnSpPr>
        <p:spPr>
          <a:xfrm>
            <a:off x="8165538" y="2942917"/>
            <a:ext cx="0" cy="1224409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93"/>
          <p:cNvCxnSpPr/>
          <p:nvPr/>
        </p:nvCxnSpPr>
        <p:spPr>
          <a:xfrm>
            <a:off x="10238072" y="2942917"/>
            <a:ext cx="0" cy="1224409"/>
          </a:xfrm>
          <a:prstGeom prst="line">
            <a:avLst/>
          </a:prstGeom>
          <a:ln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99"/>
          <p:cNvSpPr/>
          <p:nvPr/>
        </p:nvSpPr>
        <p:spPr>
          <a:xfrm>
            <a:off x="9797121" y="2942644"/>
            <a:ext cx="875236" cy="875236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utoShape 5"/>
          <p:cNvSpPr/>
          <p:nvPr/>
        </p:nvSpPr>
        <p:spPr bwMode="auto">
          <a:xfrm>
            <a:off x="10363341" y="3297560"/>
            <a:ext cx="116992" cy="15634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999" y="18900"/>
                </a:moveTo>
                <a:lnTo>
                  <a:pt x="3600" y="18900"/>
                </a:lnTo>
                <a:lnTo>
                  <a:pt x="3600" y="2700"/>
                </a:lnTo>
                <a:lnTo>
                  <a:pt x="7200" y="2700"/>
                </a:lnTo>
                <a:lnTo>
                  <a:pt x="17999" y="14850"/>
                </a:lnTo>
                <a:cubicBezTo>
                  <a:pt x="17999" y="14850"/>
                  <a:pt x="17999" y="18900"/>
                  <a:pt x="17999" y="18900"/>
                </a:cubicBezTo>
                <a:close/>
                <a:moveTo>
                  <a:pt x="10195" y="1202"/>
                </a:moveTo>
                <a:cubicBezTo>
                  <a:pt x="9527" y="450"/>
                  <a:pt x="8402" y="0"/>
                  <a:pt x="7200" y="0"/>
                </a:cubicBezTo>
                <a:lnTo>
                  <a:pt x="3600" y="0"/>
                </a:lnTo>
                <a:cubicBezTo>
                  <a:pt x="1610" y="0"/>
                  <a:pt x="0" y="1207"/>
                  <a:pt x="0" y="2700"/>
                </a:cubicBezTo>
                <a:lnTo>
                  <a:pt x="0" y="18900"/>
                </a:lnTo>
                <a:cubicBezTo>
                  <a:pt x="0" y="20392"/>
                  <a:pt x="1610" y="21599"/>
                  <a:pt x="3600" y="21599"/>
                </a:cubicBezTo>
                <a:lnTo>
                  <a:pt x="17999" y="21599"/>
                </a:lnTo>
                <a:cubicBezTo>
                  <a:pt x="19989" y="21599"/>
                  <a:pt x="21600" y="20392"/>
                  <a:pt x="21600" y="18900"/>
                </a:cubicBezTo>
                <a:lnTo>
                  <a:pt x="21600" y="14850"/>
                </a:lnTo>
                <a:cubicBezTo>
                  <a:pt x="21600" y="14317"/>
                  <a:pt x="21389" y="13795"/>
                  <a:pt x="20995" y="13352"/>
                </a:cubicBezTo>
                <a:cubicBezTo>
                  <a:pt x="20995" y="13352"/>
                  <a:pt x="10195" y="1202"/>
                  <a:pt x="10195" y="12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8" name="AutoShape 6"/>
          <p:cNvSpPr/>
          <p:nvPr/>
        </p:nvSpPr>
        <p:spPr bwMode="auto">
          <a:xfrm>
            <a:off x="9935791" y="3142282"/>
            <a:ext cx="622180" cy="50625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50" y="16615"/>
                </a:moveTo>
                <a:cubicBezTo>
                  <a:pt x="20250" y="17074"/>
                  <a:pt x="19948" y="17446"/>
                  <a:pt x="19575" y="17446"/>
                </a:cubicBezTo>
                <a:lnTo>
                  <a:pt x="18803" y="17446"/>
                </a:lnTo>
                <a:cubicBezTo>
                  <a:pt x="18501" y="16016"/>
                  <a:pt x="17453" y="14953"/>
                  <a:pt x="16200" y="14953"/>
                </a:cubicBezTo>
                <a:cubicBezTo>
                  <a:pt x="14945" y="14953"/>
                  <a:pt x="13897" y="16016"/>
                  <a:pt x="13595" y="17446"/>
                </a:cubicBezTo>
                <a:lnTo>
                  <a:pt x="10029" y="17446"/>
                </a:lnTo>
                <a:cubicBezTo>
                  <a:pt x="9727" y="16016"/>
                  <a:pt x="8679" y="14953"/>
                  <a:pt x="7425" y="14953"/>
                </a:cubicBezTo>
                <a:cubicBezTo>
                  <a:pt x="6170" y="14953"/>
                  <a:pt x="5122" y="16016"/>
                  <a:pt x="4820" y="17446"/>
                </a:cubicBezTo>
                <a:lnTo>
                  <a:pt x="4050" y="17446"/>
                </a:lnTo>
                <a:cubicBezTo>
                  <a:pt x="3677" y="17446"/>
                  <a:pt x="3375" y="17074"/>
                  <a:pt x="3375" y="16615"/>
                </a:cubicBezTo>
                <a:lnTo>
                  <a:pt x="3375" y="14123"/>
                </a:lnTo>
                <a:lnTo>
                  <a:pt x="12150" y="14123"/>
                </a:lnTo>
                <a:cubicBezTo>
                  <a:pt x="13266" y="14123"/>
                  <a:pt x="14175" y="13005"/>
                  <a:pt x="14175" y="11630"/>
                </a:cubicBezTo>
                <a:lnTo>
                  <a:pt x="14175" y="5815"/>
                </a:lnTo>
                <a:lnTo>
                  <a:pt x="16875" y="5815"/>
                </a:lnTo>
                <a:cubicBezTo>
                  <a:pt x="17100" y="5815"/>
                  <a:pt x="17311" y="5954"/>
                  <a:pt x="17436" y="6185"/>
                </a:cubicBezTo>
                <a:lnTo>
                  <a:pt x="20136" y="11169"/>
                </a:lnTo>
                <a:cubicBezTo>
                  <a:pt x="20210" y="11306"/>
                  <a:pt x="20250" y="11466"/>
                  <a:pt x="20250" y="11630"/>
                </a:cubicBezTo>
                <a:cubicBezTo>
                  <a:pt x="20250" y="11630"/>
                  <a:pt x="20250" y="16615"/>
                  <a:pt x="20250" y="16615"/>
                </a:cubicBezTo>
                <a:close/>
                <a:moveTo>
                  <a:pt x="16200" y="19938"/>
                </a:moveTo>
                <a:cubicBezTo>
                  <a:pt x="15454" y="19938"/>
                  <a:pt x="14850" y="19193"/>
                  <a:pt x="14850" y="18276"/>
                </a:cubicBezTo>
                <a:cubicBezTo>
                  <a:pt x="14850" y="17360"/>
                  <a:pt x="15454" y="16615"/>
                  <a:pt x="16200" y="16615"/>
                </a:cubicBezTo>
                <a:cubicBezTo>
                  <a:pt x="16945" y="16615"/>
                  <a:pt x="17550" y="17360"/>
                  <a:pt x="17550" y="18276"/>
                </a:cubicBezTo>
                <a:cubicBezTo>
                  <a:pt x="17550" y="19193"/>
                  <a:pt x="16945" y="19938"/>
                  <a:pt x="16200" y="19938"/>
                </a:cubicBezTo>
                <a:moveTo>
                  <a:pt x="7425" y="19938"/>
                </a:moveTo>
                <a:cubicBezTo>
                  <a:pt x="6679" y="19938"/>
                  <a:pt x="6075" y="19193"/>
                  <a:pt x="6075" y="18276"/>
                </a:cubicBezTo>
                <a:cubicBezTo>
                  <a:pt x="6075" y="17360"/>
                  <a:pt x="6679" y="16615"/>
                  <a:pt x="7425" y="16615"/>
                </a:cubicBezTo>
                <a:cubicBezTo>
                  <a:pt x="8170" y="16615"/>
                  <a:pt x="8775" y="17360"/>
                  <a:pt x="8775" y="18276"/>
                </a:cubicBezTo>
                <a:cubicBezTo>
                  <a:pt x="8775" y="19193"/>
                  <a:pt x="8170" y="19938"/>
                  <a:pt x="7425" y="19938"/>
                </a:cubicBezTo>
                <a:moveTo>
                  <a:pt x="2024" y="12461"/>
                </a:moveTo>
                <a:cubicBezTo>
                  <a:pt x="1652" y="12461"/>
                  <a:pt x="1349" y="12089"/>
                  <a:pt x="1349" y="11630"/>
                </a:cubicBezTo>
                <a:lnTo>
                  <a:pt x="1349" y="2492"/>
                </a:lnTo>
                <a:cubicBezTo>
                  <a:pt x="1349" y="2033"/>
                  <a:pt x="1652" y="1661"/>
                  <a:pt x="2024" y="1661"/>
                </a:cubicBezTo>
                <a:lnTo>
                  <a:pt x="12150" y="1661"/>
                </a:lnTo>
                <a:cubicBezTo>
                  <a:pt x="12523" y="1661"/>
                  <a:pt x="12825" y="2033"/>
                  <a:pt x="12825" y="2492"/>
                </a:cubicBezTo>
                <a:lnTo>
                  <a:pt x="12825" y="4153"/>
                </a:lnTo>
                <a:lnTo>
                  <a:pt x="12825" y="5815"/>
                </a:lnTo>
                <a:lnTo>
                  <a:pt x="12825" y="11630"/>
                </a:lnTo>
                <a:cubicBezTo>
                  <a:pt x="12825" y="12089"/>
                  <a:pt x="12523" y="12461"/>
                  <a:pt x="12150" y="12461"/>
                </a:cubicBezTo>
                <a:cubicBezTo>
                  <a:pt x="12150" y="12461"/>
                  <a:pt x="2024" y="12461"/>
                  <a:pt x="2024" y="12461"/>
                </a:cubicBezTo>
                <a:close/>
                <a:moveTo>
                  <a:pt x="21259" y="10248"/>
                </a:moveTo>
                <a:lnTo>
                  <a:pt x="18559" y="5263"/>
                </a:lnTo>
                <a:cubicBezTo>
                  <a:pt x="18182" y="4568"/>
                  <a:pt x="17552" y="4153"/>
                  <a:pt x="16875" y="4153"/>
                </a:cubicBezTo>
                <a:lnTo>
                  <a:pt x="14175" y="4153"/>
                </a:lnTo>
                <a:lnTo>
                  <a:pt x="14175" y="2492"/>
                </a:lnTo>
                <a:cubicBezTo>
                  <a:pt x="14175" y="1117"/>
                  <a:pt x="13266" y="0"/>
                  <a:pt x="12150" y="0"/>
                </a:cubicBezTo>
                <a:lnTo>
                  <a:pt x="2024" y="0"/>
                </a:lnTo>
                <a:cubicBezTo>
                  <a:pt x="908" y="0"/>
                  <a:pt x="0" y="1117"/>
                  <a:pt x="0" y="2492"/>
                </a:cubicBezTo>
                <a:lnTo>
                  <a:pt x="0" y="11630"/>
                </a:lnTo>
                <a:cubicBezTo>
                  <a:pt x="0" y="13005"/>
                  <a:pt x="908" y="14123"/>
                  <a:pt x="2024" y="14123"/>
                </a:cubicBezTo>
                <a:lnTo>
                  <a:pt x="2025" y="14123"/>
                </a:lnTo>
                <a:lnTo>
                  <a:pt x="2025" y="16615"/>
                </a:lnTo>
                <a:cubicBezTo>
                  <a:pt x="2025" y="17989"/>
                  <a:pt x="2933" y="19107"/>
                  <a:pt x="4050" y="19107"/>
                </a:cubicBezTo>
                <a:lnTo>
                  <a:pt x="4820" y="19107"/>
                </a:lnTo>
                <a:cubicBezTo>
                  <a:pt x="5122" y="20537"/>
                  <a:pt x="6170" y="21600"/>
                  <a:pt x="7425" y="21600"/>
                </a:cubicBezTo>
                <a:cubicBezTo>
                  <a:pt x="8679" y="21600"/>
                  <a:pt x="9727" y="20537"/>
                  <a:pt x="10029" y="19107"/>
                </a:cubicBezTo>
                <a:lnTo>
                  <a:pt x="13595" y="19107"/>
                </a:lnTo>
                <a:cubicBezTo>
                  <a:pt x="13897" y="20537"/>
                  <a:pt x="14945" y="21600"/>
                  <a:pt x="16200" y="21600"/>
                </a:cubicBezTo>
                <a:cubicBezTo>
                  <a:pt x="17453" y="21600"/>
                  <a:pt x="18501" y="20537"/>
                  <a:pt x="18803" y="19107"/>
                </a:cubicBezTo>
                <a:lnTo>
                  <a:pt x="19575" y="19107"/>
                </a:lnTo>
                <a:cubicBezTo>
                  <a:pt x="20691" y="19107"/>
                  <a:pt x="21599" y="17989"/>
                  <a:pt x="21599" y="16615"/>
                </a:cubicBezTo>
                <a:lnTo>
                  <a:pt x="21599" y="11630"/>
                </a:lnTo>
                <a:cubicBezTo>
                  <a:pt x="21599" y="11137"/>
                  <a:pt x="21482" y="10658"/>
                  <a:pt x="21259" y="1024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0" name="Oval 98"/>
          <p:cNvSpPr/>
          <p:nvPr/>
        </p:nvSpPr>
        <p:spPr>
          <a:xfrm>
            <a:off x="7729114" y="2919168"/>
            <a:ext cx="875236" cy="875236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chemeClr val="bg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utoShape 43"/>
          <p:cNvSpPr/>
          <p:nvPr/>
        </p:nvSpPr>
        <p:spPr bwMode="auto">
          <a:xfrm>
            <a:off x="7871767" y="3117206"/>
            <a:ext cx="575050" cy="4131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51" y="9367"/>
                </a:moveTo>
                <a:cubicBezTo>
                  <a:pt x="10901" y="9383"/>
                  <a:pt x="10851" y="9391"/>
                  <a:pt x="10800" y="9391"/>
                </a:cubicBezTo>
                <a:cubicBezTo>
                  <a:pt x="10748" y="9391"/>
                  <a:pt x="10698" y="9383"/>
                  <a:pt x="10648" y="9367"/>
                </a:cubicBezTo>
                <a:lnTo>
                  <a:pt x="1873" y="6550"/>
                </a:lnTo>
                <a:cubicBezTo>
                  <a:pt x="1566" y="6452"/>
                  <a:pt x="1349" y="6072"/>
                  <a:pt x="1349" y="5634"/>
                </a:cubicBezTo>
                <a:cubicBezTo>
                  <a:pt x="1349" y="5197"/>
                  <a:pt x="1566" y="4817"/>
                  <a:pt x="1873" y="4719"/>
                </a:cubicBezTo>
                <a:lnTo>
                  <a:pt x="10648" y="1902"/>
                </a:lnTo>
                <a:cubicBezTo>
                  <a:pt x="10698" y="1886"/>
                  <a:pt x="10748" y="1878"/>
                  <a:pt x="10800" y="1878"/>
                </a:cubicBezTo>
                <a:cubicBezTo>
                  <a:pt x="10851" y="1878"/>
                  <a:pt x="10901" y="1886"/>
                  <a:pt x="10951" y="1902"/>
                </a:cubicBezTo>
                <a:lnTo>
                  <a:pt x="19726" y="4719"/>
                </a:lnTo>
                <a:cubicBezTo>
                  <a:pt x="20033" y="4817"/>
                  <a:pt x="20249" y="5197"/>
                  <a:pt x="20249" y="5634"/>
                </a:cubicBezTo>
                <a:cubicBezTo>
                  <a:pt x="20249" y="6072"/>
                  <a:pt x="20033" y="6452"/>
                  <a:pt x="19726" y="6550"/>
                </a:cubicBezTo>
                <a:cubicBezTo>
                  <a:pt x="19726" y="6550"/>
                  <a:pt x="10951" y="9367"/>
                  <a:pt x="10951" y="9367"/>
                </a:cubicBezTo>
                <a:close/>
                <a:moveTo>
                  <a:pt x="16874" y="16904"/>
                </a:moveTo>
                <a:cubicBezTo>
                  <a:pt x="16874" y="17942"/>
                  <a:pt x="14849" y="19721"/>
                  <a:pt x="10800" y="19721"/>
                </a:cubicBezTo>
                <a:cubicBezTo>
                  <a:pt x="6749" y="19721"/>
                  <a:pt x="4724" y="17942"/>
                  <a:pt x="4724" y="16904"/>
                </a:cubicBezTo>
                <a:lnTo>
                  <a:pt x="4724" y="9394"/>
                </a:lnTo>
                <a:lnTo>
                  <a:pt x="10353" y="11200"/>
                </a:lnTo>
                <a:cubicBezTo>
                  <a:pt x="10501" y="11246"/>
                  <a:pt x="10651" y="11269"/>
                  <a:pt x="10800" y="11269"/>
                </a:cubicBezTo>
                <a:cubicBezTo>
                  <a:pt x="10949" y="11269"/>
                  <a:pt x="11098" y="11246"/>
                  <a:pt x="11255" y="11198"/>
                </a:cubicBezTo>
                <a:lnTo>
                  <a:pt x="16874" y="9394"/>
                </a:lnTo>
                <a:cubicBezTo>
                  <a:pt x="16874" y="9394"/>
                  <a:pt x="16874" y="16904"/>
                  <a:pt x="16874" y="16904"/>
                </a:cubicBezTo>
                <a:close/>
                <a:moveTo>
                  <a:pt x="21600" y="5634"/>
                </a:moveTo>
                <a:cubicBezTo>
                  <a:pt x="21600" y="4314"/>
                  <a:pt x="20954" y="3185"/>
                  <a:pt x="20030" y="2888"/>
                </a:cubicBezTo>
                <a:lnTo>
                  <a:pt x="11246" y="68"/>
                </a:lnTo>
                <a:cubicBezTo>
                  <a:pt x="11098" y="22"/>
                  <a:pt x="10949" y="0"/>
                  <a:pt x="10800" y="0"/>
                </a:cubicBezTo>
                <a:cubicBezTo>
                  <a:pt x="10651" y="0"/>
                  <a:pt x="10501" y="22"/>
                  <a:pt x="10344" y="71"/>
                </a:cubicBezTo>
                <a:lnTo>
                  <a:pt x="1570" y="2888"/>
                </a:lnTo>
                <a:cubicBezTo>
                  <a:pt x="645" y="3185"/>
                  <a:pt x="0" y="4314"/>
                  <a:pt x="0" y="5634"/>
                </a:cubicBezTo>
                <a:cubicBezTo>
                  <a:pt x="0" y="6955"/>
                  <a:pt x="645" y="8084"/>
                  <a:pt x="1569" y="8380"/>
                </a:cubicBezTo>
                <a:lnTo>
                  <a:pt x="3374" y="8960"/>
                </a:lnTo>
                <a:lnTo>
                  <a:pt x="3374" y="16904"/>
                </a:lnTo>
                <a:cubicBezTo>
                  <a:pt x="3374" y="19397"/>
                  <a:pt x="5425" y="21600"/>
                  <a:pt x="10800" y="21600"/>
                </a:cubicBezTo>
                <a:cubicBezTo>
                  <a:pt x="16174" y="21600"/>
                  <a:pt x="18224" y="19397"/>
                  <a:pt x="18224" y="16904"/>
                </a:cubicBezTo>
                <a:lnTo>
                  <a:pt x="18224" y="8960"/>
                </a:lnTo>
                <a:lnTo>
                  <a:pt x="20030" y="8380"/>
                </a:lnTo>
                <a:cubicBezTo>
                  <a:pt x="20954" y="8084"/>
                  <a:pt x="21600" y="6955"/>
                  <a:pt x="21600" y="563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3" name="AutoShape 44"/>
          <p:cNvSpPr/>
          <p:nvPr/>
        </p:nvSpPr>
        <p:spPr bwMode="auto">
          <a:xfrm>
            <a:off x="8392844" y="3296786"/>
            <a:ext cx="35327" cy="1972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963"/>
                </a:moveTo>
                <a:lnTo>
                  <a:pt x="0" y="19636"/>
                </a:lnTo>
                <a:cubicBezTo>
                  <a:pt x="0" y="20721"/>
                  <a:pt x="4841" y="21599"/>
                  <a:pt x="10800" y="21599"/>
                </a:cubicBezTo>
                <a:cubicBezTo>
                  <a:pt x="16758" y="21599"/>
                  <a:pt x="21600" y="20721"/>
                  <a:pt x="21600" y="19636"/>
                </a:cubicBezTo>
                <a:lnTo>
                  <a:pt x="21600" y="1963"/>
                </a:lnTo>
                <a:cubicBezTo>
                  <a:pt x="21600" y="878"/>
                  <a:pt x="16758" y="0"/>
                  <a:pt x="10800" y="0"/>
                </a:cubicBezTo>
                <a:cubicBezTo>
                  <a:pt x="4841" y="0"/>
                  <a:pt x="0" y="878"/>
                  <a:pt x="0" y="19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4" name="AutoShape 45"/>
          <p:cNvSpPr/>
          <p:nvPr/>
        </p:nvSpPr>
        <p:spPr bwMode="auto">
          <a:xfrm>
            <a:off x="8374199" y="3511693"/>
            <a:ext cx="72618" cy="1079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8" y="0"/>
                  <a:pt x="0" y="10427"/>
                  <a:pt x="0" y="14400"/>
                </a:cubicBezTo>
                <a:cubicBezTo>
                  <a:pt x="0" y="18372"/>
                  <a:pt x="4838" y="21599"/>
                  <a:pt x="10800" y="21599"/>
                </a:cubicBezTo>
                <a:cubicBezTo>
                  <a:pt x="16761" y="21599"/>
                  <a:pt x="21600" y="18372"/>
                  <a:pt x="21600" y="14400"/>
                </a:cubicBezTo>
                <a:cubicBezTo>
                  <a:pt x="21600" y="10427"/>
                  <a:pt x="16761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6" name="Oval 97"/>
          <p:cNvSpPr/>
          <p:nvPr/>
        </p:nvSpPr>
        <p:spPr>
          <a:xfrm>
            <a:off x="5658720" y="2915835"/>
            <a:ext cx="875236" cy="875236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utoShape 112"/>
          <p:cNvSpPr/>
          <p:nvPr/>
        </p:nvSpPr>
        <p:spPr bwMode="auto">
          <a:xfrm>
            <a:off x="5854230" y="3114481"/>
            <a:ext cx="464344" cy="465138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9" name="Oval 95"/>
          <p:cNvSpPr/>
          <p:nvPr/>
        </p:nvSpPr>
        <p:spPr>
          <a:xfrm>
            <a:off x="1528437" y="2942917"/>
            <a:ext cx="875236" cy="875236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chemeClr val="bg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AutoShape 113"/>
          <p:cNvSpPr/>
          <p:nvPr/>
        </p:nvSpPr>
        <p:spPr bwMode="auto">
          <a:xfrm>
            <a:off x="1789200" y="3114481"/>
            <a:ext cx="390909" cy="5698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42" name="AutoShape 114"/>
          <p:cNvSpPr/>
          <p:nvPr/>
        </p:nvSpPr>
        <p:spPr bwMode="auto">
          <a:xfrm>
            <a:off x="1877689" y="3203943"/>
            <a:ext cx="115716" cy="1157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38" y="0"/>
                </a:moveTo>
                <a:cubicBezTo>
                  <a:pt x="8943" y="0"/>
                  <a:pt x="0" y="8942"/>
                  <a:pt x="0" y="19938"/>
                </a:cubicBezTo>
                <a:cubicBezTo>
                  <a:pt x="0" y="20855"/>
                  <a:pt x="743" y="21600"/>
                  <a:pt x="1661" y="21600"/>
                </a:cubicBezTo>
                <a:cubicBezTo>
                  <a:pt x="2579" y="21600"/>
                  <a:pt x="3323" y="20855"/>
                  <a:pt x="3323" y="19938"/>
                </a:cubicBezTo>
                <a:cubicBezTo>
                  <a:pt x="3323" y="10777"/>
                  <a:pt x="10777" y="3323"/>
                  <a:pt x="19938" y="3323"/>
                </a:cubicBezTo>
                <a:cubicBezTo>
                  <a:pt x="20856" y="3323"/>
                  <a:pt x="21600" y="2578"/>
                  <a:pt x="21600" y="1661"/>
                </a:cubicBezTo>
                <a:cubicBezTo>
                  <a:pt x="21600" y="744"/>
                  <a:pt x="20856" y="0"/>
                  <a:pt x="1993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44" name="Oval 96"/>
          <p:cNvSpPr/>
          <p:nvPr/>
        </p:nvSpPr>
        <p:spPr>
          <a:xfrm>
            <a:off x="3598875" y="2935363"/>
            <a:ext cx="875236" cy="875236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AutoShape 136"/>
          <p:cNvSpPr/>
          <p:nvPr/>
        </p:nvSpPr>
        <p:spPr bwMode="auto">
          <a:xfrm>
            <a:off x="4051367" y="3225169"/>
            <a:ext cx="152400" cy="1524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538" y="20579"/>
                </a:moveTo>
                <a:lnTo>
                  <a:pt x="19542" y="20579"/>
                </a:lnTo>
                <a:cubicBezTo>
                  <a:pt x="19546" y="21142"/>
                  <a:pt x="20004" y="21600"/>
                  <a:pt x="20571" y="21600"/>
                </a:cubicBezTo>
                <a:cubicBezTo>
                  <a:pt x="21137" y="21600"/>
                  <a:pt x="21599" y="21138"/>
                  <a:pt x="21599" y="20571"/>
                </a:cubicBezTo>
                <a:cubicBezTo>
                  <a:pt x="21599" y="20565"/>
                  <a:pt x="21595" y="20561"/>
                  <a:pt x="21595" y="20555"/>
                </a:cubicBezTo>
                <a:cubicBezTo>
                  <a:pt x="21583" y="9221"/>
                  <a:pt x="12411" y="41"/>
                  <a:pt x="1080" y="12"/>
                </a:cubicBezTo>
                <a:cubicBezTo>
                  <a:pt x="1064" y="10"/>
                  <a:pt x="1048" y="0"/>
                  <a:pt x="1028" y="0"/>
                </a:cubicBezTo>
                <a:cubicBezTo>
                  <a:pt x="458" y="0"/>
                  <a:pt x="0" y="461"/>
                  <a:pt x="0" y="1028"/>
                </a:cubicBezTo>
                <a:cubicBezTo>
                  <a:pt x="0" y="1594"/>
                  <a:pt x="458" y="2055"/>
                  <a:pt x="1024" y="2057"/>
                </a:cubicBezTo>
                <a:lnTo>
                  <a:pt x="1024" y="2065"/>
                </a:lnTo>
                <a:cubicBezTo>
                  <a:pt x="11233" y="2065"/>
                  <a:pt x="19538" y="10370"/>
                  <a:pt x="19538" y="2057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47" name="AutoShape 137"/>
          <p:cNvSpPr/>
          <p:nvPr/>
        </p:nvSpPr>
        <p:spPr bwMode="auto">
          <a:xfrm>
            <a:off x="3804511" y="3167225"/>
            <a:ext cx="464344" cy="464344"/>
          </a:xfrm>
          <a:custGeom>
            <a:avLst/>
            <a:gdLst>
              <a:gd name="T0" fmla="+- 0 10819 195"/>
              <a:gd name="T1" fmla="*/ T0 w 21248"/>
              <a:gd name="T2" fmla="*/ 10800 h 21600"/>
              <a:gd name="T3" fmla="+- 0 10819 195"/>
              <a:gd name="T4" fmla="*/ T3 w 21248"/>
              <a:gd name="T5" fmla="*/ 10800 h 21600"/>
              <a:gd name="T6" fmla="+- 0 10819 195"/>
              <a:gd name="T7" fmla="*/ T6 w 21248"/>
              <a:gd name="T8" fmla="*/ 10800 h 21600"/>
              <a:gd name="T9" fmla="+- 0 10819 195"/>
              <a:gd name="T10" fmla="*/ T9 w 212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248" h="21600">
                <a:moveTo>
                  <a:pt x="19868" y="17133"/>
                </a:moveTo>
                <a:cubicBezTo>
                  <a:pt x="19766" y="17386"/>
                  <a:pt x="19525" y="17549"/>
                  <a:pt x="19255" y="17549"/>
                </a:cubicBezTo>
                <a:lnTo>
                  <a:pt x="19058" y="17549"/>
                </a:lnTo>
                <a:lnTo>
                  <a:pt x="3983" y="2226"/>
                </a:lnTo>
                <a:lnTo>
                  <a:pt x="3983" y="2025"/>
                </a:lnTo>
                <a:cubicBezTo>
                  <a:pt x="3983" y="1750"/>
                  <a:pt x="4144" y="1506"/>
                  <a:pt x="4393" y="1401"/>
                </a:cubicBezTo>
                <a:cubicBezTo>
                  <a:pt x="4475" y="1367"/>
                  <a:pt x="4560" y="1350"/>
                  <a:pt x="4647" y="1350"/>
                </a:cubicBezTo>
                <a:cubicBezTo>
                  <a:pt x="4824" y="1350"/>
                  <a:pt x="4991" y="1420"/>
                  <a:pt x="5116" y="1547"/>
                </a:cubicBezTo>
                <a:lnTo>
                  <a:pt x="19724" y="16397"/>
                </a:lnTo>
                <a:cubicBezTo>
                  <a:pt x="19915" y="16591"/>
                  <a:pt x="19972" y="16880"/>
                  <a:pt x="19868" y="17133"/>
                </a:cubicBezTo>
                <a:moveTo>
                  <a:pt x="10121" y="17549"/>
                </a:moveTo>
                <a:cubicBezTo>
                  <a:pt x="10017" y="17549"/>
                  <a:pt x="9922" y="17586"/>
                  <a:pt x="9824" y="17609"/>
                </a:cubicBezTo>
                <a:lnTo>
                  <a:pt x="3923" y="11612"/>
                </a:lnTo>
                <a:cubicBezTo>
                  <a:pt x="3946" y="11512"/>
                  <a:pt x="3982" y="11415"/>
                  <a:pt x="3982" y="11311"/>
                </a:cubicBezTo>
                <a:lnTo>
                  <a:pt x="3983" y="3180"/>
                </a:lnTo>
                <a:lnTo>
                  <a:pt x="18119" y="17549"/>
                </a:lnTo>
                <a:cubicBezTo>
                  <a:pt x="18119" y="17549"/>
                  <a:pt x="10121" y="17549"/>
                  <a:pt x="10121" y="17549"/>
                </a:cubicBezTo>
                <a:close/>
                <a:moveTo>
                  <a:pt x="9182" y="17945"/>
                </a:moveTo>
                <a:lnTo>
                  <a:pt x="7109" y="20052"/>
                </a:lnTo>
                <a:cubicBezTo>
                  <a:pt x="6939" y="20224"/>
                  <a:pt x="6742" y="20249"/>
                  <a:pt x="6640" y="20249"/>
                </a:cubicBezTo>
                <a:cubicBezTo>
                  <a:pt x="6537" y="20249"/>
                  <a:pt x="6339" y="20224"/>
                  <a:pt x="6170" y="20052"/>
                </a:cubicBezTo>
                <a:lnTo>
                  <a:pt x="1522" y="15327"/>
                </a:lnTo>
                <a:cubicBezTo>
                  <a:pt x="1352" y="15154"/>
                  <a:pt x="1327" y="14953"/>
                  <a:pt x="1327" y="14850"/>
                </a:cubicBezTo>
                <a:cubicBezTo>
                  <a:pt x="1327" y="14745"/>
                  <a:pt x="1352" y="14544"/>
                  <a:pt x="1522" y="14373"/>
                </a:cubicBezTo>
                <a:lnTo>
                  <a:pt x="3593" y="12266"/>
                </a:lnTo>
                <a:cubicBezTo>
                  <a:pt x="3599" y="12260"/>
                  <a:pt x="3601" y="12251"/>
                  <a:pt x="3607" y="12245"/>
                </a:cubicBezTo>
                <a:lnTo>
                  <a:pt x="9202" y="17932"/>
                </a:lnTo>
                <a:cubicBezTo>
                  <a:pt x="9196" y="17937"/>
                  <a:pt x="9187" y="17939"/>
                  <a:pt x="9182" y="17945"/>
                </a:cubicBezTo>
                <a:moveTo>
                  <a:pt x="6056" y="593"/>
                </a:moveTo>
                <a:cubicBezTo>
                  <a:pt x="5675" y="205"/>
                  <a:pt x="5165" y="0"/>
                  <a:pt x="4647" y="0"/>
                </a:cubicBezTo>
                <a:cubicBezTo>
                  <a:pt x="4390" y="0"/>
                  <a:pt x="4132" y="49"/>
                  <a:pt x="3885" y="154"/>
                </a:cubicBezTo>
                <a:cubicBezTo>
                  <a:pt x="3141" y="467"/>
                  <a:pt x="2655" y="1205"/>
                  <a:pt x="2655" y="2025"/>
                </a:cubicBezTo>
                <a:lnTo>
                  <a:pt x="2654" y="11311"/>
                </a:lnTo>
                <a:lnTo>
                  <a:pt x="583" y="13418"/>
                </a:lnTo>
                <a:cubicBezTo>
                  <a:pt x="-195" y="14208"/>
                  <a:pt x="-195" y="15491"/>
                  <a:pt x="583" y="16281"/>
                </a:cubicBezTo>
                <a:lnTo>
                  <a:pt x="5231" y="21006"/>
                </a:lnTo>
                <a:cubicBezTo>
                  <a:pt x="5620" y="21402"/>
                  <a:pt x="6131" y="21599"/>
                  <a:pt x="6640" y="21599"/>
                </a:cubicBezTo>
                <a:cubicBezTo>
                  <a:pt x="7150" y="21599"/>
                  <a:pt x="7659" y="21402"/>
                  <a:pt x="8048" y="21006"/>
                </a:cubicBezTo>
                <a:lnTo>
                  <a:pt x="10121" y="18900"/>
                </a:lnTo>
                <a:lnTo>
                  <a:pt x="19255" y="18900"/>
                </a:lnTo>
                <a:cubicBezTo>
                  <a:pt x="20062" y="18900"/>
                  <a:pt x="20788" y="18407"/>
                  <a:pt x="21095" y="17650"/>
                </a:cubicBezTo>
                <a:cubicBezTo>
                  <a:pt x="21405" y="16893"/>
                  <a:pt x="21234" y="16022"/>
                  <a:pt x="20663" y="15443"/>
                </a:cubicBezTo>
                <a:cubicBezTo>
                  <a:pt x="20663" y="15443"/>
                  <a:pt x="6056" y="593"/>
                  <a:pt x="6056" y="5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48" name="AutoShape 138"/>
          <p:cNvSpPr/>
          <p:nvPr/>
        </p:nvSpPr>
        <p:spPr bwMode="auto">
          <a:xfrm>
            <a:off x="4051367" y="3167225"/>
            <a:ext cx="217488" cy="2174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37" y="2880"/>
                </a:moveTo>
                <a:lnTo>
                  <a:pt x="1437" y="2885"/>
                </a:lnTo>
                <a:cubicBezTo>
                  <a:pt x="10965" y="2885"/>
                  <a:pt x="18717" y="10637"/>
                  <a:pt x="18717" y="20165"/>
                </a:cubicBezTo>
                <a:lnTo>
                  <a:pt x="18720" y="20165"/>
                </a:lnTo>
                <a:cubicBezTo>
                  <a:pt x="18722" y="20959"/>
                  <a:pt x="19366" y="21600"/>
                  <a:pt x="20160" y="21600"/>
                </a:cubicBezTo>
                <a:cubicBezTo>
                  <a:pt x="20955" y="21600"/>
                  <a:pt x="21599" y="20956"/>
                  <a:pt x="21599" y="20160"/>
                </a:cubicBezTo>
                <a:cubicBezTo>
                  <a:pt x="21599" y="20155"/>
                  <a:pt x="21597" y="20152"/>
                  <a:pt x="21597" y="20148"/>
                </a:cubicBezTo>
                <a:cubicBezTo>
                  <a:pt x="21588" y="9034"/>
                  <a:pt x="12588" y="28"/>
                  <a:pt x="1476" y="8"/>
                </a:cubicBezTo>
                <a:cubicBezTo>
                  <a:pt x="1465" y="7"/>
                  <a:pt x="1454" y="0"/>
                  <a:pt x="1440" y="0"/>
                </a:cubicBezTo>
                <a:cubicBezTo>
                  <a:pt x="644" y="0"/>
                  <a:pt x="0" y="644"/>
                  <a:pt x="0" y="1440"/>
                </a:cubicBezTo>
                <a:cubicBezTo>
                  <a:pt x="0" y="2234"/>
                  <a:pt x="644" y="2878"/>
                  <a:pt x="1437" y="288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49" name="TextBox 137"/>
          <p:cNvSpPr txBox="1"/>
          <p:nvPr/>
        </p:nvSpPr>
        <p:spPr>
          <a:xfrm>
            <a:off x="1048871" y="4491035"/>
            <a:ext cx="1842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0" name="TextBox 138"/>
          <p:cNvSpPr txBox="1"/>
          <p:nvPr/>
        </p:nvSpPr>
        <p:spPr>
          <a:xfrm>
            <a:off x="1048871" y="4837430"/>
            <a:ext cx="18422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51" name="TextBox 141"/>
          <p:cNvSpPr txBox="1"/>
          <p:nvPr/>
        </p:nvSpPr>
        <p:spPr>
          <a:xfrm>
            <a:off x="3117165" y="4491035"/>
            <a:ext cx="1842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2" name="TextBox 142"/>
          <p:cNvSpPr txBox="1"/>
          <p:nvPr/>
        </p:nvSpPr>
        <p:spPr>
          <a:xfrm>
            <a:off x="3117165" y="4837430"/>
            <a:ext cx="18422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53" name="TextBox 143"/>
          <p:cNvSpPr txBox="1"/>
          <p:nvPr/>
        </p:nvSpPr>
        <p:spPr>
          <a:xfrm>
            <a:off x="5202754" y="4491035"/>
            <a:ext cx="1842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4" name="TextBox 144"/>
          <p:cNvSpPr txBox="1"/>
          <p:nvPr/>
        </p:nvSpPr>
        <p:spPr>
          <a:xfrm>
            <a:off x="5202754" y="4837430"/>
            <a:ext cx="18422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55" name="TextBox 145"/>
          <p:cNvSpPr txBox="1"/>
          <p:nvPr/>
        </p:nvSpPr>
        <p:spPr>
          <a:xfrm>
            <a:off x="7295930" y="4491035"/>
            <a:ext cx="1842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6" name="TextBox 146"/>
          <p:cNvSpPr txBox="1"/>
          <p:nvPr/>
        </p:nvSpPr>
        <p:spPr>
          <a:xfrm>
            <a:off x="7295930" y="4837430"/>
            <a:ext cx="18422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57" name="TextBox 147"/>
          <p:cNvSpPr txBox="1"/>
          <p:nvPr/>
        </p:nvSpPr>
        <p:spPr>
          <a:xfrm>
            <a:off x="9361644" y="4491035"/>
            <a:ext cx="1842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8" name="TextBox 148"/>
          <p:cNvSpPr txBox="1"/>
          <p:nvPr/>
        </p:nvSpPr>
        <p:spPr>
          <a:xfrm>
            <a:off x="9361644" y="4837430"/>
            <a:ext cx="18422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60" name="AutoShape 72"/>
          <p:cNvSpPr/>
          <p:nvPr/>
        </p:nvSpPr>
        <p:spPr bwMode="auto">
          <a:xfrm>
            <a:off x="1604979" y="1643446"/>
            <a:ext cx="750027" cy="863270"/>
          </a:xfrm>
          <a:custGeom>
            <a:avLst/>
            <a:gdLst>
              <a:gd name="T0" fmla="*/ 304801 w 21600"/>
              <a:gd name="T1" fmla="*/ 350451 h 21600"/>
              <a:gd name="T2" fmla="*/ 304801 w 21600"/>
              <a:gd name="T3" fmla="*/ 350451 h 21600"/>
              <a:gd name="T4" fmla="*/ 304801 w 21600"/>
              <a:gd name="T5" fmla="*/ 350451 h 21600"/>
              <a:gd name="T6" fmla="*/ 304801 w 21600"/>
              <a:gd name="T7" fmla="*/ 35045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9446"/>
                </a:moveTo>
                <a:cubicBezTo>
                  <a:pt x="0" y="4245"/>
                  <a:pt x="4826" y="0"/>
                  <a:pt x="10860" y="0"/>
                </a:cubicBezTo>
                <a:cubicBezTo>
                  <a:pt x="16773" y="0"/>
                  <a:pt x="21600" y="4245"/>
                  <a:pt x="21600" y="9446"/>
                </a:cubicBezTo>
                <a:cubicBezTo>
                  <a:pt x="21600" y="13957"/>
                  <a:pt x="17678" y="17725"/>
                  <a:pt x="12489" y="18415"/>
                </a:cubicBezTo>
                <a:cubicBezTo>
                  <a:pt x="10618" y="21599"/>
                  <a:pt x="10618" y="21599"/>
                  <a:pt x="10618" y="21599"/>
                </a:cubicBezTo>
                <a:cubicBezTo>
                  <a:pt x="8929" y="18415"/>
                  <a:pt x="8929" y="18415"/>
                  <a:pt x="8929" y="18415"/>
                </a:cubicBezTo>
                <a:cubicBezTo>
                  <a:pt x="3801" y="17566"/>
                  <a:pt x="0" y="13798"/>
                  <a:pt x="0" y="944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lIns="0" tIns="0" rIns="0" bIns="0"/>
          <a:lstStyle>
            <a:defPPr>
              <a:defRPr lang="es-ES"/>
            </a:defPPr>
            <a:lvl1pPr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1pPr>
            <a:lvl2pPr marL="4572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2pPr>
            <a:lvl3pPr marL="9144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3pPr>
            <a:lvl4pPr marL="13716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4pPr>
            <a:lvl5pPr marL="18288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9pPr>
          </a:lstStyle>
          <a:p>
            <a:endParaRPr lang="en-US" dirty="0"/>
          </a:p>
        </p:txBody>
      </p:sp>
      <p:sp>
        <p:nvSpPr>
          <p:cNvPr id="61" name="TextBox 2"/>
          <p:cNvSpPr txBox="1"/>
          <p:nvPr/>
        </p:nvSpPr>
        <p:spPr>
          <a:xfrm>
            <a:off x="1667389" y="1838292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2011</a:t>
            </a:r>
          </a:p>
        </p:txBody>
      </p:sp>
      <p:sp>
        <p:nvSpPr>
          <p:cNvPr id="63" name="AutoShape 75"/>
          <p:cNvSpPr/>
          <p:nvPr/>
        </p:nvSpPr>
        <p:spPr bwMode="auto">
          <a:xfrm>
            <a:off x="3672628" y="1638773"/>
            <a:ext cx="751916" cy="863270"/>
          </a:xfrm>
          <a:custGeom>
            <a:avLst/>
            <a:gdLst>
              <a:gd name="T0" fmla="*/ 304801 w 21600"/>
              <a:gd name="T1" fmla="*/ 350451 h 21600"/>
              <a:gd name="T2" fmla="*/ 304801 w 21600"/>
              <a:gd name="T3" fmla="*/ 350451 h 21600"/>
              <a:gd name="T4" fmla="*/ 304801 w 21600"/>
              <a:gd name="T5" fmla="*/ 350451 h 21600"/>
              <a:gd name="T6" fmla="*/ 304801 w 21600"/>
              <a:gd name="T7" fmla="*/ 35045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9446"/>
                </a:moveTo>
                <a:cubicBezTo>
                  <a:pt x="0" y="4245"/>
                  <a:pt x="4826" y="0"/>
                  <a:pt x="10860" y="0"/>
                </a:cubicBezTo>
                <a:cubicBezTo>
                  <a:pt x="16773" y="0"/>
                  <a:pt x="21600" y="4245"/>
                  <a:pt x="21600" y="9446"/>
                </a:cubicBezTo>
                <a:cubicBezTo>
                  <a:pt x="21600" y="13957"/>
                  <a:pt x="17678" y="17725"/>
                  <a:pt x="12489" y="18415"/>
                </a:cubicBezTo>
                <a:cubicBezTo>
                  <a:pt x="10618" y="21599"/>
                  <a:pt x="10618" y="21599"/>
                  <a:pt x="10618" y="21599"/>
                </a:cubicBezTo>
                <a:cubicBezTo>
                  <a:pt x="8929" y="18415"/>
                  <a:pt x="8929" y="18415"/>
                  <a:pt x="8929" y="18415"/>
                </a:cubicBezTo>
                <a:cubicBezTo>
                  <a:pt x="3801" y="17566"/>
                  <a:pt x="0" y="13798"/>
                  <a:pt x="0" y="944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lIns="0" tIns="0" rIns="0" bIns="0"/>
          <a:lstStyle>
            <a:defPPr>
              <a:defRPr lang="es-ES"/>
            </a:defPPr>
            <a:lvl1pPr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1pPr>
            <a:lvl2pPr marL="4572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2pPr>
            <a:lvl3pPr marL="9144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3pPr>
            <a:lvl4pPr marL="13716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4pPr>
            <a:lvl5pPr marL="18288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9pPr>
          </a:lstStyle>
          <a:p>
            <a:endParaRPr lang="en-US"/>
          </a:p>
        </p:txBody>
      </p:sp>
      <p:sp>
        <p:nvSpPr>
          <p:cNvPr id="64" name="TextBox 58"/>
          <p:cNvSpPr txBox="1"/>
          <p:nvPr/>
        </p:nvSpPr>
        <p:spPr>
          <a:xfrm>
            <a:off x="3711152" y="1837699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2012</a:t>
            </a:r>
          </a:p>
        </p:txBody>
      </p:sp>
      <p:sp>
        <p:nvSpPr>
          <p:cNvPr id="66" name="AutoShape 78"/>
          <p:cNvSpPr/>
          <p:nvPr/>
        </p:nvSpPr>
        <p:spPr bwMode="auto">
          <a:xfrm>
            <a:off x="5720042" y="1643446"/>
            <a:ext cx="751916" cy="863270"/>
          </a:xfrm>
          <a:custGeom>
            <a:avLst/>
            <a:gdLst>
              <a:gd name="T0" fmla="*/ 304801 w 21600"/>
              <a:gd name="T1" fmla="*/ 350451 h 21600"/>
              <a:gd name="T2" fmla="*/ 304801 w 21600"/>
              <a:gd name="T3" fmla="*/ 350451 h 21600"/>
              <a:gd name="T4" fmla="*/ 304801 w 21600"/>
              <a:gd name="T5" fmla="*/ 350451 h 21600"/>
              <a:gd name="T6" fmla="*/ 304801 w 21600"/>
              <a:gd name="T7" fmla="*/ 35045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9446"/>
                </a:moveTo>
                <a:cubicBezTo>
                  <a:pt x="0" y="4245"/>
                  <a:pt x="4826" y="0"/>
                  <a:pt x="10860" y="0"/>
                </a:cubicBezTo>
                <a:cubicBezTo>
                  <a:pt x="16773" y="0"/>
                  <a:pt x="21600" y="4245"/>
                  <a:pt x="21600" y="9446"/>
                </a:cubicBezTo>
                <a:cubicBezTo>
                  <a:pt x="21600" y="13957"/>
                  <a:pt x="17678" y="17725"/>
                  <a:pt x="12489" y="18415"/>
                </a:cubicBezTo>
                <a:cubicBezTo>
                  <a:pt x="10618" y="21599"/>
                  <a:pt x="10618" y="21599"/>
                  <a:pt x="10618" y="21599"/>
                </a:cubicBezTo>
                <a:cubicBezTo>
                  <a:pt x="8929" y="18415"/>
                  <a:pt x="8929" y="18415"/>
                  <a:pt x="8929" y="18415"/>
                </a:cubicBezTo>
                <a:cubicBezTo>
                  <a:pt x="3801" y="17566"/>
                  <a:pt x="0" y="13798"/>
                  <a:pt x="0" y="944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lIns="0" tIns="0" rIns="0" bIns="0"/>
          <a:lstStyle>
            <a:defPPr>
              <a:defRPr lang="es-ES"/>
            </a:defPPr>
            <a:lvl1pPr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1pPr>
            <a:lvl2pPr marL="4572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2pPr>
            <a:lvl3pPr marL="9144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3pPr>
            <a:lvl4pPr marL="13716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4pPr>
            <a:lvl5pPr marL="18288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9pPr>
          </a:lstStyle>
          <a:p>
            <a:endParaRPr lang="en-US"/>
          </a:p>
        </p:txBody>
      </p:sp>
      <p:sp>
        <p:nvSpPr>
          <p:cNvPr id="67" name="TextBox 59"/>
          <p:cNvSpPr txBox="1"/>
          <p:nvPr/>
        </p:nvSpPr>
        <p:spPr>
          <a:xfrm>
            <a:off x="5777405" y="1837699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2013</a:t>
            </a:r>
          </a:p>
        </p:txBody>
      </p:sp>
      <p:sp>
        <p:nvSpPr>
          <p:cNvPr id="69" name="AutoShape 81"/>
          <p:cNvSpPr/>
          <p:nvPr/>
        </p:nvSpPr>
        <p:spPr bwMode="auto">
          <a:xfrm>
            <a:off x="7789580" y="1675101"/>
            <a:ext cx="751916" cy="863270"/>
          </a:xfrm>
          <a:custGeom>
            <a:avLst/>
            <a:gdLst>
              <a:gd name="T0" fmla="*/ 304801 w 21600"/>
              <a:gd name="T1" fmla="*/ 350451 h 21600"/>
              <a:gd name="T2" fmla="*/ 304801 w 21600"/>
              <a:gd name="T3" fmla="*/ 350451 h 21600"/>
              <a:gd name="T4" fmla="*/ 304801 w 21600"/>
              <a:gd name="T5" fmla="*/ 350451 h 21600"/>
              <a:gd name="T6" fmla="*/ 304801 w 21600"/>
              <a:gd name="T7" fmla="*/ 35045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9446"/>
                </a:moveTo>
                <a:cubicBezTo>
                  <a:pt x="0" y="4245"/>
                  <a:pt x="4826" y="0"/>
                  <a:pt x="10860" y="0"/>
                </a:cubicBezTo>
                <a:cubicBezTo>
                  <a:pt x="16773" y="0"/>
                  <a:pt x="21600" y="4245"/>
                  <a:pt x="21600" y="9446"/>
                </a:cubicBezTo>
                <a:cubicBezTo>
                  <a:pt x="21600" y="13957"/>
                  <a:pt x="17678" y="17725"/>
                  <a:pt x="12489" y="18415"/>
                </a:cubicBezTo>
                <a:cubicBezTo>
                  <a:pt x="10618" y="21599"/>
                  <a:pt x="10618" y="21599"/>
                  <a:pt x="10618" y="21599"/>
                </a:cubicBezTo>
                <a:cubicBezTo>
                  <a:pt x="8929" y="18415"/>
                  <a:pt x="8929" y="18415"/>
                  <a:pt x="8929" y="18415"/>
                </a:cubicBezTo>
                <a:cubicBezTo>
                  <a:pt x="3801" y="17566"/>
                  <a:pt x="0" y="13798"/>
                  <a:pt x="0" y="944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lIns="0" tIns="0" rIns="0" bIns="0"/>
          <a:lstStyle>
            <a:defPPr>
              <a:defRPr lang="es-ES"/>
            </a:defPPr>
            <a:lvl1pPr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1pPr>
            <a:lvl2pPr marL="4572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2pPr>
            <a:lvl3pPr marL="9144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3pPr>
            <a:lvl4pPr marL="13716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4pPr>
            <a:lvl5pPr marL="18288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9pPr>
          </a:lstStyle>
          <a:p>
            <a:endParaRPr lang="en-US"/>
          </a:p>
        </p:txBody>
      </p:sp>
      <p:sp>
        <p:nvSpPr>
          <p:cNvPr id="70" name="TextBox 60"/>
          <p:cNvSpPr txBox="1"/>
          <p:nvPr/>
        </p:nvSpPr>
        <p:spPr>
          <a:xfrm>
            <a:off x="7845541" y="1837699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2014</a:t>
            </a:r>
          </a:p>
        </p:txBody>
      </p:sp>
      <p:sp>
        <p:nvSpPr>
          <p:cNvPr id="72" name="AutoShape 84"/>
          <p:cNvSpPr/>
          <p:nvPr/>
        </p:nvSpPr>
        <p:spPr bwMode="auto">
          <a:xfrm>
            <a:off x="9871868" y="1670723"/>
            <a:ext cx="750026" cy="863270"/>
          </a:xfrm>
          <a:custGeom>
            <a:avLst/>
            <a:gdLst>
              <a:gd name="T0" fmla="*/ 304801 w 21600"/>
              <a:gd name="T1" fmla="*/ 350451 h 21600"/>
              <a:gd name="T2" fmla="*/ 304801 w 21600"/>
              <a:gd name="T3" fmla="*/ 350451 h 21600"/>
              <a:gd name="T4" fmla="*/ 304801 w 21600"/>
              <a:gd name="T5" fmla="*/ 350451 h 21600"/>
              <a:gd name="T6" fmla="*/ 304801 w 21600"/>
              <a:gd name="T7" fmla="*/ 350451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9446"/>
                </a:moveTo>
                <a:cubicBezTo>
                  <a:pt x="0" y="4245"/>
                  <a:pt x="4826" y="0"/>
                  <a:pt x="10860" y="0"/>
                </a:cubicBezTo>
                <a:cubicBezTo>
                  <a:pt x="16773" y="0"/>
                  <a:pt x="21600" y="4245"/>
                  <a:pt x="21600" y="9446"/>
                </a:cubicBezTo>
                <a:cubicBezTo>
                  <a:pt x="21600" y="13957"/>
                  <a:pt x="17678" y="17725"/>
                  <a:pt x="12489" y="18415"/>
                </a:cubicBezTo>
                <a:cubicBezTo>
                  <a:pt x="10618" y="21599"/>
                  <a:pt x="10618" y="21599"/>
                  <a:pt x="10618" y="21599"/>
                </a:cubicBezTo>
                <a:cubicBezTo>
                  <a:pt x="8929" y="18415"/>
                  <a:pt x="8929" y="18415"/>
                  <a:pt x="8929" y="18415"/>
                </a:cubicBezTo>
                <a:cubicBezTo>
                  <a:pt x="3801" y="17566"/>
                  <a:pt x="0" y="13798"/>
                  <a:pt x="0" y="944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lIns="0" tIns="0" rIns="0" bIns="0"/>
          <a:lstStyle>
            <a:defPPr>
              <a:defRPr lang="es-ES"/>
            </a:defPPr>
            <a:lvl1pPr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1pPr>
            <a:lvl2pPr marL="4572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2pPr>
            <a:lvl3pPr marL="9144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3pPr>
            <a:lvl4pPr marL="13716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4pPr>
            <a:lvl5pPr marL="1828800" algn="l" rtl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5pPr>
            <a:lvl6pPr marL="22860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6pPr>
            <a:lvl7pPr marL="27432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7pPr>
            <a:lvl8pPr marL="32004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8pPr>
            <a:lvl9pPr marL="3657600" algn="l" defTabSz="914400" rtl="0" eaLnBrk="1" latinLnBrk="0" hangingPunct="1">
              <a:defRPr kern="1200">
                <a:solidFill>
                  <a:srgbClr val="000000"/>
                </a:solidFill>
                <a:latin typeface="Calibri" panose="020F0502020204030204" charset="0"/>
                <a:ea typeface="MS PGothic" panose="020B0600070205080204" pitchFamily="34" charset="-128"/>
                <a:cs typeface="+mn-cs"/>
                <a:sym typeface="Calibri" panose="020F0502020204030204" charset="0"/>
              </a:defRPr>
            </a:lvl9pPr>
          </a:lstStyle>
          <a:p>
            <a:endParaRPr lang="en-US"/>
          </a:p>
        </p:txBody>
      </p:sp>
      <p:sp>
        <p:nvSpPr>
          <p:cNvPr id="73" name="TextBox 61"/>
          <p:cNvSpPr txBox="1"/>
          <p:nvPr/>
        </p:nvSpPr>
        <p:spPr>
          <a:xfrm>
            <a:off x="9932449" y="1837699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2015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5463"/>
            <a:ext cx="12193057" cy="69134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6400" y="319313"/>
            <a:ext cx="214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22"/>
          <p:cNvGrpSpPr/>
          <p:nvPr/>
        </p:nvGrpSpPr>
        <p:grpSpPr>
          <a:xfrm>
            <a:off x="4252565" y="2085200"/>
            <a:ext cx="3738758" cy="3376245"/>
            <a:chOff x="4032249" y="2085976"/>
            <a:chExt cx="4125913" cy="3725861"/>
          </a:xfr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effectLst>
            <a:outerShdw blurRad="342900" dist="317500" dir="5400000" sx="90000" sy="-19000" rotWithShape="0">
              <a:prstClr val="black">
                <a:alpha val="24000"/>
              </a:prstClr>
            </a:outerShdw>
          </a:effectLst>
        </p:grpSpPr>
        <p:sp>
          <p:nvSpPr>
            <p:cNvPr id="20" name="Freeform 14"/>
            <p:cNvSpPr/>
            <p:nvPr/>
          </p:nvSpPr>
          <p:spPr bwMode="auto">
            <a:xfrm>
              <a:off x="4032249" y="3692525"/>
              <a:ext cx="3208338" cy="2119312"/>
            </a:xfrm>
            <a:custGeom>
              <a:avLst/>
              <a:gdLst>
                <a:gd name="T0" fmla="*/ 37 w 1723"/>
                <a:gd name="T1" fmla="*/ 721 h 1138"/>
                <a:gd name="T2" fmla="*/ 451 w 1723"/>
                <a:gd name="T3" fmla="*/ 0 h 1138"/>
                <a:gd name="T4" fmla="*/ 451 w 1723"/>
                <a:gd name="T5" fmla="*/ 0 h 1138"/>
                <a:gd name="T6" fmla="*/ 634 w 1723"/>
                <a:gd name="T7" fmla="*/ 605 h 1138"/>
                <a:gd name="T8" fmla="*/ 1330 w 1723"/>
                <a:gd name="T9" fmla="*/ 579 h 1138"/>
                <a:gd name="T10" fmla="*/ 1446 w 1723"/>
                <a:gd name="T11" fmla="*/ 325 h 1138"/>
                <a:gd name="T12" fmla="*/ 1277 w 1723"/>
                <a:gd name="T13" fmla="*/ 32 h 1138"/>
                <a:gd name="T14" fmla="*/ 1071 w 1723"/>
                <a:gd name="T15" fmla="*/ 1138 h 1138"/>
                <a:gd name="T16" fmla="*/ 1071 w 1723"/>
                <a:gd name="T17" fmla="*/ 1138 h 1138"/>
                <a:gd name="T18" fmla="*/ 279 w 1723"/>
                <a:gd name="T19" fmla="*/ 1138 h 1138"/>
                <a:gd name="T20" fmla="*/ 0 w 1723"/>
                <a:gd name="T21" fmla="*/ 860 h 1138"/>
                <a:gd name="T22" fmla="*/ 37 w 1723"/>
                <a:gd name="T23" fmla="*/ 721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23" h="1138">
                  <a:moveTo>
                    <a:pt x="37" y="721"/>
                  </a:moveTo>
                  <a:cubicBezTo>
                    <a:pt x="451" y="0"/>
                    <a:pt x="451" y="0"/>
                    <a:pt x="451" y="0"/>
                  </a:cubicBezTo>
                  <a:cubicBezTo>
                    <a:pt x="451" y="0"/>
                    <a:pt x="451" y="0"/>
                    <a:pt x="451" y="0"/>
                  </a:cubicBezTo>
                  <a:cubicBezTo>
                    <a:pt x="342" y="265"/>
                    <a:pt x="450" y="484"/>
                    <a:pt x="634" y="605"/>
                  </a:cubicBezTo>
                  <a:cubicBezTo>
                    <a:pt x="828" y="733"/>
                    <a:pt x="1106" y="750"/>
                    <a:pt x="1330" y="579"/>
                  </a:cubicBezTo>
                  <a:cubicBezTo>
                    <a:pt x="1401" y="517"/>
                    <a:pt x="1446" y="426"/>
                    <a:pt x="1446" y="325"/>
                  </a:cubicBezTo>
                  <a:cubicBezTo>
                    <a:pt x="1446" y="196"/>
                    <a:pt x="1378" y="96"/>
                    <a:pt x="1277" y="32"/>
                  </a:cubicBezTo>
                  <a:cubicBezTo>
                    <a:pt x="1723" y="311"/>
                    <a:pt x="1648" y="1131"/>
                    <a:pt x="1071" y="1138"/>
                  </a:cubicBezTo>
                  <a:cubicBezTo>
                    <a:pt x="1071" y="1138"/>
                    <a:pt x="1071" y="1138"/>
                    <a:pt x="1071" y="1138"/>
                  </a:cubicBezTo>
                  <a:cubicBezTo>
                    <a:pt x="279" y="1138"/>
                    <a:pt x="279" y="1138"/>
                    <a:pt x="279" y="1138"/>
                  </a:cubicBezTo>
                  <a:cubicBezTo>
                    <a:pt x="125" y="1138"/>
                    <a:pt x="0" y="1014"/>
                    <a:pt x="0" y="860"/>
                  </a:cubicBezTo>
                  <a:cubicBezTo>
                    <a:pt x="0" y="809"/>
                    <a:pt x="13" y="762"/>
                    <a:pt x="37" y="7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4451349" y="2085976"/>
              <a:ext cx="2860675" cy="3284539"/>
            </a:xfrm>
            <a:custGeom>
              <a:avLst/>
              <a:gdLst>
                <a:gd name="T0" fmla="*/ 226 w 1537"/>
                <a:gd name="T1" fmla="*/ 862 h 1764"/>
                <a:gd name="T2" fmla="*/ 640 w 1537"/>
                <a:gd name="T3" fmla="*/ 141 h 1764"/>
                <a:gd name="T4" fmla="*/ 883 w 1537"/>
                <a:gd name="T5" fmla="*/ 0 h 1764"/>
                <a:gd name="T6" fmla="*/ 1123 w 1537"/>
                <a:gd name="T7" fmla="*/ 136 h 1764"/>
                <a:gd name="T8" fmla="*/ 1537 w 1537"/>
                <a:gd name="T9" fmla="*/ 857 h 1764"/>
                <a:gd name="T10" fmla="*/ 1537 w 1537"/>
                <a:gd name="T11" fmla="*/ 857 h 1764"/>
                <a:gd name="T12" fmla="*/ 545 w 1537"/>
                <a:gd name="T13" fmla="*/ 1188 h 1764"/>
                <a:gd name="T14" fmla="*/ 883 w 1537"/>
                <a:gd name="T15" fmla="*/ 1525 h 1764"/>
                <a:gd name="T16" fmla="*/ 1094 w 1537"/>
                <a:gd name="T17" fmla="*/ 1451 h 1764"/>
                <a:gd name="T18" fmla="*/ 226 w 1537"/>
                <a:gd name="T19" fmla="*/ 863 h 1764"/>
                <a:gd name="T20" fmla="*/ 226 w 1537"/>
                <a:gd name="T21" fmla="*/ 862 h 1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7" h="1764">
                  <a:moveTo>
                    <a:pt x="226" y="862"/>
                  </a:moveTo>
                  <a:cubicBezTo>
                    <a:pt x="640" y="141"/>
                    <a:pt x="640" y="141"/>
                    <a:pt x="640" y="141"/>
                  </a:cubicBezTo>
                  <a:cubicBezTo>
                    <a:pt x="688" y="57"/>
                    <a:pt x="779" y="0"/>
                    <a:pt x="883" y="0"/>
                  </a:cubicBezTo>
                  <a:cubicBezTo>
                    <a:pt x="985" y="0"/>
                    <a:pt x="1074" y="55"/>
                    <a:pt x="1123" y="136"/>
                  </a:cubicBezTo>
                  <a:cubicBezTo>
                    <a:pt x="1537" y="857"/>
                    <a:pt x="1537" y="857"/>
                    <a:pt x="1537" y="857"/>
                  </a:cubicBezTo>
                  <a:cubicBezTo>
                    <a:pt x="1537" y="857"/>
                    <a:pt x="1537" y="857"/>
                    <a:pt x="1537" y="857"/>
                  </a:cubicBezTo>
                  <a:cubicBezTo>
                    <a:pt x="1244" y="356"/>
                    <a:pt x="545" y="671"/>
                    <a:pt x="545" y="1188"/>
                  </a:cubicBezTo>
                  <a:cubicBezTo>
                    <a:pt x="545" y="1374"/>
                    <a:pt x="696" y="1525"/>
                    <a:pt x="883" y="1525"/>
                  </a:cubicBezTo>
                  <a:cubicBezTo>
                    <a:pt x="963" y="1525"/>
                    <a:pt x="1036" y="1498"/>
                    <a:pt x="1094" y="1451"/>
                  </a:cubicBezTo>
                  <a:cubicBezTo>
                    <a:pt x="681" y="1764"/>
                    <a:pt x="0" y="1400"/>
                    <a:pt x="226" y="863"/>
                  </a:cubicBezTo>
                  <a:lnTo>
                    <a:pt x="226" y="8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2" name="Freeform 16"/>
            <p:cNvSpPr/>
            <p:nvPr/>
          </p:nvSpPr>
          <p:spPr bwMode="auto">
            <a:xfrm>
              <a:off x="5465762" y="2749550"/>
              <a:ext cx="2692400" cy="3062287"/>
            </a:xfrm>
            <a:custGeom>
              <a:avLst/>
              <a:gdLst>
                <a:gd name="T0" fmla="*/ 992 w 1446"/>
                <a:gd name="T1" fmla="*/ 501 h 1645"/>
                <a:gd name="T2" fmla="*/ 1409 w 1446"/>
                <a:gd name="T3" fmla="*/ 1228 h 1645"/>
                <a:gd name="T4" fmla="*/ 1446 w 1446"/>
                <a:gd name="T5" fmla="*/ 1367 h 1645"/>
                <a:gd name="T6" fmla="*/ 1167 w 1446"/>
                <a:gd name="T7" fmla="*/ 1645 h 1645"/>
                <a:gd name="T8" fmla="*/ 294 w 1446"/>
                <a:gd name="T9" fmla="*/ 1645 h 1645"/>
                <a:gd name="T10" fmla="*/ 507 w 1446"/>
                <a:gd name="T11" fmla="*/ 539 h 1645"/>
                <a:gd name="T12" fmla="*/ 338 w 1446"/>
                <a:gd name="T13" fmla="*/ 494 h 1645"/>
                <a:gd name="T14" fmla="*/ 0 w 1446"/>
                <a:gd name="T15" fmla="*/ 832 h 1645"/>
                <a:gd name="T16" fmla="*/ 992 w 1446"/>
                <a:gd name="T17" fmla="*/ 501 h 1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6" h="1645">
                  <a:moveTo>
                    <a:pt x="992" y="501"/>
                  </a:moveTo>
                  <a:cubicBezTo>
                    <a:pt x="1409" y="1228"/>
                    <a:pt x="1409" y="1228"/>
                    <a:pt x="1409" y="1228"/>
                  </a:cubicBezTo>
                  <a:cubicBezTo>
                    <a:pt x="1432" y="1269"/>
                    <a:pt x="1446" y="1316"/>
                    <a:pt x="1446" y="1367"/>
                  </a:cubicBezTo>
                  <a:cubicBezTo>
                    <a:pt x="1446" y="1521"/>
                    <a:pt x="1321" y="1645"/>
                    <a:pt x="1167" y="1645"/>
                  </a:cubicBezTo>
                  <a:cubicBezTo>
                    <a:pt x="294" y="1645"/>
                    <a:pt x="294" y="1645"/>
                    <a:pt x="294" y="1645"/>
                  </a:cubicBezTo>
                  <a:cubicBezTo>
                    <a:pt x="877" y="1645"/>
                    <a:pt x="955" y="819"/>
                    <a:pt x="507" y="539"/>
                  </a:cubicBezTo>
                  <a:cubicBezTo>
                    <a:pt x="457" y="510"/>
                    <a:pt x="399" y="494"/>
                    <a:pt x="338" y="494"/>
                  </a:cubicBezTo>
                  <a:cubicBezTo>
                    <a:pt x="151" y="494"/>
                    <a:pt x="0" y="645"/>
                    <a:pt x="0" y="832"/>
                  </a:cubicBezTo>
                  <a:cubicBezTo>
                    <a:pt x="0" y="315"/>
                    <a:pt x="699" y="0"/>
                    <a:pt x="992" y="5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17"/>
            <p:cNvSpPr/>
            <p:nvPr/>
          </p:nvSpPr>
          <p:spPr bwMode="auto">
            <a:xfrm>
              <a:off x="5435600" y="2749550"/>
              <a:ext cx="1876425" cy="1549400"/>
            </a:xfrm>
            <a:custGeom>
              <a:avLst/>
              <a:gdLst>
                <a:gd name="T0" fmla="*/ 16 w 1008"/>
                <a:gd name="T1" fmla="*/ 832 h 832"/>
                <a:gd name="T2" fmla="*/ 1008 w 1008"/>
                <a:gd name="T3" fmla="*/ 501 h 832"/>
                <a:gd name="T4" fmla="*/ 16 w 1008"/>
                <a:gd name="T5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8" h="832">
                  <a:moveTo>
                    <a:pt x="16" y="832"/>
                  </a:moveTo>
                  <a:cubicBezTo>
                    <a:pt x="16" y="315"/>
                    <a:pt x="715" y="0"/>
                    <a:pt x="1008" y="501"/>
                  </a:cubicBezTo>
                  <a:cubicBezTo>
                    <a:pt x="715" y="1"/>
                    <a:pt x="0" y="253"/>
                    <a:pt x="16" y="83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27000" dist="38100" dir="2700000" algn="tl" rotWithShape="0">
                <a:prstClr val="black">
                  <a:alpha val="7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18"/>
            <p:cNvSpPr/>
            <p:nvPr/>
          </p:nvSpPr>
          <p:spPr bwMode="auto">
            <a:xfrm>
              <a:off x="4486275" y="3670300"/>
              <a:ext cx="1747838" cy="1622425"/>
            </a:xfrm>
            <a:custGeom>
              <a:avLst/>
              <a:gdLst>
                <a:gd name="T0" fmla="*/ 939 w 939"/>
                <a:gd name="T1" fmla="*/ 677 h 871"/>
                <a:gd name="T2" fmla="*/ 214 w 939"/>
                <a:gd name="T3" fmla="*/ 0 h 871"/>
                <a:gd name="T4" fmla="*/ 939 w 939"/>
                <a:gd name="T5" fmla="*/ 677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39" h="871">
                  <a:moveTo>
                    <a:pt x="939" y="677"/>
                  </a:moveTo>
                  <a:cubicBezTo>
                    <a:pt x="419" y="871"/>
                    <a:pt x="0" y="457"/>
                    <a:pt x="214" y="0"/>
                  </a:cubicBezTo>
                  <a:cubicBezTo>
                    <a:pt x="37" y="499"/>
                    <a:pt x="468" y="810"/>
                    <a:pt x="939" y="677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27000" dist="38100" dir="16200000" rotWithShape="0">
                <a:prstClr val="black">
                  <a:alpha val="7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19"/>
            <p:cNvSpPr/>
            <p:nvPr/>
          </p:nvSpPr>
          <p:spPr bwMode="auto">
            <a:xfrm>
              <a:off x="6013450" y="3752850"/>
              <a:ext cx="1298575" cy="2058987"/>
            </a:xfrm>
            <a:custGeom>
              <a:avLst/>
              <a:gdLst>
                <a:gd name="T0" fmla="*/ 0 w 698"/>
                <a:gd name="T1" fmla="*/ 1106 h 1106"/>
                <a:gd name="T2" fmla="*/ 213 w 698"/>
                <a:gd name="T3" fmla="*/ 0 h 1106"/>
                <a:gd name="T4" fmla="*/ 0 w 698"/>
                <a:gd name="T5" fmla="*/ 1106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8" h="1106">
                  <a:moveTo>
                    <a:pt x="0" y="1106"/>
                  </a:moveTo>
                  <a:cubicBezTo>
                    <a:pt x="583" y="1106"/>
                    <a:pt x="661" y="280"/>
                    <a:pt x="213" y="0"/>
                  </a:cubicBezTo>
                  <a:cubicBezTo>
                    <a:pt x="698" y="280"/>
                    <a:pt x="610" y="1106"/>
                    <a:pt x="0" y="110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27000" dist="38100" dir="8100000" algn="tr" rotWithShape="0">
                <a:prstClr val="black">
                  <a:alpha val="7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" name="TextBox 23"/>
          <p:cNvSpPr txBox="1"/>
          <p:nvPr/>
        </p:nvSpPr>
        <p:spPr>
          <a:xfrm rot="18033840">
            <a:off x="4827616" y="3168205"/>
            <a:ext cx="1199559" cy="52322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01</a:t>
            </a:r>
            <a:r>
              <a:rPr lang="en-US" dirty="0">
                <a:solidFill>
                  <a:schemeClr val="bg1"/>
                </a:solidFill>
              </a:rPr>
              <a:t> Lorem</a:t>
            </a:r>
          </a:p>
        </p:txBody>
      </p:sp>
      <p:sp>
        <p:nvSpPr>
          <p:cNvPr id="7" name="TextBox 24"/>
          <p:cNvSpPr txBox="1"/>
          <p:nvPr/>
        </p:nvSpPr>
        <p:spPr>
          <a:xfrm rot="3667932">
            <a:off x="6579722" y="3637856"/>
            <a:ext cx="1199559" cy="52322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 wrap="none" rtlCol="0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02</a:t>
            </a:r>
            <a:r>
              <a:rPr lang="en-US">
                <a:solidFill>
                  <a:schemeClr val="bg1"/>
                </a:solidFill>
              </a:rPr>
              <a:t> Lorem</a:t>
            </a:r>
          </a:p>
        </p:txBody>
      </p:sp>
      <p:sp>
        <p:nvSpPr>
          <p:cNvPr id="8" name="TextBox 25"/>
          <p:cNvSpPr txBox="1"/>
          <p:nvPr/>
        </p:nvSpPr>
        <p:spPr>
          <a:xfrm rot="10800000">
            <a:off x="5054626" y="4916965"/>
            <a:ext cx="1199559" cy="52322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spPr>
        <p:txBody>
          <a:bodyPr wrap="none" rtlCol="0">
            <a:spAutoFit/>
          </a:bodyPr>
          <a:lstStyle/>
          <a:p>
            <a:r>
              <a:rPr lang="en-US" sz="2800">
                <a:solidFill>
                  <a:schemeClr val="bg1"/>
                </a:solidFill>
              </a:rPr>
              <a:t>03</a:t>
            </a:r>
            <a:r>
              <a:rPr lang="en-US">
                <a:solidFill>
                  <a:schemeClr val="bg1"/>
                </a:solidFill>
              </a:rPr>
              <a:t> Lorem</a:t>
            </a:r>
          </a:p>
        </p:txBody>
      </p:sp>
      <p:grpSp>
        <p:nvGrpSpPr>
          <p:cNvPr id="9" name="Group 26"/>
          <p:cNvGrpSpPr/>
          <p:nvPr/>
        </p:nvGrpSpPr>
        <p:grpSpPr>
          <a:xfrm rot="13975806">
            <a:off x="4497812" y="4786591"/>
            <a:ext cx="319088" cy="465138"/>
            <a:chOff x="5429367" y="4908078"/>
            <a:chExt cx="319088" cy="465138"/>
          </a:xfr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grpSpPr>
        <p:sp>
          <p:nvSpPr>
            <p:cNvPr id="17" name="AutoShape 97"/>
            <p:cNvSpPr/>
            <p:nvPr/>
          </p:nvSpPr>
          <p:spPr bwMode="auto">
            <a:xfrm>
              <a:off x="5429367" y="490807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8" name="AutoShape 98"/>
            <p:cNvSpPr/>
            <p:nvPr/>
          </p:nvSpPr>
          <p:spPr bwMode="auto">
            <a:xfrm>
              <a:off x="5559542" y="495173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9" name="AutoShape 99"/>
            <p:cNvSpPr/>
            <p:nvPr/>
          </p:nvSpPr>
          <p:spPr bwMode="auto">
            <a:xfrm>
              <a:off x="5574623" y="531527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0" name="Group 30"/>
          <p:cNvGrpSpPr/>
          <p:nvPr/>
        </p:nvGrpSpPr>
        <p:grpSpPr>
          <a:xfrm>
            <a:off x="5956061" y="2313194"/>
            <a:ext cx="319088" cy="465138"/>
            <a:chOff x="3582988" y="3510757"/>
            <a:chExt cx="319088" cy="465138"/>
          </a:xfr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grpSpPr>
        <p:sp>
          <p:nvSpPr>
            <p:cNvPr id="15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6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1" name="Group 33"/>
          <p:cNvGrpSpPr/>
          <p:nvPr/>
        </p:nvGrpSpPr>
        <p:grpSpPr>
          <a:xfrm rot="7811741">
            <a:off x="7304830" y="4837590"/>
            <a:ext cx="465138" cy="391319"/>
            <a:chOff x="5356342" y="3093565"/>
            <a:chExt cx="465138" cy="391319"/>
          </a:xfr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grpSpPr>
        <p:sp>
          <p:nvSpPr>
            <p:cNvPr id="12" name="AutoShape 120"/>
            <p:cNvSpPr/>
            <p:nvPr/>
          </p:nvSpPr>
          <p:spPr bwMode="auto">
            <a:xfrm>
              <a:off x="5473023" y="319516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3" name="AutoShape 121"/>
            <p:cNvSpPr/>
            <p:nvPr/>
          </p:nvSpPr>
          <p:spPr bwMode="auto">
            <a:xfrm>
              <a:off x="5530967" y="325310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4" name="AutoShape 122"/>
            <p:cNvSpPr/>
            <p:nvPr/>
          </p:nvSpPr>
          <p:spPr bwMode="auto">
            <a:xfrm>
              <a:off x="5356342" y="309356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cxnSp>
        <p:nvCxnSpPr>
          <p:cNvPr id="27" name="Straight Connector 39"/>
          <p:cNvCxnSpPr/>
          <p:nvPr/>
        </p:nvCxnSpPr>
        <p:spPr>
          <a:xfrm flipV="1">
            <a:off x="6897271" y="2624658"/>
            <a:ext cx="455850" cy="769799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40"/>
          <p:cNvCxnSpPr/>
          <p:nvPr/>
        </p:nvCxnSpPr>
        <p:spPr>
          <a:xfrm>
            <a:off x="7353120" y="2624651"/>
            <a:ext cx="1024802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41"/>
          <p:cNvSpPr txBox="1"/>
          <p:nvPr/>
        </p:nvSpPr>
        <p:spPr>
          <a:xfrm>
            <a:off x="8505556" y="2439985"/>
            <a:ext cx="1665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0" name="Rectangle 42"/>
          <p:cNvSpPr/>
          <p:nvPr/>
        </p:nvSpPr>
        <p:spPr>
          <a:xfrm>
            <a:off x="8505556" y="2777855"/>
            <a:ext cx="23625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cxnSp>
        <p:nvCxnSpPr>
          <p:cNvPr id="31" name="Straight Connector 43"/>
          <p:cNvCxnSpPr/>
          <p:nvPr/>
        </p:nvCxnSpPr>
        <p:spPr>
          <a:xfrm>
            <a:off x="3898697" y="2313194"/>
            <a:ext cx="1973466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45"/>
          <p:cNvSpPr txBox="1"/>
          <p:nvPr/>
        </p:nvSpPr>
        <p:spPr>
          <a:xfrm>
            <a:off x="2145030" y="2116231"/>
            <a:ext cx="1625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3" name="Rectangle 46"/>
          <p:cNvSpPr/>
          <p:nvPr/>
        </p:nvSpPr>
        <p:spPr>
          <a:xfrm>
            <a:off x="1323886" y="2480675"/>
            <a:ext cx="24462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cxnSp>
        <p:nvCxnSpPr>
          <p:cNvPr id="35" name="Straight Connector 49"/>
          <p:cNvCxnSpPr/>
          <p:nvPr/>
        </p:nvCxnSpPr>
        <p:spPr>
          <a:xfrm flipH="1" flipV="1">
            <a:off x="4362354" y="4221515"/>
            <a:ext cx="715623" cy="598311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50"/>
          <p:cNvCxnSpPr/>
          <p:nvPr/>
        </p:nvCxnSpPr>
        <p:spPr>
          <a:xfrm flipH="1">
            <a:off x="3903209" y="4221515"/>
            <a:ext cx="472408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51"/>
          <p:cNvSpPr txBox="1"/>
          <p:nvPr/>
        </p:nvSpPr>
        <p:spPr>
          <a:xfrm>
            <a:off x="2145030" y="4036840"/>
            <a:ext cx="16251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38" name="Rectangle 52"/>
          <p:cNvSpPr/>
          <p:nvPr/>
        </p:nvSpPr>
        <p:spPr>
          <a:xfrm>
            <a:off x="1323886" y="4403750"/>
            <a:ext cx="24462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5463"/>
            <a:ext cx="12193057" cy="69134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6400" y="319313"/>
            <a:ext cx="214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79"/>
          <p:cNvSpPr/>
          <p:nvPr/>
        </p:nvSpPr>
        <p:spPr>
          <a:xfrm>
            <a:off x="7773170" y="1569517"/>
            <a:ext cx="619647" cy="619647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88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28575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01</a:t>
            </a:r>
          </a:p>
        </p:txBody>
      </p:sp>
      <p:sp>
        <p:nvSpPr>
          <p:cNvPr id="5" name="TextBox 80"/>
          <p:cNvSpPr txBox="1"/>
          <p:nvPr/>
        </p:nvSpPr>
        <p:spPr>
          <a:xfrm>
            <a:off x="8543743" y="1515396"/>
            <a:ext cx="1573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" name="Rectangle 81"/>
          <p:cNvSpPr/>
          <p:nvPr/>
        </p:nvSpPr>
        <p:spPr>
          <a:xfrm>
            <a:off x="8543743" y="1790435"/>
            <a:ext cx="20667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7" name="Rectangle 82"/>
          <p:cNvSpPr/>
          <p:nvPr/>
        </p:nvSpPr>
        <p:spPr>
          <a:xfrm>
            <a:off x="8434714" y="3953801"/>
            <a:ext cx="619647" cy="619647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88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28575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03</a:t>
            </a:r>
            <a:endParaRPr lang="en-US" sz="2400" dirty="0"/>
          </a:p>
        </p:txBody>
      </p:sp>
      <p:sp>
        <p:nvSpPr>
          <p:cNvPr id="8" name="TextBox 83"/>
          <p:cNvSpPr txBox="1"/>
          <p:nvPr/>
        </p:nvSpPr>
        <p:spPr>
          <a:xfrm>
            <a:off x="9192303" y="3909733"/>
            <a:ext cx="1573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9" name="Rectangle 84"/>
          <p:cNvSpPr/>
          <p:nvPr/>
        </p:nvSpPr>
        <p:spPr>
          <a:xfrm>
            <a:off x="9192303" y="4184772"/>
            <a:ext cx="20530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0" name="Rectangle 85"/>
          <p:cNvSpPr/>
          <p:nvPr/>
        </p:nvSpPr>
        <p:spPr>
          <a:xfrm>
            <a:off x="3163959" y="2614071"/>
            <a:ext cx="619647" cy="619647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88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28575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02</a:t>
            </a:r>
          </a:p>
        </p:txBody>
      </p:sp>
      <p:sp>
        <p:nvSpPr>
          <p:cNvPr id="11" name="TextBox 86"/>
          <p:cNvSpPr txBox="1"/>
          <p:nvPr/>
        </p:nvSpPr>
        <p:spPr>
          <a:xfrm>
            <a:off x="1265919" y="2528917"/>
            <a:ext cx="1784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2" name="Rectangle 87"/>
          <p:cNvSpPr/>
          <p:nvPr/>
        </p:nvSpPr>
        <p:spPr>
          <a:xfrm>
            <a:off x="946605" y="2803956"/>
            <a:ext cx="21036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3" name="Rectangle 88"/>
          <p:cNvSpPr/>
          <p:nvPr/>
        </p:nvSpPr>
        <p:spPr>
          <a:xfrm>
            <a:off x="3640301" y="5190521"/>
            <a:ext cx="619647" cy="619647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88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 w="28575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/>
              <a:t>04</a:t>
            </a:r>
            <a:endParaRPr lang="en-US" sz="2400" dirty="0"/>
          </a:p>
        </p:txBody>
      </p:sp>
      <p:sp>
        <p:nvSpPr>
          <p:cNvPr id="14" name="TextBox 89"/>
          <p:cNvSpPr txBox="1"/>
          <p:nvPr/>
        </p:nvSpPr>
        <p:spPr>
          <a:xfrm>
            <a:off x="1742261" y="5105367"/>
            <a:ext cx="1784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5" name="Rectangle 90"/>
          <p:cNvSpPr/>
          <p:nvPr/>
        </p:nvSpPr>
        <p:spPr>
          <a:xfrm>
            <a:off x="1422947" y="5380406"/>
            <a:ext cx="21036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7" name="Freeform 56"/>
          <p:cNvSpPr/>
          <p:nvPr/>
        </p:nvSpPr>
        <p:spPr bwMode="auto">
          <a:xfrm>
            <a:off x="4234647" y="1451228"/>
            <a:ext cx="3858054" cy="4644189"/>
          </a:xfrm>
          <a:custGeom>
            <a:avLst/>
            <a:gdLst>
              <a:gd name="T0" fmla="*/ 240 w 1330"/>
              <a:gd name="T1" fmla="*/ 1082 h 1500"/>
              <a:gd name="T2" fmla="*/ 166 w 1330"/>
              <a:gd name="T3" fmla="*/ 1500 h 1500"/>
              <a:gd name="T4" fmla="*/ 824 w 1330"/>
              <a:gd name="T5" fmla="*/ 1500 h 1500"/>
              <a:gd name="T6" fmla="*/ 866 w 1330"/>
              <a:gd name="T7" fmla="*/ 1322 h 1500"/>
              <a:gd name="T8" fmla="*/ 1134 w 1330"/>
              <a:gd name="T9" fmla="*/ 1293 h 1500"/>
              <a:gd name="T10" fmla="*/ 1188 w 1330"/>
              <a:gd name="T11" fmla="*/ 1207 h 1500"/>
              <a:gd name="T12" fmla="*/ 1195 w 1330"/>
              <a:gd name="T13" fmla="*/ 1123 h 1500"/>
              <a:gd name="T14" fmla="*/ 1206 w 1330"/>
              <a:gd name="T15" fmla="*/ 1055 h 1500"/>
              <a:gd name="T16" fmla="*/ 1226 w 1330"/>
              <a:gd name="T17" fmla="*/ 978 h 1500"/>
              <a:gd name="T18" fmla="*/ 1254 w 1330"/>
              <a:gd name="T19" fmla="*/ 922 h 1500"/>
              <a:gd name="T20" fmla="*/ 1319 w 1330"/>
              <a:gd name="T21" fmla="*/ 869 h 1500"/>
              <a:gd name="T22" fmla="*/ 1225 w 1330"/>
              <a:gd name="T23" fmla="*/ 727 h 1500"/>
              <a:gd name="T24" fmla="*/ 1169 w 1330"/>
              <a:gd name="T25" fmla="*/ 629 h 1500"/>
              <a:gd name="T26" fmla="*/ 1193 w 1330"/>
              <a:gd name="T27" fmla="*/ 552 h 1500"/>
              <a:gd name="T28" fmla="*/ 628 w 1330"/>
              <a:gd name="T29" fmla="*/ 0 h 1500"/>
              <a:gd name="T30" fmla="*/ 0 w 1330"/>
              <a:gd name="T31" fmla="*/ 544 h 1500"/>
              <a:gd name="T32" fmla="*/ 240 w 1330"/>
              <a:gd name="T33" fmla="*/ 1082 h 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30" h="1500">
                <a:moveTo>
                  <a:pt x="240" y="1082"/>
                </a:moveTo>
                <a:cubicBezTo>
                  <a:pt x="296" y="1206"/>
                  <a:pt x="216" y="1374"/>
                  <a:pt x="166" y="1500"/>
                </a:cubicBezTo>
                <a:cubicBezTo>
                  <a:pt x="362" y="1500"/>
                  <a:pt x="824" y="1500"/>
                  <a:pt x="824" y="1500"/>
                </a:cubicBezTo>
                <a:cubicBezTo>
                  <a:pt x="824" y="1500"/>
                  <a:pt x="825" y="1358"/>
                  <a:pt x="866" y="1322"/>
                </a:cubicBezTo>
                <a:cubicBezTo>
                  <a:pt x="907" y="1286"/>
                  <a:pt x="1089" y="1308"/>
                  <a:pt x="1134" y="1293"/>
                </a:cubicBezTo>
                <a:cubicBezTo>
                  <a:pt x="1179" y="1278"/>
                  <a:pt x="1196" y="1242"/>
                  <a:pt x="1188" y="1207"/>
                </a:cubicBezTo>
                <a:cubicBezTo>
                  <a:pt x="1180" y="1172"/>
                  <a:pt x="1170" y="1143"/>
                  <a:pt x="1195" y="1123"/>
                </a:cubicBezTo>
                <a:cubicBezTo>
                  <a:pt x="1220" y="1103"/>
                  <a:pt x="1224" y="1081"/>
                  <a:pt x="1206" y="1055"/>
                </a:cubicBezTo>
                <a:cubicBezTo>
                  <a:pt x="1249" y="1038"/>
                  <a:pt x="1245" y="1003"/>
                  <a:pt x="1226" y="978"/>
                </a:cubicBezTo>
                <a:cubicBezTo>
                  <a:pt x="1207" y="953"/>
                  <a:pt x="1208" y="931"/>
                  <a:pt x="1254" y="922"/>
                </a:cubicBezTo>
                <a:cubicBezTo>
                  <a:pt x="1300" y="913"/>
                  <a:pt x="1330" y="895"/>
                  <a:pt x="1319" y="869"/>
                </a:cubicBezTo>
                <a:cubicBezTo>
                  <a:pt x="1308" y="843"/>
                  <a:pt x="1262" y="774"/>
                  <a:pt x="1225" y="727"/>
                </a:cubicBezTo>
                <a:cubicBezTo>
                  <a:pt x="1188" y="680"/>
                  <a:pt x="1166" y="642"/>
                  <a:pt x="1169" y="629"/>
                </a:cubicBezTo>
                <a:cubicBezTo>
                  <a:pt x="1172" y="616"/>
                  <a:pt x="1193" y="588"/>
                  <a:pt x="1193" y="552"/>
                </a:cubicBezTo>
                <a:cubicBezTo>
                  <a:pt x="1193" y="451"/>
                  <a:pt x="1076" y="0"/>
                  <a:pt x="628" y="0"/>
                </a:cubicBezTo>
                <a:cubicBezTo>
                  <a:pt x="180" y="0"/>
                  <a:pt x="0" y="208"/>
                  <a:pt x="0" y="544"/>
                </a:cubicBezTo>
                <a:cubicBezTo>
                  <a:pt x="0" y="806"/>
                  <a:pt x="184" y="958"/>
                  <a:pt x="240" y="1082"/>
                </a:cubicBezTo>
                <a:close/>
              </a:path>
            </a:pathLst>
          </a:custGeom>
          <a:noFill/>
          <a:ln w="57150">
            <a:solidFill>
              <a:schemeClr val="tx2">
                <a:lumMod val="20000"/>
                <a:lumOff val="8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/>
          </a:p>
        </p:txBody>
      </p:sp>
      <p:sp>
        <p:nvSpPr>
          <p:cNvPr id="38" name="Freeform 70"/>
          <p:cNvSpPr/>
          <p:nvPr/>
        </p:nvSpPr>
        <p:spPr bwMode="auto">
          <a:xfrm>
            <a:off x="4259948" y="2585245"/>
            <a:ext cx="3590823" cy="1170057"/>
          </a:xfrm>
          <a:custGeom>
            <a:avLst/>
            <a:gdLst>
              <a:gd name="connsiteX0" fmla="*/ 69346 w 4209344"/>
              <a:gd name="connsiteY0" fmla="*/ 0 h 1371600"/>
              <a:gd name="connsiteX1" fmla="*/ 3899099 w 4209344"/>
              <a:gd name="connsiteY1" fmla="*/ 0 h 1371600"/>
              <a:gd name="connsiteX2" fmla="*/ 3917979 w 4209344"/>
              <a:gd name="connsiteY2" fmla="*/ 46995 h 1371600"/>
              <a:gd name="connsiteX3" fmla="*/ 4056745 w 4209344"/>
              <a:gd name="connsiteY3" fmla="*/ 674096 h 1371600"/>
              <a:gd name="connsiteX4" fmla="*/ 3975134 w 4209344"/>
              <a:gd name="connsiteY4" fmla="*/ 953562 h 1371600"/>
              <a:gd name="connsiteX5" fmla="*/ 4165559 w 4209344"/>
              <a:gd name="connsiteY5" fmla="*/ 1309247 h 1371600"/>
              <a:gd name="connsiteX6" fmla="*/ 4209344 w 4209344"/>
              <a:gd name="connsiteY6" fmla="*/ 1371600 h 1371600"/>
              <a:gd name="connsiteX7" fmla="*/ 130563 w 4209344"/>
              <a:gd name="connsiteY7" fmla="*/ 1371600 h 1371600"/>
              <a:gd name="connsiteX8" fmla="*/ 100739 w 4209344"/>
              <a:gd name="connsiteY8" fmla="*/ 1288038 h 1371600"/>
              <a:gd name="connsiteX9" fmla="*/ 0 w 4209344"/>
              <a:gd name="connsiteY9" fmla="*/ 645060 h 1371600"/>
              <a:gd name="connsiteX10" fmla="*/ 66528 w 4209344"/>
              <a:gd name="connsiteY10" fmla="*/ 10008 h 1371600"/>
              <a:gd name="connsiteX11" fmla="*/ 69346 w 4209344"/>
              <a:gd name="connsiteY11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209344" h="1371600">
                <a:moveTo>
                  <a:pt x="69346" y="0"/>
                </a:moveTo>
                <a:lnTo>
                  <a:pt x="3899099" y="0"/>
                </a:lnTo>
                <a:lnTo>
                  <a:pt x="3917979" y="46995"/>
                </a:lnTo>
                <a:cubicBezTo>
                  <a:pt x="4017892" y="320935"/>
                  <a:pt x="4056745" y="559542"/>
                  <a:pt x="4056745" y="674096"/>
                </a:cubicBezTo>
                <a:cubicBezTo>
                  <a:pt x="4056745" y="804755"/>
                  <a:pt x="3985335" y="906380"/>
                  <a:pt x="3975134" y="953562"/>
                </a:cubicBezTo>
                <a:cubicBezTo>
                  <a:pt x="3964932" y="1000745"/>
                  <a:pt x="4039742" y="1138664"/>
                  <a:pt x="4165559" y="1309247"/>
                </a:cubicBezTo>
                <a:lnTo>
                  <a:pt x="4209344" y="1371600"/>
                </a:lnTo>
                <a:lnTo>
                  <a:pt x="130563" y="1371600"/>
                </a:lnTo>
                <a:lnTo>
                  <a:pt x="100739" y="1288038"/>
                </a:lnTo>
                <a:cubicBezTo>
                  <a:pt x="39105" y="1095564"/>
                  <a:pt x="0" y="882788"/>
                  <a:pt x="0" y="645060"/>
                </a:cubicBezTo>
                <a:cubicBezTo>
                  <a:pt x="0" y="416406"/>
                  <a:pt x="21519" y="204084"/>
                  <a:pt x="66528" y="10008"/>
                </a:cubicBezTo>
                <a:lnTo>
                  <a:pt x="69346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88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id-ID"/>
          </a:p>
        </p:txBody>
      </p:sp>
      <p:sp>
        <p:nvSpPr>
          <p:cNvPr id="39" name="Freeform 69"/>
          <p:cNvSpPr/>
          <p:nvPr/>
        </p:nvSpPr>
        <p:spPr bwMode="auto">
          <a:xfrm>
            <a:off x="4319104" y="1451228"/>
            <a:ext cx="3267009" cy="1134018"/>
          </a:xfrm>
          <a:custGeom>
            <a:avLst/>
            <a:gdLst>
              <a:gd name="connsiteX0" fmla="*/ 2066141 w 3829753"/>
              <a:gd name="connsiteY0" fmla="*/ 0 h 1329353"/>
              <a:gd name="connsiteX1" fmla="*/ 3781180 w 3829753"/>
              <a:gd name="connsiteY1" fmla="*/ 1208454 h 1329353"/>
              <a:gd name="connsiteX2" fmla="*/ 3829753 w 3829753"/>
              <a:gd name="connsiteY2" fmla="*/ 1329353 h 1329353"/>
              <a:gd name="connsiteX3" fmla="*/ 0 w 3829753"/>
              <a:gd name="connsiteY3" fmla="*/ 1329353 h 1329353"/>
              <a:gd name="connsiteX4" fmla="*/ 50095 w 3829753"/>
              <a:gd name="connsiteY4" fmla="*/ 1151439 h 1329353"/>
              <a:gd name="connsiteX5" fmla="*/ 2066141 w 3829753"/>
              <a:gd name="connsiteY5" fmla="*/ 0 h 1329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29753" h="1329353">
                <a:moveTo>
                  <a:pt x="2066141" y="0"/>
                </a:moveTo>
                <a:cubicBezTo>
                  <a:pt x="3018269" y="0"/>
                  <a:pt x="3530728" y="639405"/>
                  <a:pt x="3781180" y="1208454"/>
                </a:cubicBezTo>
                <a:lnTo>
                  <a:pt x="3829753" y="1329353"/>
                </a:lnTo>
                <a:lnTo>
                  <a:pt x="0" y="1329353"/>
                </a:lnTo>
                <a:lnTo>
                  <a:pt x="50095" y="1151439"/>
                </a:lnTo>
                <a:cubicBezTo>
                  <a:pt x="293653" y="424644"/>
                  <a:pt x="923587" y="0"/>
                  <a:pt x="2066141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88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id-ID" dirty="0"/>
          </a:p>
        </p:txBody>
      </p:sp>
      <p:sp>
        <p:nvSpPr>
          <p:cNvPr id="40" name="Freeform 74"/>
          <p:cNvSpPr/>
          <p:nvPr/>
        </p:nvSpPr>
        <p:spPr bwMode="auto">
          <a:xfrm>
            <a:off x="4741481" y="4925360"/>
            <a:ext cx="2987452" cy="1170057"/>
          </a:xfrm>
          <a:custGeom>
            <a:avLst/>
            <a:gdLst>
              <a:gd name="connsiteX0" fmla="*/ 295590 w 3502042"/>
              <a:gd name="connsiteY0" fmla="*/ 0 h 1371600"/>
              <a:gd name="connsiteX1" fmla="*/ 3502042 w 3502042"/>
              <a:gd name="connsiteY1" fmla="*/ 0 h 1371600"/>
              <a:gd name="connsiteX2" fmla="*/ 3499069 w 3502042"/>
              <a:gd name="connsiteY2" fmla="*/ 3304 h 1371600"/>
              <a:gd name="connsiteX3" fmla="*/ 3475265 w 3502042"/>
              <a:gd name="connsiteY3" fmla="*/ 308177 h 1371600"/>
              <a:gd name="connsiteX4" fmla="*/ 3291641 w 3502042"/>
              <a:gd name="connsiteY4" fmla="*/ 620308 h 1371600"/>
              <a:gd name="connsiteX5" fmla="*/ 2380318 w 3502042"/>
              <a:gd name="connsiteY5" fmla="*/ 725562 h 1371600"/>
              <a:gd name="connsiteX6" fmla="*/ 2237571 w 3502042"/>
              <a:gd name="connsiteY6" fmla="*/ 1365781 h 1371600"/>
              <a:gd name="connsiteX7" fmla="*/ 2237499 w 3502042"/>
              <a:gd name="connsiteY7" fmla="*/ 1371600 h 1371600"/>
              <a:gd name="connsiteX8" fmla="*/ 0 w 3502042"/>
              <a:gd name="connsiteY8" fmla="*/ 1371600 h 1371600"/>
              <a:gd name="connsiteX9" fmla="*/ 67437 w 3502042"/>
              <a:gd name="connsiteY9" fmla="*/ 1193574 h 1371600"/>
              <a:gd name="connsiteX10" fmla="*/ 302467 w 3502042"/>
              <a:gd name="connsiteY10" fmla="*/ 30142 h 1371600"/>
              <a:gd name="connsiteX11" fmla="*/ 295590 w 3502042"/>
              <a:gd name="connsiteY11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502042" h="1371600">
                <a:moveTo>
                  <a:pt x="295590" y="0"/>
                </a:moveTo>
                <a:lnTo>
                  <a:pt x="3502042" y="0"/>
                </a:lnTo>
                <a:lnTo>
                  <a:pt x="3499069" y="3304"/>
                </a:lnTo>
                <a:cubicBezTo>
                  <a:pt x="3414057" y="75892"/>
                  <a:pt x="3448062" y="181146"/>
                  <a:pt x="3475265" y="308177"/>
                </a:cubicBezTo>
                <a:cubicBezTo>
                  <a:pt x="3502469" y="435207"/>
                  <a:pt x="3444661" y="565866"/>
                  <a:pt x="3291641" y="620308"/>
                </a:cubicBezTo>
                <a:cubicBezTo>
                  <a:pt x="3138620" y="674750"/>
                  <a:pt x="2519737" y="594902"/>
                  <a:pt x="2380318" y="725562"/>
                </a:cubicBezTo>
                <a:cubicBezTo>
                  <a:pt x="2249614" y="848055"/>
                  <a:pt x="2238456" y="1308682"/>
                  <a:pt x="2237571" y="1365781"/>
                </a:cubicBezTo>
                <a:lnTo>
                  <a:pt x="2237499" y="1371600"/>
                </a:lnTo>
                <a:lnTo>
                  <a:pt x="0" y="1371600"/>
                </a:lnTo>
                <a:lnTo>
                  <a:pt x="67437" y="1193574"/>
                </a:lnTo>
                <a:cubicBezTo>
                  <a:pt x="207467" y="825669"/>
                  <a:pt x="365189" y="393965"/>
                  <a:pt x="302467" y="30142"/>
                </a:cubicBezTo>
                <a:lnTo>
                  <a:pt x="29559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88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id-ID" dirty="0"/>
          </a:p>
        </p:txBody>
      </p:sp>
      <p:sp>
        <p:nvSpPr>
          <p:cNvPr id="41" name="Freeform 73"/>
          <p:cNvSpPr/>
          <p:nvPr/>
        </p:nvSpPr>
        <p:spPr bwMode="auto">
          <a:xfrm>
            <a:off x="4371326" y="3755303"/>
            <a:ext cx="3721375" cy="1170057"/>
          </a:xfrm>
          <a:custGeom>
            <a:avLst/>
            <a:gdLst>
              <a:gd name="connsiteX0" fmla="*/ 0 w 4362384"/>
              <a:gd name="connsiteY0" fmla="*/ 0 h 1371600"/>
              <a:gd name="connsiteX1" fmla="*/ 4078781 w 4362384"/>
              <a:gd name="connsiteY1" fmla="*/ 0 h 1371600"/>
              <a:gd name="connsiteX2" fmla="*/ 4132759 w 4362384"/>
              <a:gd name="connsiteY2" fmla="*/ 76870 h 1371600"/>
              <a:gd name="connsiteX3" fmla="*/ 4354639 w 4362384"/>
              <a:gd name="connsiteY3" fmla="*/ 453027 h 1371600"/>
              <a:gd name="connsiteX4" fmla="*/ 4133610 w 4362384"/>
              <a:gd name="connsiteY4" fmla="*/ 645387 h 1371600"/>
              <a:gd name="connsiteX5" fmla="*/ 4038397 w 4362384"/>
              <a:gd name="connsiteY5" fmla="*/ 848636 h 1371600"/>
              <a:gd name="connsiteX6" fmla="*/ 3970388 w 4362384"/>
              <a:gd name="connsiteY6" fmla="*/ 1128102 h 1371600"/>
              <a:gd name="connsiteX7" fmla="*/ 3983299 w 4362384"/>
              <a:gd name="connsiteY7" fmla="*/ 1318988 h 1371600"/>
              <a:gd name="connsiteX8" fmla="*/ 3935956 w 4362384"/>
              <a:gd name="connsiteY8" fmla="*/ 1371600 h 1371600"/>
              <a:gd name="connsiteX9" fmla="*/ 729504 w 4362384"/>
              <a:gd name="connsiteY9" fmla="*/ 1371600 h 1371600"/>
              <a:gd name="connsiteX10" fmla="*/ 715970 w 4362384"/>
              <a:gd name="connsiteY10" fmla="*/ 1312277 h 1371600"/>
              <a:gd name="connsiteX11" fmla="*/ 685547 w 4362384"/>
              <a:gd name="connsiteY11" fmla="*/ 1226097 h 1371600"/>
              <a:gd name="connsiteX12" fmla="*/ 20365 w 4362384"/>
              <a:gd name="connsiteY12" fmla="*/ 57059 h 1371600"/>
              <a:gd name="connsiteX13" fmla="*/ 0 w 4362384"/>
              <a:gd name="connsiteY13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362384" h="1371600">
                <a:moveTo>
                  <a:pt x="0" y="0"/>
                </a:moveTo>
                <a:lnTo>
                  <a:pt x="4078781" y="0"/>
                </a:lnTo>
                <a:lnTo>
                  <a:pt x="4132759" y="76870"/>
                </a:lnTo>
                <a:cubicBezTo>
                  <a:pt x="4231585" y="223693"/>
                  <a:pt x="4326585" y="382253"/>
                  <a:pt x="4354639" y="453027"/>
                </a:cubicBezTo>
                <a:cubicBezTo>
                  <a:pt x="4392044" y="547392"/>
                  <a:pt x="4290031" y="612722"/>
                  <a:pt x="4133610" y="645387"/>
                </a:cubicBezTo>
                <a:cubicBezTo>
                  <a:pt x="3977188" y="678052"/>
                  <a:pt x="3973788" y="757900"/>
                  <a:pt x="4038397" y="848636"/>
                </a:cubicBezTo>
                <a:cubicBezTo>
                  <a:pt x="4103005" y="939371"/>
                  <a:pt x="4116607" y="1066402"/>
                  <a:pt x="3970388" y="1128102"/>
                </a:cubicBezTo>
                <a:cubicBezTo>
                  <a:pt x="4016294" y="1198876"/>
                  <a:pt x="4020120" y="1261484"/>
                  <a:pt x="3983299" y="1318988"/>
                </a:cubicBezTo>
                <a:lnTo>
                  <a:pt x="3935956" y="1371600"/>
                </a:lnTo>
                <a:lnTo>
                  <a:pt x="729504" y="1371600"/>
                </a:lnTo>
                <a:lnTo>
                  <a:pt x="715970" y="1312277"/>
                </a:lnTo>
                <a:cubicBezTo>
                  <a:pt x="707544" y="1282977"/>
                  <a:pt x="697449" y="1254225"/>
                  <a:pt x="685547" y="1226097"/>
                </a:cubicBezTo>
                <a:cubicBezTo>
                  <a:pt x="554629" y="916688"/>
                  <a:pt x="217984" y="559245"/>
                  <a:pt x="20365" y="57059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88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id-ID"/>
          </a:p>
        </p:txBody>
      </p:sp>
      <p:sp>
        <p:nvSpPr>
          <p:cNvPr id="34" name="AutoShape 33"/>
          <p:cNvSpPr/>
          <p:nvPr/>
        </p:nvSpPr>
        <p:spPr bwMode="auto">
          <a:xfrm>
            <a:off x="5666309" y="5396251"/>
            <a:ext cx="764472" cy="478285"/>
          </a:xfrm>
          <a:custGeom>
            <a:avLst/>
            <a:gdLst>
              <a:gd name="T0" fmla="*/ 10752 w 21505"/>
              <a:gd name="T1" fmla="*/ 10800 h 21600"/>
              <a:gd name="T2" fmla="*/ 10752 w 21505"/>
              <a:gd name="T3" fmla="*/ 10800 h 21600"/>
              <a:gd name="T4" fmla="*/ 10752 w 21505"/>
              <a:gd name="T5" fmla="*/ 10800 h 21600"/>
              <a:gd name="T6" fmla="*/ 10752 w 2150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05" h="21600">
                <a:moveTo>
                  <a:pt x="17472" y="17279"/>
                </a:moveTo>
                <a:lnTo>
                  <a:pt x="17472" y="18899"/>
                </a:lnTo>
                <a:cubicBezTo>
                  <a:pt x="17472" y="19198"/>
                  <a:pt x="17321" y="19439"/>
                  <a:pt x="17136" y="19439"/>
                </a:cubicBezTo>
                <a:lnTo>
                  <a:pt x="4368" y="19439"/>
                </a:lnTo>
                <a:cubicBezTo>
                  <a:pt x="4182" y="19439"/>
                  <a:pt x="4032" y="19198"/>
                  <a:pt x="4032" y="18899"/>
                </a:cubicBezTo>
                <a:lnTo>
                  <a:pt x="4032" y="17279"/>
                </a:lnTo>
                <a:lnTo>
                  <a:pt x="1344" y="12419"/>
                </a:lnTo>
                <a:cubicBezTo>
                  <a:pt x="1344" y="12121"/>
                  <a:pt x="1494" y="11879"/>
                  <a:pt x="1680" y="11879"/>
                </a:cubicBezTo>
                <a:lnTo>
                  <a:pt x="3360" y="11879"/>
                </a:lnTo>
                <a:lnTo>
                  <a:pt x="4032" y="11879"/>
                </a:lnTo>
                <a:lnTo>
                  <a:pt x="4704" y="11879"/>
                </a:lnTo>
                <a:lnTo>
                  <a:pt x="5376" y="11879"/>
                </a:lnTo>
                <a:lnTo>
                  <a:pt x="6048" y="11879"/>
                </a:lnTo>
                <a:lnTo>
                  <a:pt x="6720" y="11879"/>
                </a:lnTo>
                <a:lnTo>
                  <a:pt x="7392" y="11879"/>
                </a:lnTo>
                <a:lnTo>
                  <a:pt x="8064" y="11879"/>
                </a:lnTo>
                <a:lnTo>
                  <a:pt x="8736" y="11879"/>
                </a:lnTo>
                <a:lnTo>
                  <a:pt x="12768" y="11879"/>
                </a:lnTo>
                <a:lnTo>
                  <a:pt x="13440" y="11879"/>
                </a:lnTo>
                <a:lnTo>
                  <a:pt x="14112" y="11879"/>
                </a:lnTo>
                <a:lnTo>
                  <a:pt x="14784" y="11879"/>
                </a:lnTo>
                <a:lnTo>
                  <a:pt x="15456" y="11879"/>
                </a:lnTo>
                <a:lnTo>
                  <a:pt x="16128" y="11879"/>
                </a:lnTo>
                <a:lnTo>
                  <a:pt x="16800" y="11879"/>
                </a:lnTo>
                <a:lnTo>
                  <a:pt x="17472" y="11879"/>
                </a:lnTo>
                <a:lnTo>
                  <a:pt x="18144" y="11879"/>
                </a:lnTo>
                <a:lnTo>
                  <a:pt x="19824" y="11879"/>
                </a:lnTo>
                <a:cubicBezTo>
                  <a:pt x="20009" y="11879"/>
                  <a:pt x="20160" y="12121"/>
                  <a:pt x="20160" y="12419"/>
                </a:cubicBezTo>
                <a:cubicBezTo>
                  <a:pt x="20160" y="12419"/>
                  <a:pt x="17472" y="17279"/>
                  <a:pt x="17472" y="17279"/>
                </a:cubicBezTo>
                <a:close/>
                <a:moveTo>
                  <a:pt x="10752" y="4320"/>
                </a:moveTo>
                <a:cubicBezTo>
                  <a:pt x="8625" y="4320"/>
                  <a:pt x="6826" y="6601"/>
                  <a:pt x="6246" y="9719"/>
                </a:cubicBezTo>
                <a:lnTo>
                  <a:pt x="5552" y="9719"/>
                </a:lnTo>
                <a:cubicBezTo>
                  <a:pt x="6152" y="6000"/>
                  <a:pt x="8252" y="3239"/>
                  <a:pt x="10752" y="3239"/>
                </a:cubicBezTo>
                <a:cubicBezTo>
                  <a:pt x="12934" y="3239"/>
                  <a:pt x="14813" y="5344"/>
                  <a:pt x="15654" y="8353"/>
                </a:cubicBezTo>
                <a:lnTo>
                  <a:pt x="15054" y="8835"/>
                </a:lnTo>
                <a:cubicBezTo>
                  <a:pt x="14323" y="6180"/>
                  <a:pt x="12671" y="4320"/>
                  <a:pt x="10752" y="4320"/>
                </a:cubicBezTo>
                <a:moveTo>
                  <a:pt x="10752" y="8639"/>
                </a:moveTo>
                <a:cubicBezTo>
                  <a:pt x="10158" y="8639"/>
                  <a:pt x="9630" y="9061"/>
                  <a:pt x="9260" y="9719"/>
                </a:cubicBezTo>
                <a:lnTo>
                  <a:pt x="8437" y="9719"/>
                </a:lnTo>
                <a:cubicBezTo>
                  <a:pt x="8904" y="8435"/>
                  <a:pt x="9761" y="7560"/>
                  <a:pt x="10752" y="7560"/>
                </a:cubicBezTo>
                <a:cubicBezTo>
                  <a:pt x="11742" y="7560"/>
                  <a:pt x="12600" y="8435"/>
                  <a:pt x="13066" y="9719"/>
                </a:cubicBezTo>
                <a:lnTo>
                  <a:pt x="12244" y="9719"/>
                </a:lnTo>
                <a:cubicBezTo>
                  <a:pt x="11874" y="9061"/>
                  <a:pt x="11345" y="8639"/>
                  <a:pt x="10752" y="8639"/>
                </a:cubicBezTo>
                <a:moveTo>
                  <a:pt x="13827" y="9719"/>
                </a:moveTo>
                <a:cubicBezTo>
                  <a:pt x="13307" y="7816"/>
                  <a:pt x="12126" y="6479"/>
                  <a:pt x="10752" y="6479"/>
                </a:cubicBezTo>
                <a:cubicBezTo>
                  <a:pt x="9378" y="6479"/>
                  <a:pt x="8197" y="7816"/>
                  <a:pt x="7676" y="9719"/>
                </a:cubicBezTo>
                <a:lnTo>
                  <a:pt x="6955" y="9719"/>
                </a:lnTo>
                <a:cubicBezTo>
                  <a:pt x="7510" y="7207"/>
                  <a:pt x="9001" y="5400"/>
                  <a:pt x="10752" y="5400"/>
                </a:cubicBezTo>
                <a:cubicBezTo>
                  <a:pt x="12409" y="5400"/>
                  <a:pt x="13834" y="7015"/>
                  <a:pt x="14454" y="9317"/>
                </a:cubicBezTo>
                <a:lnTo>
                  <a:pt x="13953" y="9719"/>
                </a:lnTo>
                <a:cubicBezTo>
                  <a:pt x="13953" y="9719"/>
                  <a:pt x="13827" y="9719"/>
                  <a:pt x="13827" y="9719"/>
                </a:cubicBezTo>
                <a:close/>
                <a:moveTo>
                  <a:pt x="10752" y="1080"/>
                </a:moveTo>
                <a:cubicBezTo>
                  <a:pt x="13459" y="1080"/>
                  <a:pt x="15792" y="3672"/>
                  <a:pt x="16856" y="7388"/>
                </a:cubicBezTo>
                <a:lnTo>
                  <a:pt x="16256" y="7869"/>
                </a:lnTo>
                <a:cubicBezTo>
                  <a:pt x="15305" y="4504"/>
                  <a:pt x="13201" y="2160"/>
                  <a:pt x="10752" y="2160"/>
                </a:cubicBezTo>
                <a:cubicBezTo>
                  <a:pt x="7874" y="2160"/>
                  <a:pt x="5470" y="5392"/>
                  <a:pt x="4858" y="9719"/>
                </a:cubicBezTo>
                <a:lnTo>
                  <a:pt x="4167" y="9719"/>
                </a:lnTo>
                <a:cubicBezTo>
                  <a:pt x="4792" y="4796"/>
                  <a:pt x="7507" y="1080"/>
                  <a:pt x="10752" y="1080"/>
                </a:cubicBezTo>
                <a:moveTo>
                  <a:pt x="17336" y="9719"/>
                </a:moveTo>
                <a:lnTo>
                  <a:pt x="16958" y="9719"/>
                </a:lnTo>
                <a:lnTo>
                  <a:pt x="17294" y="9449"/>
                </a:lnTo>
                <a:cubicBezTo>
                  <a:pt x="17307" y="9540"/>
                  <a:pt x="17325" y="9628"/>
                  <a:pt x="17336" y="9719"/>
                </a:cubicBezTo>
                <a:moveTo>
                  <a:pt x="19824" y="9719"/>
                </a:moveTo>
                <a:lnTo>
                  <a:pt x="18016" y="9719"/>
                </a:lnTo>
                <a:cubicBezTo>
                  <a:pt x="17986" y="9461"/>
                  <a:pt x="17948" y="9209"/>
                  <a:pt x="17908" y="8957"/>
                </a:cubicBezTo>
                <a:lnTo>
                  <a:pt x="21132" y="6366"/>
                </a:lnTo>
                <a:cubicBezTo>
                  <a:pt x="21464" y="6099"/>
                  <a:pt x="21599" y="5450"/>
                  <a:pt x="21433" y="4916"/>
                </a:cubicBezTo>
                <a:cubicBezTo>
                  <a:pt x="21267" y="4383"/>
                  <a:pt x="20864" y="4169"/>
                  <a:pt x="20532" y="4433"/>
                </a:cubicBezTo>
                <a:lnTo>
                  <a:pt x="17456" y="6905"/>
                </a:lnTo>
                <a:cubicBezTo>
                  <a:pt x="16282" y="2836"/>
                  <a:pt x="13721" y="0"/>
                  <a:pt x="10752" y="0"/>
                </a:cubicBezTo>
                <a:cubicBezTo>
                  <a:pt x="7135" y="0"/>
                  <a:pt x="4122" y="4198"/>
                  <a:pt x="3488" y="9719"/>
                </a:cubicBezTo>
                <a:lnTo>
                  <a:pt x="1680" y="9719"/>
                </a:lnTo>
                <a:cubicBezTo>
                  <a:pt x="754" y="9719"/>
                  <a:pt x="0" y="10930"/>
                  <a:pt x="0" y="12419"/>
                </a:cubicBezTo>
                <a:cubicBezTo>
                  <a:pt x="0" y="12949"/>
                  <a:pt x="121" y="13459"/>
                  <a:pt x="339" y="13855"/>
                </a:cubicBezTo>
                <a:lnTo>
                  <a:pt x="2688" y="18101"/>
                </a:lnTo>
                <a:lnTo>
                  <a:pt x="2688" y="18899"/>
                </a:lnTo>
                <a:cubicBezTo>
                  <a:pt x="2688" y="20389"/>
                  <a:pt x="3442" y="21599"/>
                  <a:pt x="4368" y="21599"/>
                </a:cubicBezTo>
                <a:lnTo>
                  <a:pt x="17136" y="21599"/>
                </a:lnTo>
                <a:cubicBezTo>
                  <a:pt x="18062" y="21599"/>
                  <a:pt x="18816" y="20389"/>
                  <a:pt x="18816" y="18899"/>
                </a:cubicBezTo>
                <a:lnTo>
                  <a:pt x="18816" y="18101"/>
                </a:lnTo>
                <a:lnTo>
                  <a:pt x="21165" y="13855"/>
                </a:lnTo>
                <a:cubicBezTo>
                  <a:pt x="21383" y="13459"/>
                  <a:pt x="21504" y="12949"/>
                  <a:pt x="21504" y="12419"/>
                </a:cubicBezTo>
                <a:cubicBezTo>
                  <a:pt x="21504" y="10930"/>
                  <a:pt x="20750" y="9719"/>
                  <a:pt x="19824" y="97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5" name="AutoShape 34"/>
          <p:cNvSpPr/>
          <p:nvPr/>
        </p:nvSpPr>
        <p:spPr bwMode="auto">
          <a:xfrm>
            <a:off x="5857099" y="5205460"/>
            <a:ext cx="54886" cy="179030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47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6" name="AutoShape 35"/>
          <p:cNvSpPr/>
          <p:nvPr/>
        </p:nvSpPr>
        <p:spPr bwMode="auto">
          <a:xfrm>
            <a:off x="6144593" y="5205460"/>
            <a:ext cx="53579" cy="179030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7" name="AutoShape 36"/>
          <p:cNvSpPr/>
          <p:nvPr/>
        </p:nvSpPr>
        <p:spPr bwMode="auto">
          <a:xfrm>
            <a:off x="6024368" y="5108757"/>
            <a:ext cx="54886" cy="1803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9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5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8" name="AutoShape 37"/>
          <p:cNvSpPr/>
          <p:nvPr/>
        </p:nvSpPr>
        <p:spPr bwMode="auto">
          <a:xfrm>
            <a:off x="5657081" y="2885923"/>
            <a:ext cx="696519" cy="693906"/>
          </a:xfrm>
          <a:custGeom>
            <a:avLst/>
            <a:gdLst>
              <a:gd name="T0" fmla="+- 0 10849 98"/>
              <a:gd name="T1" fmla="*/ T0 w 21502"/>
              <a:gd name="T2" fmla="*/ 10800 h 21600"/>
              <a:gd name="T3" fmla="+- 0 10849 98"/>
              <a:gd name="T4" fmla="*/ T3 w 21502"/>
              <a:gd name="T5" fmla="*/ 10800 h 21600"/>
              <a:gd name="T6" fmla="+- 0 10849 98"/>
              <a:gd name="T7" fmla="*/ T6 w 21502"/>
              <a:gd name="T8" fmla="*/ 10800 h 21600"/>
              <a:gd name="T9" fmla="+- 0 10849 98"/>
              <a:gd name="T10" fmla="*/ T9 w 2150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02" h="21600">
                <a:moveTo>
                  <a:pt x="19917" y="7880"/>
                </a:moveTo>
                <a:lnTo>
                  <a:pt x="18875" y="8932"/>
                </a:lnTo>
                <a:cubicBezTo>
                  <a:pt x="18730" y="9079"/>
                  <a:pt x="18497" y="9079"/>
                  <a:pt x="18353" y="8932"/>
                </a:cubicBezTo>
                <a:lnTo>
                  <a:pt x="17048" y="7617"/>
                </a:lnTo>
                <a:lnTo>
                  <a:pt x="15991" y="10290"/>
                </a:lnTo>
                <a:lnTo>
                  <a:pt x="16080" y="10064"/>
                </a:lnTo>
                <a:cubicBezTo>
                  <a:pt x="13859" y="7826"/>
                  <a:pt x="11601" y="7544"/>
                  <a:pt x="9565" y="7291"/>
                </a:cubicBezTo>
                <a:cubicBezTo>
                  <a:pt x="8910" y="7210"/>
                  <a:pt x="8276" y="7126"/>
                  <a:pt x="7652" y="6990"/>
                </a:cubicBezTo>
                <a:lnTo>
                  <a:pt x="13918" y="4456"/>
                </a:lnTo>
                <a:lnTo>
                  <a:pt x="12652" y="3179"/>
                </a:lnTo>
                <a:cubicBezTo>
                  <a:pt x="12508" y="3033"/>
                  <a:pt x="12508" y="2798"/>
                  <a:pt x="12652" y="2652"/>
                </a:cubicBezTo>
                <a:lnTo>
                  <a:pt x="13695" y="1598"/>
                </a:lnTo>
                <a:cubicBezTo>
                  <a:pt x="13840" y="1453"/>
                  <a:pt x="14073" y="1453"/>
                  <a:pt x="14217" y="1598"/>
                </a:cubicBezTo>
                <a:lnTo>
                  <a:pt x="19917" y="7353"/>
                </a:lnTo>
                <a:cubicBezTo>
                  <a:pt x="20062" y="7499"/>
                  <a:pt x="20062" y="7734"/>
                  <a:pt x="19917" y="7880"/>
                </a:cubicBezTo>
                <a:moveTo>
                  <a:pt x="12292" y="19639"/>
                </a:moveTo>
                <a:cubicBezTo>
                  <a:pt x="12200" y="19872"/>
                  <a:pt x="11999" y="20044"/>
                  <a:pt x="11756" y="20095"/>
                </a:cubicBezTo>
                <a:cubicBezTo>
                  <a:pt x="11700" y="20106"/>
                  <a:pt x="11643" y="20111"/>
                  <a:pt x="11587" y="20110"/>
                </a:cubicBezTo>
                <a:cubicBezTo>
                  <a:pt x="11400" y="20105"/>
                  <a:pt x="11219" y="20030"/>
                  <a:pt x="11084" y="19892"/>
                </a:cubicBezTo>
                <a:lnTo>
                  <a:pt x="1692" y="10517"/>
                </a:lnTo>
                <a:cubicBezTo>
                  <a:pt x="1519" y="10343"/>
                  <a:pt x="1443" y="10094"/>
                  <a:pt x="1488" y="9852"/>
                </a:cubicBezTo>
                <a:cubicBezTo>
                  <a:pt x="1533" y="9610"/>
                  <a:pt x="1695" y="9407"/>
                  <a:pt x="1917" y="9308"/>
                </a:cubicBezTo>
                <a:lnTo>
                  <a:pt x="6505" y="7453"/>
                </a:lnTo>
                <a:cubicBezTo>
                  <a:pt x="9597" y="8490"/>
                  <a:pt x="12689" y="7491"/>
                  <a:pt x="15781" y="10821"/>
                </a:cubicBezTo>
                <a:cubicBezTo>
                  <a:pt x="15781" y="10821"/>
                  <a:pt x="12292" y="19639"/>
                  <a:pt x="12292" y="19639"/>
                </a:cubicBezTo>
                <a:close/>
                <a:moveTo>
                  <a:pt x="15260" y="545"/>
                </a:moveTo>
                <a:cubicBezTo>
                  <a:pt x="14912" y="193"/>
                  <a:pt x="14449" y="0"/>
                  <a:pt x="13956" y="0"/>
                </a:cubicBezTo>
                <a:cubicBezTo>
                  <a:pt x="13463" y="0"/>
                  <a:pt x="13000" y="193"/>
                  <a:pt x="12651" y="546"/>
                </a:cubicBezTo>
                <a:lnTo>
                  <a:pt x="11610" y="1598"/>
                </a:lnTo>
                <a:cubicBezTo>
                  <a:pt x="11261" y="1949"/>
                  <a:pt x="11068" y="2417"/>
                  <a:pt x="11068" y="2915"/>
                </a:cubicBezTo>
                <a:cubicBezTo>
                  <a:pt x="11068" y="3265"/>
                  <a:pt x="11164" y="3601"/>
                  <a:pt x="11342" y="3893"/>
                </a:cubicBezTo>
                <a:lnTo>
                  <a:pt x="1324" y="7944"/>
                </a:lnTo>
                <a:cubicBezTo>
                  <a:pt x="654" y="8241"/>
                  <a:pt x="173" y="8851"/>
                  <a:pt x="38" y="9575"/>
                </a:cubicBezTo>
                <a:cubicBezTo>
                  <a:pt x="-98" y="10302"/>
                  <a:pt x="130" y="11048"/>
                  <a:pt x="654" y="11576"/>
                </a:cubicBezTo>
                <a:lnTo>
                  <a:pt x="10041" y="20946"/>
                </a:lnTo>
                <a:cubicBezTo>
                  <a:pt x="10445" y="21354"/>
                  <a:pt x="10982" y="21586"/>
                  <a:pt x="11549" y="21599"/>
                </a:cubicBezTo>
                <a:cubicBezTo>
                  <a:pt x="11562" y="21599"/>
                  <a:pt x="11593" y="21599"/>
                  <a:pt x="11605" y="21599"/>
                </a:cubicBezTo>
                <a:cubicBezTo>
                  <a:pt x="11754" y="21599"/>
                  <a:pt x="11906" y="21584"/>
                  <a:pt x="12056" y="21553"/>
                </a:cubicBezTo>
                <a:cubicBezTo>
                  <a:pt x="12789" y="21399"/>
                  <a:pt x="13390" y="20888"/>
                  <a:pt x="13662" y="20191"/>
                </a:cubicBezTo>
                <a:lnTo>
                  <a:pt x="17604" y="10229"/>
                </a:lnTo>
                <a:cubicBezTo>
                  <a:pt x="17902" y="10426"/>
                  <a:pt x="18250" y="10532"/>
                  <a:pt x="18613" y="10532"/>
                </a:cubicBezTo>
                <a:cubicBezTo>
                  <a:pt x="19107" y="10532"/>
                  <a:pt x="19570" y="10338"/>
                  <a:pt x="19918" y="9986"/>
                </a:cubicBezTo>
                <a:lnTo>
                  <a:pt x="20957" y="8937"/>
                </a:lnTo>
                <a:cubicBezTo>
                  <a:pt x="21308" y="8585"/>
                  <a:pt x="21502" y="8116"/>
                  <a:pt x="21502" y="7617"/>
                </a:cubicBezTo>
                <a:cubicBezTo>
                  <a:pt x="21502" y="7117"/>
                  <a:pt x="21308" y="6648"/>
                  <a:pt x="20961" y="6300"/>
                </a:cubicBezTo>
                <a:cubicBezTo>
                  <a:pt x="20961" y="6300"/>
                  <a:pt x="15260" y="545"/>
                  <a:pt x="15260" y="5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9" name="AutoShape 38"/>
          <p:cNvSpPr/>
          <p:nvPr/>
        </p:nvSpPr>
        <p:spPr bwMode="auto">
          <a:xfrm>
            <a:off x="5991619" y="3196939"/>
            <a:ext cx="118917" cy="120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4320"/>
                </a:moveTo>
                <a:cubicBezTo>
                  <a:pt x="14381" y="4320"/>
                  <a:pt x="17279" y="7222"/>
                  <a:pt x="17279" y="10800"/>
                </a:cubicBezTo>
                <a:cubicBezTo>
                  <a:pt x="17279" y="14377"/>
                  <a:pt x="14381" y="17279"/>
                  <a:pt x="10800" y="17279"/>
                </a:cubicBezTo>
                <a:cubicBezTo>
                  <a:pt x="7218" y="17279"/>
                  <a:pt x="4319" y="14377"/>
                  <a:pt x="4319" y="10800"/>
                </a:cubicBezTo>
                <a:cubicBezTo>
                  <a:pt x="4319" y="7222"/>
                  <a:pt x="7218" y="4320"/>
                  <a:pt x="10800" y="4320"/>
                </a:cubicBezTo>
                <a:moveTo>
                  <a:pt x="10800" y="21599"/>
                </a:moveTo>
                <a:cubicBezTo>
                  <a:pt x="16752" y="21599"/>
                  <a:pt x="21600" y="16756"/>
                  <a:pt x="21600" y="10800"/>
                </a:cubicBezTo>
                <a:cubicBezTo>
                  <a:pt x="21600" y="4843"/>
                  <a:pt x="16752" y="0"/>
                  <a:pt x="10800" y="0"/>
                </a:cubicBezTo>
                <a:cubicBezTo>
                  <a:pt x="4847" y="0"/>
                  <a:pt x="0" y="4843"/>
                  <a:pt x="0" y="10800"/>
                </a:cubicBezTo>
                <a:cubicBezTo>
                  <a:pt x="0" y="16756"/>
                  <a:pt x="4847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0" name="AutoShape 39"/>
          <p:cNvSpPr/>
          <p:nvPr/>
        </p:nvSpPr>
        <p:spPr bwMode="auto">
          <a:xfrm>
            <a:off x="6302636" y="2814050"/>
            <a:ext cx="118917" cy="120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7279"/>
                </a:moveTo>
                <a:cubicBezTo>
                  <a:pt x="7218" y="17279"/>
                  <a:pt x="4320" y="14377"/>
                  <a:pt x="4320" y="10800"/>
                </a:cubicBezTo>
                <a:cubicBezTo>
                  <a:pt x="4320" y="7222"/>
                  <a:pt x="7218" y="4320"/>
                  <a:pt x="10800" y="4320"/>
                </a:cubicBezTo>
                <a:cubicBezTo>
                  <a:pt x="14381" y="4320"/>
                  <a:pt x="17280" y="7222"/>
                  <a:pt x="17280" y="10800"/>
                </a:cubicBezTo>
                <a:cubicBezTo>
                  <a:pt x="17280" y="14377"/>
                  <a:pt x="14381" y="17279"/>
                  <a:pt x="10800" y="17279"/>
                </a:cubicBezTo>
                <a:moveTo>
                  <a:pt x="10800" y="0"/>
                </a:moveTo>
                <a:cubicBezTo>
                  <a:pt x="4847" y="0"/>
                  <a:pt x="0" y="4843"/>
                  <a:pt x="0" y="10800"/>
                </a:cubicBezTo>
                <a:cubicBezTo>
                  <a:pt x="0" y="16756"/>
                  <a:pt x="4847" y="21599"/>
                  <a:pt x="10800" y="21599"/>
                </a:cubicBezTo>
                <a:cubicBezTo>
                  <a:pt x="16752" y="21599"/>
                  <a:pt x="21600" y="16756"/>
                  <a:pt x="21600" y="10800"/>
                </a:cubicBezTo>
                <a:cubicBezTo>
                  <a:pt x="21600" y="4843"/>
                  <a:pt x="16752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1" name="AutoShape 40"/>
          <p:cNvSpPr/>
          <p:nvPr/>
        </p:nvSpPr>
        <p:spPr bwMode="auto">
          <a:xfrm>
            <a:off x="5847873" y="3173416"/>
            <a:ext cx="95396" cy="9539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5400"/>
                </a:moveTo>
                <a:cubicBezTo>
                  <a:pt x="13779" y="5400"/>
                  <a:pt x="16199" y="7815"/>
                  <a:pt x="16199" y="10800"/>
                </a:cubicBezTo>
                <a:cubicBezTo>
                  <a:pt x="16199" y="13784"/>
                  <a:pt x="13779" y="16200"/>
                  <a:pt x="10800" y="16200"/>
                </a:cubicBezTo>
                <a:cubicBezTo>
                  <a:pt x="7820" y="16200"/>
                  <a:pt x="5399" y="13784"/>
                  <a:pt x="5399" y="10800"/>
                </a:cubicBezTo>
                <a:cubicBezTo>
                  <a:pt x="5399" y="7815"/>
                  <a:pt x="7820" y="5400"/>
                  <a:pt x="10800" y="5400"/>
                </a:cubicBezTo>
                <a:moveTo>
                  <a:pt x="0" y="10800"/>
                </a:moveTo>
                <a:cubicBezTo>
                  <a:pt x="0" y="16753"/>
                  <a:pt x="4843" y="21599"/>
                  <a:pt x="10800" y="21599"/>
                </a:cubicBezTo>
                <a:cubicBezTo>
                  <a:pt x="16756" y="21599"/>
                  <a:pt x="21600" y="16753"/>
                  <a:pt x="21600" y="10800"/>
                </a:cubicBezTo>
                <a:cubicBezTo>
                  <a:pt x="21600" y="4846"/>
                  <a:pt x="16756" y="0"/>
                  <a:pt x="10800" y="0"/>
                </a:cubicBezTo>
                <a:cubicBezTo>
                  <a:pt x="4843" y="0"/>
                  <a:pt x="0" y="4846"/>
                  <a:pt x="0" y="108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2" name="AutoShape 41"/>
          <p:cNvSpPr/>
          <p:nvPr/>
        </p:nvSpPr>
        <p:spPr bwMode="auto">
          <a:xfrm>
            <a:off x="5943267" y="3340685"/>
            <a:ext cx="48352" cy="470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58" y="21599"/>
                  <a:pt x="21600" y="16769"/>
                  <a:pt x="21600" y="10800"/>
                </a:cubicBezTo>
                <a:cubicBezTo>
                  <a:pt x="21600" y="4830"/>
                  <a:pt x="16758" y="0"/>
                  <a:pt x="10800" y="0"/>
                </a:cubicBezTo>
                <a:cubicBezTo>
                  <a:pt x="4841" y="0"/>
                  <a:pt x="0" y="4830"/>
                  <a:pt x="0" y="10800"/>
                </a:cubicBezTo>
                <a:cubicBezTo>
                  <a:pt x="0" y="16769"/>
                  <a:pt x="4841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3" name="AutoShape 42"/>
          <p:cNvSpPr/>
          <p:nvPr/>
        </p:nvSpPr>
        <p:spPr bwMode="auto">
          <a:xfrm>
            <a:off x="6326157" y="2981319"/>
            <a:ext cx="47044" cy="4835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41" y="0"/>
                  <a:pt x="0" y="4830"/>
                  <a:pt x="0" y="10800"/>
                </a:cubicBezTo>
                <a:cubicBezTo>
                  <a:pt x="0" y="16769"/>
                  <a:pt x="4841" y="21599"/>
                  <a:pt x="10800" y="21599"/>
                </a:cubicBezTo>
                <a:cubicBezTo>
                  <a:pt x="16758" y="21599"/>
                  <a:pt x="21600" y="16769"/>
                  <a:pt x="21600" y="10800"/>
                </a:cubicBezTo>
                <a:cubicBezTo>
                  <a:pt x="21600" y="4830"/>
                  <a:pt x="16758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6" name="AutoShape 113"/>
          <p:cNvSpPr/>
          <p:nvPr/>
        </p:nvSpPr>
        <p:spPr bwMode="auto">
          <a:xfrm>
            <a:off x="5790339" y="1670987"/>
            <a:ext cx="525330" cy="76577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7" name="AutoShape 114"/>
          <p:cNvSpPr/>
          <p:nvPr/>
        </p:nvSpPr>
        <p:spPr bwMode="auto">
          <a:xfrm>
            <a:off x="5909256" y="1791212"/>
            <a:ext cx="155507" cy="1555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38" y="0"/>
                </a:moveTo>
                <a:cubicBezTo>
                  <a:pt x="8943" y="0"/>
                  <a:pt x="0" y="8942"/>
                  <a:pt x="0" y="19938"/>
                </a:cubicBezTo>
                <a:cubicBezTo>
                  <a:pt x="0" y="20855"/>
                  <a:pt x="743" y="21600"/>
                  <a:pt x="1661" y="21600"/>
                </a:cubicBezTo>
                <a:cubicBezTo>
                  <a:pt x="2579" y="21600"/>
                  <a:pt x="3323" y="20855"/>
                  <a:pt x="3323" y="19938"/>
                </a:cubicBezTo>
                <a:cubicBezTo>
                  <a:pt x="3323" y="10777"/>
                  <a:pt x="10777" y="3323"/>
                  <a:pt x="19938" y="3323"/>
                </a:cubicBezTo>
                <a:cubicBezTo>
                  <a:pt x="20856" y="3323"/>
                  <a:pt x="21600" y="2578"/>
                  <a:pt x="21600" y="1661"/>
                </a:cubicBezTo>
                <a:cubicBezTo>
                  <a:pt x="21600" y="744"/>
                  <a:pt x="20856" y="0"/>
                  <a:pt x="1993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4" name="AutoShape 103"/>
          <p:cNvSpPr/>
          <p:nvPr/>
        </p:nvSpPr>
        <p:spPr bwMode="auto">
          <a:xfrm>
            <a:off x="5806455" y="4151827"/>
            <a:ext cx="270547" cy="1777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60" y="0"/>
                </a:moveTo>
                <a:cubicBezTo>
                  <a:pt x="9461" y="0"/>
                  <a:pt x="0" y="9233"/>
                  <a:pt x="0" y="20160"/>
                </a:cubicBezTo>
                <a:cubicBezTo>
                  <a:pt x="0" y="20954"/>
                  <a:pt x="420" y="21600"/>
                  <a:pt x="939" y="21600"/>
                </a:cubicBezTo>
                <a:cubicBezTo>
                  <a:pt x="1457" y="21600"/>
                  <a:pt x="1878" y="20954"/>
                  <a:pt x="1878" y="20160"/>
                </a:cubicBezTo>
                <a:cubicBezTo>
                  <a:pt x="1878" y="10956"/>
                  <a:pt x="10655" y="2880"/>
                  <a:pt x="20660" y="2880"/>
                </a:cubicBezTo>
                <a:cubicBezTo>
                  <a:pt x="21179" y="2880"/>
                  <a:pt x="21600" y="2234"/>
                  <a:pt x="21600" y="1440"/>
                </a:cubicBezTo>
                <a:cubicBezTo>
                  <a:pt x="21600" y="645"/>
                  <a:pt x="21179" y="0"/>
                  <a:pt x="206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5" name="AutoShape 104"/>
          <p:cNvSpPr/>
          <p:nvPr/>
        </p:nvSpPr>
        <p:spPr bwMode="auto">
          <a:xfrm>
            <a:off x="5687930" y="4034591"/>
            <a:ext cx="753666" cy="6596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6971"/>
                </a:moveTo>
                <a:cubicBezTo>
                  <a:pt x="10181" y="16971"/>
                  <a:pt x="9546" y="16918"/>
                  <a:pt x="8912" y="16811"/>
                </a:cubicBezTo>
                <a:cubicBezTo>
                  <a:pt x="8847" y="16800"/>
                  <a:pt x="8781" y="16794"/>
                  <a:pt x="8716" y="16794"/>
                </a:cubicBezTo>
                <a:cubicBezTo>
                  <a:pt x="8315" y="16794"/>
                  <a:pt x="7931" y="16999"/>
                  <a:pt x="7673" y="17359"/>
                </a:cubicBezTo>
                <a:cubicBezTo>
                  <a:pt x="7384" y="17761"/>
                  <a:pt x="6563" y="18657"/>
                  <a:pt x="5591" y="19318"/>
                </a:cubicBezTo>
                <a:cubicBezTo>
                  <a:pt x="5854" y="18628"/>
                  <a:pt x="6060" y="17853"/>
                  <a:pt x="6074" y="17056"/>
                </a:cubicBezTo>
                <a:cubicBezTo>
                  <a:pt x="6078" y="17006"/>
                  <a:pt x="6080" y="16956"/>
                  <a:pt x="6080" y="16914"/>
                </a:cubicBezTo>
                <a:cubicBezTo>
                  <a:pt x="6080" y="16334"/>
                  <a:pt x="5796" y="15803"/>
                  <a:pt x="5344" y="15540"/>
                </a:cubicBezTo>
                <a:cubicBezTo>
                  <a:pt x="2843" y="14080"/>
                  <a:pt x="1349" y="11731"/>
                  <a:pt x="1349" y="9257"/>
                </a:cubicBezTo>
                <a:cubicBezTo>
                  <a:pt x="1349" y="5003"/>
                  <a:pt x="5588" y="1542"/>
                  <a:pt x="10800" y="1542"/>
                </a:cubicBezTo>
                <a:cubicBezTo>
                  <a:pt x="16011" y="1542"/>
                  <a:pt x="20249" y="5003"/>
                  <a:pt x="20249" y="9257"/>
                </a:cubicBezTo>
                <a:cubicBezTo>
                  <a:pt x="20249" y="13510"/>
                  <a:pt x="16011" y="16971"/>
                  <a:pt x="10800" y="16971"/>
                </a:cubicBezTo>
                <a:moveTo>
                  <a:pt x="10800" y="0"/>
                </a:moveTo>
                <a:cubicBezTo>
                  <a:pt x="4835" y="0"/>
                  <a:pt x="0" y="4144"/>
                  <a:pt x="0" y="9257"/>
                </a:cubicBezTo>
                <a:cubicBezTo>
                  <a:pt x="0" y="12440"/>
                  <a:pt x="1875" y="15248"/>
                  <a:pt x="4730" y="16914"/>
                </a:cubicBezTo>
                <a:cubicBezTo>
                  <a:pt x="4730" y="16935"/>
                  <a:pt x="4724" y="16949"/>
                  <a:pt x="4724" y="16971"/>
                </a:cubicBezTo>
                <a:cubicBezTo>
                  <a:pt x="4724" y="18354"/>
                  <a:pt x="3821" y="19843"/>
                  <a:pt x="3423" y="20625"/>
                </a:cubicBezTo>
                <a:lnTo>
                  <a:pt x="3425" y="20625"/>
                </a:lnTo>
                <a:cubicBezTo>
                  <a:pt x="3393" y="20709"/>
                  <a:pt x="3374" y="20802"/>
                  <a:pt x="3374" y="20900"/>
                </a:cubicBezTo>
                <a:cubicBezTo>
                  <a:pt x="3374" y="21287"/>
                  <a:pt x="3648" y="21600"/>
                  <a:pt x="3986" y="21600"/>
                </a:cubicBezTo>
                <a:cubicBezTo>
                  <a:pt x="4049" y="21600"/>
                  <a:pt x="4161" y="21580"/>
                  <a:pt x="4158" y="21590"/>
                </a:cubicBezTo>
                <a:cubicBezTo>
                  <a:pt x="6268" y="21195"/>
                  <a:pt x="8255" y="18979"/>
                  <a:pt x="8716" y="18338"/>
                </a:cubicBezTo>
                <a:cubicBezTo>
                  <a:pt x="9391" y="18451"/>
                  <a:pt x="10086" y="18514"/>
                  <a:pt x="10800" y="18514"/>
                </a:cubicBezTo>
                <a:cubicBezTo>
                  <a:pt x="16764" y="18514"/>
                  <a:pt x="21600" y="14369"/>
                  <a:pt x="21600" y="9257"/>
                </a:cubicBezTo>
                <a:cubicBezTo>
                  <a:pt x="21600" y="4144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5463"/>
            <a:ext cx="12193057" cy="69134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6400" y="319313"/>
            <a:ext cx="214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2"/>
          <p:cNvSpPr/>
          <p:nvPr/>
        </p:nvSpPr>
        <p:spPr>
          <a:xfrm rot="2020067">
            <a:off x="6672907" y="2583353"/>
            <a:ext cx="522108" cy="358158"/>
          </a:xfrm>
          <a:custGeom>
            <a:avLst/>
            <a:gdLst/>
            <a:ahLst/>
            <a:cxnLst/>
            <a:rect l="l" t="t" r="r" b="b"/>
            <a:pathLst>
              <a:path w="2404337" h="1013447">
                <a:moveTo>
                  <a:pt x="2404337" y="0"/>
                </a:moveTo>
                <a:lnTo>
                  <a:pt x="2404337" y="1013447"/>
                </a:lnTo>
                <a:cubicBezTo>
                  <a:pt x="1580832" y="549916"/>
                  <a:pt x="647382" y="523488"/>
                  <a:pt x="0" y="944007"/>
                </a:cubicBezTo>
                <a:lnTo>
                  <a:pt x="0" y="0"/>
                </a:lnTo>
                <a:lnTo>
                  <a:pt x="61272" y="0"/>
                </a:lnTo>
                <a:cubicBezTo>
                  <a:pt x="395627" y="149555"/>
                  <a:pt x="785812" y="234382"/>
                  <a:pt x="1202168" y="234382"/>
                </a:cubicBezTo>
                <a:cubicBezTo>
                  <a:pt x="1618527" y="234382"/>
                  <a:pt x="2008712" y="149555"/>
                  <a:pt x="2343067" y="0"/>
                </a:cubicBezTo>
                <a:close/>
              </a:path>
            </a:pathLst>
          </a:custGeom>
          <a:solidFill>
            <a:srgbClr val="DCDEE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24" tIns="45712" rIns="91424" bIns="45712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5" name="矩形 2"/>
          <p:cNvSpPr/>
          <p:nvPr/>
        </p:nvSpPr>
        <p:spPr>
          <a:xfrm rot="20165089">
            <a:off x="5940980" y="4449219"/>
            <a:ext cx="570251" cy="396676"/>
          </a:xfrm>
          <a:custGeom>
            <a:avLst/>
            <a:gdLst/>
            <a:ahLst/>
            <a:cxnLst/>
            <a:rect l="l" t="t" r="r" b="b"/>
            <a:pathLst>
              <a:path w="2404337" h="1013447">
                <a:moveTo>
                  <a:pt x="2404337" y="0"/>
                </a:moveTo>
                <a:lnTo>
                  <a:pt x="2404337" y="1013447"/>
                </a:lnTo>
                <a:cubicBezTo>
                  <a:pt x="1580832" y="549916"/>
                  <a:pt x="647382" y="523488"/>
                  <a:pt x="0" y="944007"/>
                </a:cubicBezTo>
                <a:lnTo>
                  <a:pt x="0" y="0"/>
                </a:lnTo>
                <a:lnTo>
                  <a:pt x="61272" y="0"/>
                </a:lnTo>
                <a:cubicBezTo>
                  <a:pt x="395627" y="149555"/>
                  <a:pt x="785812" y="234382"/>
                  <a:pt x="1202168" y="234382"/>
                </a:cubicBezTo>
                <a:cubicBezTo>
                  <a:pt x="1618527" y="234382"/>
                  <a:pt x="2008712" y="149555"/>
                  <a:pt x="2343067" y="0"/>
                </a:cubicBezTo>
                <a:close/>
              </a:path>
            </a:pathLst>
          </a:custGeom>
          <a:solidFill>
            <a:srgbClr val="DCDEE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24" tIns="45712" rIns="91424" bIns="45712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6" name="矩形 2"/>
          <p:cNvSpPr/>
          <p:nvPr/>
        </p:nvSpPr>
        <p:spPr>
          <a:xfrm rot="17839433">
            <a:off x="7100606" y="3501687"/>
            <a:ext cx="362905" cy="476632"/>
          </a:xfrm>
          <a:custGeom>
            <a:avLst/>
            <a:gdLst/>
            <a:ahLst/>
            <a:cxnLst/>
            <a:rect l="l" t="t" r="r" b="b"/>
            <a:pathLst>
              <a:path w="2404337" h="1013447">
                <a:moveTo>
                  <a:pt x="2404337" y="0"/>
                </a:moveTo>
                <a:lnTo>
                  <a:pt x="2404337" y="1013447"/>
                </a:lnTo>
                <a:cubicBezTo>
                  <a:pt x="1580832" y="549916"/>
                  <a:pt x="647382" y="523488"/>
                  <a:pt x="0" y="944007"/>
                </a:cubicBezTo>
                <a:lnTo>
                  <a:pt x="0" y="0"/>
                </a:lnTo>
                <a:lnTo>
                  <a:pt x="61272" y="0"/>
                </a:lnTo>
                <a:cubicBezTo>
                  <a:pt x="395627" y="149555"/>
                  <a:pt x="785812" y="234382"/>
                  <a:pt x="1202168" y="234382"/>
                </a:cubicBezTo>
                <a:cubicBezTo>
                  <a:pt x="1618527" y="234382"/>
                  <a:pt x="2008712" y="149555"/>
                  <a:pt x="2343067" y="0"/>
                </a:cubicBezTo>
                <a:close/>
              </a:path>
            </a:pathLst>
          </a:custGeom>
          <a:solidFill>
            <a:srgbClr val="DCDEE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24" tIns="45712" rIns="91424" bIns="45712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7" name="椭圆 77"/>
          <p:cNvSpPr/>
          <p:nvPr/>
        </p:nvSpPr>
        <p:spPr>
          <a:xfrm flipV="1">
            <a:off x="7031681" y="2622422"/>
            <a:ext cx="1073307" cy="1073588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椭圆 77"/>
          <p:cNvSpPr/>
          <p:nvPr/>
        </p:nvSpPr>
        <p:spPr>
          <a:xfrm flipV="1">
            <a:off x="5860654" y="1801264"/>
            <a:ext cx="1073307" cy="1073588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9" name="矩形 2"/>
          <p:cNvSpPr/>
          <p:nvPr/>
        </p:nvSpPr>
        <p:spPr>
          <a:xfrm rot="14162441">
            <a:off x="4845709" y="4004325"/>
            <a:ext cx="531379" cy="533266"/>
          </a:xfrm>
          <a:custGeom>
            <a:avLst/>
            <a:gdLst/>
            <a:ahLst/>
            <a:cxnLst/>
            <a:rect l="l" t="t" r="r" b="b"/>
            <a:pathLst>
              <a:path w="2404337" h="1013447">
                <a:moveTo>
                  <a:pt x="2404337" y="0"/>
                </a:moveTo>
                <a:lnTo>
                  <a:pt x="2404337" y="1013447"/>
                </a:lnTo>
                <a:cubicBezTo>
                  <a:pt x="1580832" y="549916"/>
                  <a:pt x="647382" y="523488"/>
                  <a:pt x="0" y="944007"/>
                </a:cubicBezTo>
                <a:lnTo>
                  <a:pt x="0" y="0"/>
                </a:lnTo>
                <a:lnTo>
                  <a:pt x="61272" y="0"/>
                </a:lnTo>
                <a:cubicBezTo>
                  <a:pt x="395627" y="149555"/>
                  <a:pt x="785812" y="234382"/>
                  <a:pt x="1202168" y="234382"/>
                </a:cubicBezTo>
                <a:cubicBezTo>
                  <a:pt x="1618527" y="234382"/>
                  <a:pt x="2008712" y="149555"/>
                  <a:pt x="2343067" y="0"/>
                </a:cubicBezTo>
                <a:close/>
              </a:path>
            </a:pathLst>
          </a:custGeom>
          <a:solidFill>
            <a:srgbClr val="DCDEE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24" tIns="45712" rIns="91424" bIns="45712" numCol="1" spcCol="0" rtlCol="0" fromWordArt="0" anchor="ctr" anchorCtr="0" forceAA="0" compatLnSpc="1">
            <a:noAutofit/>
          </a:bodyPr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0" name="椭圆 77"/>
          <p:cNvSpPr/>
          <p:nvPr/>
        </p:nvSpPr>
        <p:spPr>
          <a:xfrm flipV="1">
            <a:off x="6324027" y="3709106"/>
            <a:ext cx="1133274" cy="1133570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1" name="椭圆 77"/>
          <p:cNvSpPr/>
          <p:nvPr/>
        </p:nvSpPr>
        <p:spPr>
          <a:xfrm flipV="1">
            <a:off x="4896409" y="4340049"/>
            <a:ext cx="1154471" cy="1154773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2" name="椭圆 77"/>
          <p:cNvSpPr/>
          <p:nvPr/>
        </p:nvSpPr>
        <p:spPr>
          <a:xfrm flipV="1">
            <a:off x="4066388" y="2988210"/>
            <a:ext cx="1225402" cy="1225722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37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3" name="Text Placeholder 2"/>
          <p:cNvSpPr txBox="1"/>
          <p:nvPr/>
        </p:nvSpPr>
        <p:spPr>
          <a:xfrm>
            <a:off x="2736413" y="2121210"/>
            <a:ext cx="2798399" cy="812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ts val="1000"/>
              </a:spcBef>
              <a:buFont typeface="Arial" panose="020B0604020202020204" pitchFamily="34" charset="0"/>
              <a:buNone/>
              <a:defRPr sz="950" kern="1200">
                <a:solidFill>
                  <a:schemeClr val="accent6"/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en-US" altLang="zh-CN" sz="1800" dirty="0">
              <a:solidFill>
                <a:schemeClr val="bg1"/>
              </a:solidFill>
            </a:endParaRPr>
          </a:p>
        </p:txBody>
      </p:sp>
      <p:sp>
        <p:nvSpPr>
          <p:cNvPr id="14" name="Content Placeholder 4"/>
          <p:cNvSpPr txBox="1"/>
          <p:nvPr/>
        </p:nvSpPr>
        <p:spPr>
          <a:xfrm>
            <a:off x="2542388" y="1793235"/>
            <a:ext cx="2992424" cy="299482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accent6"/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Placeholder 2"/>
          <p:cNvSpPr txBox="1"/>
          <p:nvPr/>
        </p:nvSpPr>
        <p:spPr>
          <a:xfrm>
            <a:off x="892114" y="3490585"/>
            <a:ext cx="2813897" cy="812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ts val="1000"/>
              </a:spcBef>
              <a:buFont typeface="Arial" panose="020B0604020202020204" pitchFamily="34" charset="0"/>
              <a:buNone/>
              <a:defRPr sz="950" kern="1200">
                <a:solidFill>
                  <a:schemeClr val="accent6"/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en-US" altLang="zh-CN" sz="1800" dirty="0">
              <a:solidFill>
                <a:schemeClr val="bg1"/>
              </a:solidFill>
            </a:endParaRPr>
          </a:p>
        </p:txBody>
      </p:sp>
      <p:sp>
        <p:nvSpPr>
          <p:cNvPr id="16" name="Content Placeholder 4"/>
          <p:cNvSpPr txBox="1"/>
          <p:nvPr/>
        </p:nvSpPr>
        <p:spPr>
          <a:xfrm>
            <a:off x="713588" y="3162610"/>
            <a:ext cx="2992424" cy="299482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accent6"/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Placeholder 2"/>
          <p:cNvSpPr txBox="1"/>
          <p:nvPr/>
        </p:nvSpPr>
        <p:spPr>
          <a:xfrm>
            <a:off x="1682528" y="4940610"/>
            <a:ext cx="2785484" cy="812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ts val="1000"/>
              </a:spcBef>
              <a:buFont typeface="Arial" panose="020B0604020202020204" pitchFamily="34" charset="0"/>
              <a:buNone/>
              <a:defRPr sz="950" kern="1200">
                <a:solidFill>
                  <a:schemeClr val="accent6"/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en-US" altLang="zh-CN" sz="1800" dirty="0">
              <a:solidFill>
                <a:schemeClr val="bg1"/>
              </a:solidFill>
            </a:endParaRPr>
          </a:p>
        </p:txBody>
      </p:sp>
      <p:sp>
        <p:nvSpPr>
          <p:cNvPr id="18" name="Content Placeholder 4"/>
          <p:cNvSpPr txBox="1"/>
          <p:nvPr/>
        </p:nvSpPr>
        <p:spPr>
          <a:xfrm>
            <a:off x="1475588" y="4612635"/>
            <a:ext cx="2992424" cy="299482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accent6"/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Placeholder 2"/>
          <p:cNvSpPr txBox="1"/>
          <p:nvPr/>
        </p:nvSpPr>
        <p:spPr>
          <a:xfrm>
            <a:off x="8485988" y="3035610"/>
            <a:ext cx="2820988" cy="4549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ts val="1000"/>
              </a:spcBef>
              <a:buFont typeface="Arial" panose="020B0604020202020204" pitchFamily="34" charset="0"/>
              <a:buNone/>
              <a:defRPr sz="950" kern="1200">
                <a:solidFill>
                  <a:schemeClr val="accent6"/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Content Placeholder 4"/>
          <p:cNvSpPr txBox="1"/>
          <p:nvPr/>
        </p:nvSpPr>
        <p:spPr>
          <a:xfrm>
            <a:off x="8485988" y="2707635"/>
            <a:ext cx="2992424" cy="299482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accent6"/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Placeholder 2"/>
          <p:cNvSpPr txBox="1"/>
          <p:nvPr/>
        </p:nvSpPr>
        <p:spPr>
          <a:xfrm>
            <a:off x="7779564" y="4404985"/>
            <a:ext cx="2814490" cy="812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ts val="1000"/>
              </a:spcBef>
              <a:buFont typeface="Arial" panose="020B0604020202020204" pitchFamily="34" charset="0"/>
              <a:buNone/>
              <a:defRPr sz="950" kern="1200">
                <a:solidFill>
                  <a:schemeClr val="accent6"/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en-US" altLang="zh-CN" sz="1800" dirty="0">
              <a:solidFill>
                <a:schemeClr val="bg1"/>
              </a:solidFill>
            </a:endParaRPr>
          </a:p>
        </p:txBody>
      </p:sp>
      <p:sp>
        <p:nvSpPr>
          <p:cNvPr id="22" name="Content Placeholder 4"/>
          <p:cNvSpPr txBox="1"/>
          <p:nvPr/>
        </p:nvSpPr>
        <p:spPr>
          <a:xfrm>
            <a:off x="7779564" y="4077010"/>
            <a:ext cx="2992424" cy="299482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accent6"/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hape 4471"/>
          <p:cNvSpPr/>
          <p:nvPr/>
        </p:nvSpPr>
        <p:spPr>
          <a:xfrm>
            <a:off x="4466246" y="3413721"/>
            <a:ext cx="425685" cy="3747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40" y="15832"/>
                </a:moveTo>
                <a:lnTo>
                  <a:pt x="2160" y="15832"/>
                </a:lnTo>
                <a:lnTo>
                  <a:pt x="2160" y="2209"/>
                </a:lnTo>
                <a:lnTo>
                  <a:pt x="19440" y="2209"/>
                </a:lnTo>
                <a:cubicBezTo>
                  <a:pt x="19440" y="2209"/>
                  <a:pt x="19440" y="15832"/>
                  <a:pt x="19440" y="15832"/>
                </a:cubicBezTo>
                <a:close/>
                <a:moveTo>
                  <a:pt x="19440" y="0"/>
                </a:moveTo>
                <a:lnTo>
                  <a:pt x="2160" y="0"/>
                </a:lnTo>
                <a:cubicBezTo>
                  <a:pt x="971" y="0"/>
                  <a:pt x="0" y="1104"/>
                  <a:pt x="0" y="2455"/>
                </a:cubicBezTo>
                <a:lnTo>
                  <a:pt x="0" y="15955"/>
                </a:lnTo>
                <a:cubicBezTo>
                  <a:pt x="0" y="17304"/>
                  <a:pt x="953" y="18627"/>
                  <a:pt x="2119" y="18891"/>
                </a:cubicBezTo>
                <a:lnTo>
                  <a:pt x="6839" y="19964"/>
                </a:lnTo>
                <a:cubicBezTo>
                  <a:pt x="6839" y="19964"/>
                  <a:pt x="2775" y="21600"/>
                  <a:pt x="5400" y="21600"/>
                </a:cubicBezTo>
                <a:lnTo>
                  <a:pt x="16200" y="21600"/>
                </a:lnTo>
                <a:cubicBezTo>
                  <a:pt x="18825" y="21600"/>
                  <a:pt x="14761" y="19964"/>
                  <a:pt x="14761" y="19964"/>
                </a:cubicBezTo>
                <a:lnTo>
                  <a:pt x="19483" y="18891"/>
                </a:lnTo>
                <a:cubicBezTo>
                  <a:pt x="20647" y="18627"/>
                  <a:pt x="21600" y="17304"/>
                  <a:pt x="21600" y="15955"/>
                </a:cubicBezTo>
                <a:lnTo>
                  <a:pt x="21600" y="2455"/>
                </a:lnTo>
                <a:cubicBezTo>
                  <a:pt x="21600" y="1104"/>
                  <a:pt x="20629" y="0"/>
                  <a:pt x="19440" y="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Sinkin Sans 400 Regular"/>
              <a:ea typeface="Sinkin Sans 400 Regular"/>
              <a:cs typeface="Sinkin Sans 400 Regular"/>
              <a:sym typeface="Sinkin Sans 400 Regular"/>
            </a:endParaRPr>
          </a:p>
        </p:txBody>
      </p:sp>
      <p:sp>
        <p:nvSpPr>
          <p:cNvPr id="24" name="Shape 4451"/>
          <p:cNvSpPr/>
          <p:nvPr/>
        </p:nvSpPr>
        <p:spPr>
          <a:xfrm>
            <a:off x="6736273" y="4081863"/>
            <a:ext cx="308783" cy="3880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5" h="21072" extrusionOk="0">
                <a:moveTo>
                  <a:pt x="17468" y="6506"/>
                </a:moveTo>
                <a:cubicBezTo>
                  <a:pt x="16410" y="7763"/>
                  <a:pt x="15333" y="6878"/>
                  <a:pt x="13824" y="5996"/>
                </a:cubicBezTo>
                <a:cubicBezTo>
                  <a:pt x="12317" y="5116"/>
                  <a:pt x="10950" y="4575"/>
                  <a:pt x="12006" y="3318"/>
                </a:cubicBezTo>
                <a:cubicBezTo>
                  <a:pt x="13062" y="2059"/>
                  <a:pt x="15140" y="1754"/>
                  <a:pt x="16648" y="2634"/>
                </a:cubicBezTo>
                <a:cubicBezTo>
                  <a:pt x="18155" y="3515"/>
                  <a:pt x="18522" y="5248"/>
                  <a:pt x="17468" y="6506"/>
                </a:cubicBezTo>
                <a:close/>
                <a:moveTo>
                  <a:pt x="20868" y="4865"/>
                </a:moveTo>
                <a:cubicBezTo>
                  <a:pt x="20191" y="1663"/>
                  <a:pt x="16530" y="-474"/>
                  <a:pt x="12691" y="90"/>
                </a:cubicBezTo>
                <a:cubicBezTo>
                  <a:pt x="8853" y="655"/>
                  <a:pt x="5613" y="3118"/>
                  <a:pt x="6290" y="6320"/>
                </a:cubicBezTo>
                <a:cubicBezTo>
                  <a:pt x="6436" y="7009"/>
                  <a:pt x="6840" y="8088"/>
                  <a:pt x="7318" y="8862"/>
                </a:cubicBezTo>
                <a:lnTo>
                  <a:pt x="346" y="17166"/>
                </a:lnTo>
                <a:cubicBezTo>
                  <a:pt x="90" y="17473"/>
                  <a:pt x="-56" y="18024"/>
                  <a:pt x="20" y="18392"/>
                </a:cubicBezTo>
                <a:lnTo>
                  <a:pt x="470" y="20511"/>
                </a:lnTo>
                <a:cubicBezTo>
                  <a:pt x="547" y="20879"/>
                  <a:pt x="971" y="21126"/>
                  <a:pt x="1412" y="21061"/>
                </a:cubicBezTo>
                <a:lnTo>
                  <a:pt x="3454" y="20761"/>
                </a:lnTo>
                <a:cubicBezTo>
                  <a:pt x="3895" y="20696"/>
                  <a:pt x="4457" y="20387"/>
                  <a:pt x="4700" y="20072"/>
                </a:cubicBezTo>
                <a:lnTo>
                  <a:pt x="7456" y="16513"/>
                </a:lnTo>
                <a:lnTo>
                  <a:pt x="7480" y="16490"/>
                </a:lnTo>
                <a:lnTo>
                  <a:pt x="9346" y="16216"/>
                </a:lnTo>
                <a:lnTo>
                  <a:pt x="12566" y="12046"/>
                </a:lnTo>
                <a:cubicBezTo>
                  <a:pt x="13623" y="12195"/>
                  <a:pt x="15142" y="12146"/>
                  <a:pt x="16039" y="12013"/>
                </a:cubicBezTo>
                <a:cubicBezTo>
                  <a:pt x="19878" y="11449"/>
                  <a:pt x="21544" y="8068"/>
                  <a:pt x="20868" y="4865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Sinkin Sans 400 Regular"/>
              <a:ea typeface="Sinkin Sans 400 Regular"/>
              <a:cs typeface="Sinkin Sans 400 Regular"/>
              <a:sym typeface="Sinkin Sans 400 Regular"/>
            </a:endParaRPr>
          </a:p>
        </p:txBody>
      </p:sp>
      <p:sp>
        <p:nvSpPr>
          <p:cNvPr id="25" name="Shape 4508"/>
          <p:cNvSpPr/>
          <p:nvPr/>
        </p:nvSpPr>
        <p:spPr>
          <a:xfrm>
            <a:off x="7358791" y="2949623"/>
            <a:ext cx="419087" cy="419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91" h="21600" extrusionOk="0">
                <a:moveTo>
                  <a:pt x="12442" y="612"/>
                </a:moveTo>
                <a:lnTo>
                  <a:pt x="12460" y="8296"/>
                </a:lnTo>
                <a:lnTo>
                  <a:pt x="15229" y="5237"/>
                </a:lnTo>
                <a:cubicBezTo>
                  <a:pt x="17944" y="8441"/>
                  <a:pt x="17897" y="13462"/>
                  <a:pt x="15076" y="16579"/>
                </a:cubicBezTo>
                <a:cubicBezTo>
                  <a:pt x="13922" y="17855"/>
                  <a:pt x="12478" y="18615"/>
                  <a:pt x="10976" y="18866"/>
                </a:cubicBezTo>
                <a:lnTo>
                  <a:pt x="11059" y="21600"/>
                </a:lnTo>
                <a:cubicBezTo>
                  <a:pt x="13167" y="21319"/>
                  <a:pt x="15205" y="20288"/>
                  <a:pt x="16819" y="18506"/>
                </a:cubicBezTo>
                <a:cubicBezTo>
                  <a:pt x="20600" y="14328"/>
                  <a:pt x="20645" y="7586"/>
                  <a:pt x="16967" y="3316"/>
                </a:cubicBezTo>
                <a:lnTo>
                  <a:pt x="19058" y="1007"/>
                </a:lnTo>
                <a:cubicBezTo>
                  <a:pt x="19058" y="1007"/>
                  <a:pt x="12442" y="612"/>
                  <a:pt x="12442" y="612"/>
                </a:cubicBezTo>
                <a:close/>
                <a:moveTo>
                  <a:pt x="4462" y="16363"/>
                </a:moveTo>
                <a:cubicBezTo>
                  <a:pt x="1746" y="13159"/>
                  <a:pt x="1795" y="8138"/>
                  <a:pt x="4616" y="5021"/>
                </a:cubicBezTo>
                <a:cubicBezTo>
                  <a:pt x="5769" y="3745"/>
                  <a:pt x="7214" y="2983"/>
                  <a:pt x="8714" y="2734"/>
                </a:cubicBezTo>
                <a:lnTo>
                  <a:pt x="8631" y="0"/>
                </a:lnTo>
                <a:cubicBezTo>
                  <a:pt x="6524" y="281"/>
                  <a:pt x="4487" y="1312"/>
                  <a:pt x="2872" y="3094"/>
                </a:cubicBezTo>
                <a:cubicBezTo>
                  <a:pt x="-909" y="7272"/>
                  <a:pt x="-955" y="14014"/>
                  <a:pt x="2723" y="18282"/>
                </a:cubicBezTo>
                <a:lnTo>
                  <a:pt x="634" y="20591"/>
                </a:lnTo>
                <a:lnTo>
                  <a:pt x="7250" y="20988"/>
                </a:lnTo>
                <a:lnTo>
                  <a:pt x="7231" y="13304"/>
                </a:lnTo>
                <a:cubicBezTo>
                  <a:pt x="7231" y="13304"/>
                  <a:pt x="4462" y="16363"/>
                  <a:pt x="4462" y="16363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Sinkin Sans 400 Regular"/>
              <a:ea typeface="Sinkin Sans 400 Regular"/>
              <a:cs typeface="Sinkin Sans 400 Regular"/>
              <a:sym typeface="Sinkin Sans 400 Regular"/>
            </a:endParaRPr>
          </a:p>
        </p:txBody>
      </p:sp>
      <p:sp>
        <p:nvSpPr>
          <p:cNvPr id="26" name="Shape 4422"/>
          <p:cNvSpPr/>
          <p:nvPr/>
        </p:nvSpPr>
        <p:spPr>
          <a:xfrm>
            <a:off x="5241207" y="4737137"/>
            <a:ext cx="464874" cy="3605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80" h="20758" extrusionOk="0">
                <a:moveTo>
                  <a:pt x="11316" y="15681"/>
                </a:moveTo>
                <a:cubicBezTo>
                  <a:pt x="10444" y="15681"/>
                  <a:pt x="9737" y="14763"/>
                  <a:pt x="9737" y="13632"/>
                </a:cubicBezTo>
                <a:cubicBezTo>
                  <a:pt x="9737" y="12501"/>
                  <a:pt x="10444" y="11585"/>
                  <a:pt x="11316" y="11585"/>
                </a:cubicBezTo>
                <a:cubicBezTo>
                  <a:pt x="12189" y="11585"/>
                  <a:pt x="12896" y="12501"/>
                  <a:pt x="12896" y="13632"/>
                </a:cubicBezTo>
                <a:cubicBezTo>
                  <a:pt x="12896" y="14763"/>
                  <a:pt x="12189" y="15681"/>
                  <a:pt x="11316" y="15681"/>
                </a:cubicBezTo>
                <a:close/>
                <a:moveTo>
                  <a:pt x="18009" y="2956"/>
                </a:moveTo>
                <a:cubicBezTo>
                  <a:pt x="14750" y="138"/>
                  <a:pt x="11090" y="-836"/>
                  <a:pt x="6751" y="781"/>
                </a:cubicBezTo>
                <a:cubicBezTo>
                  <a:pt x="3364" y="2045"/>
                  <a:pt x="258" y="7054"/>
                  <a:pt x="18" y="11348"/>
                </a:cubicBezTo>
                <a:cubicBezTo>
                  <a:pt x="-265" y="16419"/>
                  <a:pt x="2772" y="20764"/>
                  <a:pt x="8123" y="20757"/>
                </a:cubicBezTo>
                <a:cubicBezTo>
                  <a:pt x="13892" y="20749"/>
                  <a:pt x="16051" y="17148"/>
                  <a:pt x="16098" y="16053"/>
                </a:cubicBezTo>
                <a:cubicBezTo>
                  <a:pt x="16146" y="14957"/>
                  <a:pt x="13849" y="12933"/>
                  <a:pt x="15327" y="10853"/>
                </a:cubicBezTo>
                <a:cubicBezTo>
                  <a:pt x="17179" y="8245"/>
                  <a:pt x="18829" y="10466"/>
                  <a:pt x="19829" y="10154"/>
                </a:cubicBezTo>
                <a:cubicBezTo>
                  <a:pt x="20829" y="9841"/>
                  <a:pt x="21335" y="5836"/>
                  <a:pt x="18009" y="2956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Sinkin Sans 400 Regular"/>
              <a:ea typeface="Sinkin Sans 400 Regular"/>
              <a:cs typeface="Sinkin Sans 400 Regular"/>
              <a:sym typeface="Sinkin Sans 400 Regular"/>
            </a:endParaRPr>
          </a:p>
        </p:txBody>
      </p:sp>
      <p:sp>
        <p:nvSpPr>
          <p:cNvPr id="28" name="Shape 4571"/>
          <p:cNvSpPr/>
          <p:nvPr/>
        </p:nvSpPr>
        <p:spPr>
          <a:xfrm>
            <a:off x="6191144" y="2215264"/>
            <a:ext cx="330167" cy="3302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7593" h="17592" extrusionOk="0">
                <a:moveTo>
                  <a:pt x="4249" y="463"/>
                </a:moveTo>
                <a:cubicBezTo>
                  <a:pt x="2881" y="1829"/>
                  <a:pt x="-3101" y="10356"/>
                  <a:pt x="2067" y="15524"/>
                </a:cubicBezTo>
                <a:cubicBezTo>
                  <a:pt x="7233" y="20692"/>
                  <a:pt x="15762" y="14711"/>
                  <a:pt x="17131" y="13342"/>
                </a:cubicBezTo>
                <a:cubicBezTo>
                  <a:pt x="18499" y="11977"/>
                  <a:pt x="16722" y="7983"/>
                  <a:pt x="13165" y="4424"/>
                </a:cubicBezTo>
                <a:cubicBezTo>
                  <a:pt x="9607" y="866"/>
                  <a:pt x="5618" y="-908"/>
                  <a:pt x="4249" y="463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Sinkin Sans 400 Regular"/>
              <a:ea typeface="Sinkin Sans 400 Regular"/>
              <a:cs typeface="Sinkin Sans 400 Regular"/>
              <a:sym typeface="Sinkin Sans 400 Regular"/>
            </a:endParaRPr>
          </a:p>
        </p:txBody>
      </p:sp>
      <p:sp>
        <p:nvSpPr>
          <p:cNvPr id="29" name="Shape 4572"/>
          <p:cNvSpPr/>
          <p:nvPr/>
        </p:nvSpPr>
        <p:spPr>
          <a:xfrm>
            <a:off x="6388661" y="2130592"/>
            <a:ext cx="214810" cy="2148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64" h="21278" extrusionOk="0">
                <a:moveTo>
                  <a:pt x="20680" y="15454"/>
                </a:moveTo>
                <a:cubicBezTo>
                  <a:pt x="20077" y="14362"/>
                  <a:pt x="18716" y="13974"/>
                  <a:pt x="17641" y="14580"/>
                </a:cubicBezTo>
                <a:lnTo>
                  <a:pt x="13330" y="17031"/>
                </a:lnTo>
                <a:cubicBezTo>
                  <a:pt x="12254" y="17643"/>
                  <a:pt x="11870" y="19029"/>
                  <a:pt x="12472" y="20115"/>
                </a:cubicBezTo>
                <a:cubicBezTo>
                  <a:pt x="12883" y="20858"/>
                  <a:pt x="13642" y="21278"/>
                  <a:pt x="14424" y="21278"/>
                </a:cubicBezTo>
                <a:cubicBezTo>
                  <a:pt x="14793" y="21278"/>
                  <a:pt x="15167" y="21185"/>
                  <a:pt x="15514" y="20989"/>
                </a:cubicBezTo>
                <a:lnTo>
                  <a:pt x="19822" y="18538"/>
                </a:lnTo>
                <a:cubicBezTo>
                  <a:pt x="20897" y="17926"/>
                  <a:pt x="21282" y="16545"/>
                  <a:pt x="20680" y="15454"/>
                </a:cubicBezTo>
                <a:close/>
                <a:moveTo>
                  <a:pt x="1142" y="8619"/>
                </a:moveTo>
                <a:cubicBezTo>
                  <a:pt x="1489" y="8816"/>
                  <a:pt x="1863" y="8909"/>
                  <a:pt x="2231" y="8909"/>
                </a:cubicBezTo>
                <a:cubicBezTo>
                  <a:pt x="3014" y="8909"/>
                  <a:pt x="3772" y="8494"/>
                  <a:pt x="4184" y="7751"/>
                </a:cubicBezTo>
                <a:lnTo>
                  <a:pt x="6596" y="3374"/>
                </a:lnTo>
                <a:cubicBezTo>
                  <a:pt x="7201" y="2282"/>
                  <a:pt x="6817" y="901"/>
                  <a:pt x="5741" y="289"/>
                </a:cubicBezTo>
                <a:cubicBezTo>
                  <a:pt x="4665" y="-322"/>
                  <a:pt x="3304" y="66"/>
                  <a:pt x="2699" y="1163"/>
                </a:cubicBezTo>
                <a:lnTo>
                  <a:pt x="287" y="5535"/>
                </a:lnTo>
                <a:cubicBezTo>
                  <a:pt x="-318" y="6627"/>
                  <a:pt x="67" y="8008"/>
                  <a:pt x="1142" y="8619"/>
                </a:cubicBezTo>
                <a:close/>
                <a:moveTo>
                  <a:pt x="9183" y="14225"/>
                </a:moveTo>
                <a:cubicBezTo>
                  <a:pt x="9753" y="14225"/>
                  <a:pt x="10326" y="14007"/>
                  <a:pt x="10762" y="13559"/>
                </a:cubicBezTo>
                <a:lnTo>
                  <a:pt x="15016" y="9242"/>
                </a:lnTo>
                <a:cubicBezTo>
                  <a:pt x="15890" y="8357"/>
                  <a:pt x="15890" y="6922"/>
                  <a:pt x="15016" y="6037"/>
                </a:cubicBezTo>
                <a:cubicBezTo>
                  <a:pt x="14145" y="5153"/>
                  <a:pt x="12730" y="5153"/>
                  <a:pt x="11859" y="6037"/>
                </a:cubicBezTo>
                <a:lnTo>
                  <a:pt x="7605" y="10355"/>
                </a:lnTo>
                <a:cubicBezTo>
                  <a:pt x="6731" y="11239"/>
                  <a:pt x="6731" y="12675"/>
                  <a:pt x="7605" y="13559"/>
                </a:cubicBezTo>
                <a:cubicBezTo>
                  <a:pt x="8040" y="14007"/>
                  <a:pt x="8610" y="14225"/>
                  <a:pt x="9183" y="14225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Sinkin Sans 400 Regular"/>
              <a:ea typeface="Sinkin Sans 400 Regular"/>
              <a:cs typeface="Sinkin Sans 400 Regular"/>
              <a:sym typeface="Sinkin Sans 400 Regular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60762" cy="690348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338286" y="671286"/>
            <a:ext cx="5515428" cy="5515428"/>
          </a:xfrm>
          <a:prstGeom prst="ellipse">
            <a:avLst/>
          </a:prstGeom>
          <a:noFill/>
          <a:ln w="7620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1000">
                  <a:schemeClr val="accent1">
                    <a:lumMod val="60000"/>
                    <a:lumOff val="40000"/>
                  </a:schemeClr>
                </a:gs>
                <a:gs pos="79000">
                  <a:schemeClr val="accent1">
                    <a:lumMod val="45000"/>
                    <a:lumOff val="55000"/>
                    <a:alpha val="83000"/>
                  </a:schemeClr>
                </a:gs>
                <a:gs pos="29082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358742" y="671286"/>
            <a:ext cx="1393371" cy="1393371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649027" y="1014028"/>
            <a:ext cx="81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64743" y="2034992"/>
            <a:ext cx="3062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sz="3200" dirty="0">
              <a:gradFill>
                <a:gsLst>
                  <a:gs pos="0">
                    <a:schemeClr val="accent1">
                      <a:lumMod val="50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40629" y="3016707"/>
            <a:ext cx="43107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单击添加标题，建议您在展示时采用微软雅黑字体。本模板所有图形线条及其相应素材均可自由编辑、改色、替换。更多使用说明和作品清详阅模板最末的使用手册。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562600" y="4823008"/>
            <a:ext cx="1066800" cy="0"/>
          </a:xfrm>
          <a:prstGeom prst="line">
            <a:avLst/>
          </a:prstGeom>
          <a:ln w="38100">
            <a:solidFill>
              <a:srgbClr val="F4F4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55463"/>
            <a:ext cx="12193057" cy="69134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6400" y="319313"/>
            <a:ext cx="214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MH_Picture_2"/>
          <p:cNvSpPr/>
          <p:nvPr>
            <p:custDataLst>
              <p:tags r:id="rId1"/>
            </p:custDataLst>
          </p:nvPr>
        </p:nvSpPr>
        <p:spPr>
          <a:xfrm>
            <a:off x="4693328" y="1459380"/>
            <a:ext cx="2828638" cy="3508374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MH_Picture_1"/>
          <p:cNvSpPr/>
          <p:nvPr>
            <p:custDataLst>
              <p:tags r:id="rId2"/>
            </p:custDataLst>
          </p:nvPr>
        </p:nvSpPr>
        <p:spPr>
          <a:xfrm>
            <a:off x="1579068" y="1843795"/>
            <a:ext cx="2232000" cy="2739544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MH_Picture_3"/>
          <p:cNvSpPr/>
          <p:nvPr>
            <p:custDataLst>
              <p:tags r:id="rId3"/>
            </p:custDataLst>
          </p:nvPr>
        </p:nvSpPr>
        <p:spPr>
          <a:xfrm>
            <a:off x="8404226" y="1843795"/>
            <a:ext cx="2232000" cy="2739544"/>
          </a:xfrm>
          <a:prstGeom prst="rect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0" y="4684725"/>
            <a:ext cx="12230100" cy="438150"/>
          </a:xfrm>
          <a:custGeom>
            <a:avLst/>
            <a:gdLst>
              <a:gd name="connsiteX0" fmla="*/ 0 w 12230100"/>
              <a:gd name="connsiteY0" fmla="*/ 0 h 419100"/>
              <a:gd name="connsiteX1" fmla="*/ 4248150 w 12230100"/>
              <a:gd name="connsiteY1" fmla="*/ 0 h 419100"/>
              <a:gd name="connsiteX2" fmla="*/ 4248150 w 12230100"/>
              <a:gd name="connsiteY2" fmla="*/ 419100 h 419100"/>
              <a:gd name="connsiteX3" fmla="*/ 7981950 w 12230100"/>
              <a:gd name="connsiteY3" fmla="*/ 419100 h 419100"/>
              <a:gd name="connsiteX4" fmla="*/ 7981950 w 12230100"/>
              <a:gd name="connsiteY4" fmla="*/ 95250 h 419100"/>
              <a:gd name="connsiteX5" fmla="*/ 12230100 w 12230100"/>
              <a:gd name="connsiteY5" fmla="*/ 95250 h 419100"/>
              <a:gd name="connsiteX6" fmla="*/ 12230100 w 12230100"/>
              <a:gd name="connsiteY6" fmla="*/ 133350 h 419100"/>
              <a:gd name="connsiteX0-1" fmla="*/ 0 w 12230100"/>
              <a:gd name="connsiteY0-2" fmla="*/ 0 h 419100"/>
              <a:gd name="connsiteX1-3" fmla="*/ 4248150 w 12230100"/>
              <a:gd name="connsiteY1-4" fmla="*/ 0 h 419100"/>
              <a:gd name="connsiteX2-5" fmla="*/ 4248150 w 12230100"/>
              <a:gd name="connsiteY2-6" fmla="*/ 419100 h 419100"/>
              <a:gd name="connsiteX3-7" fmla="*/ 7886700 w 12230100"/>
              <a:gd name="connsiteY3-8" fmla="*/ 419100 h 419100"/>
              <a:gd name="connsiteX4-9" fmla="*/ 7981950 w 12230100"/>
              <a:gd name="connsiteY4-10" fmla="*/ 95250 h 419100"/>
              <a:gd name="connsiteX5-11" fmla="*/ 12230100 w 12230100"/>
              <a:gd name="connsiteY5-12" fmla="*/ 95250 h 419100"/>
              <a:gd name="connsiteX6-13" fmla="*/ 12230100 w 12230100"/>
              <a:gd name="connsiteY6-14" fmla="*/ 133350 h 419100"/>
              <a:gd name="connsiteX0-15" fmla="*/ 0 w 12230100"/>
              <a:gd name="connsiteY0-16" fmla="*/ 0 h 419100"/>
              <a:gd name="connsiteX1-17" fmla="*/ 4248150 w 12230100"/>
              <a:gd name="connsiteY1-18" fmla="*/ 0 h 419100"/>
              <a:gd name="connsiteX2-19" fmla="*/ 4362450 w 12230100"/>
              <a:gd name="connsiteY2-20" fmla="*/ 400050 h 419100"/>
              <a:gd name="connsiteX3-21" fmla="*/ 7886700 w 12230100"/>
              <a:gd name="connsiteY3-22" fmla="*/ 419100 h 419100"/>
              <a:gd name="connsiteX4-23" fmla="*/ 7981950 w 12230100"/>
              <a:gd name="connsiteY4-24" fmla="*/ 95250 h 419100"/>
              <a:gd name="connsiteX5-25" fmla="*/ 12230100 w 12230100"/>
              <a:gd name="connsiteY5-26" fmla="*/ 95250 h 419100"/>
              <a:gd name="connsiteX6-27" fmla="*/ 12230100 w 12230100"/>
              <a:gd name="connsiteY6-28" fmla="*/ 133350 h 419100"/>
              <a:gd name="connsiteX0-29" fmla="*/ 0 w 12230100"/>
              <a:gd name="connsiteY0-30" fmla="*/ 0 h 438150"/>
              <a:gd name="connsiteX1-31" fmla="*/ 4248150 w 12230100"/>
              <a:gd name="connsiteY1-32" fmla="*/ 0 h 438150"/>
              <a:gd name="connsiteX2-33" fmla="*/ 4362450 w 12230100"/>
              <a:gd name="connsiteY2-34" fmla="*/ 438150 h 438150"/>
              <a:gd name="connsiteX3-35" fmla="*/ 7886700 w 12230100"/>
              <a:gd name="connsiteY3-36" fmla="*/ 419100 h 438150"/>
              <a:gd name="connsiteX4-37" fmla="*/ 7981950 w 12230100"/>
              <a:gd name="connsiteY4-38" fmla="*/ 95250 h 438150"/>
              <a:gd name="connsiteX5-39" fmla="*/ 12230100 w 12230100"/>
              <a:gd name="connsiteY5-40" fmla="*/ 95250 h 438150"/>
              <a:gd name="connsiteX6-41" fmla="*/ 12230100 w 12230100"/>
              <a:gd name="connsiteY6-42" fmla="*/ 133350 h 438150"/>
              <a:gd name="connsiteX0-43" fmla="*/ 0 w 12230100"/>
              <a:gd name="connsiteY0-44" fmla="*/ 0 h 438150"/>
              <a:gd name="connsiteX1-45" fmla="*/ 4248150 w 12230100"/>
              <a:gd name="connsiteY1-46" fmla="*/ 0 h 438150"/>
              <a:gd name="connsiteX2-47" fmla="*/ 4362450 w 12230100"/>
              <a:gd name="connsiteY2-48" fmla="*/ 438150 h 438150"/>
              <a:gd name="connsiteX3-49" fmla="*/ 7886700 w 12230100"/>
              <a:gd name="connsiteY3-50" fmla="*/ 419100 h 438150"/>
              <a:gd name="connsiteX4-51" fmla="*/ 7981950 w 12230100"/>
              <a:gd name="connsiteY4-52" fmla="*/ 95250 h 438150"/>
              <a:gd name="connsiteX5-53" fmla="*/ 12230100 w 12230100"/>
              <a:gd name="connsiteY5-54" fmla="*/ 95250 h 438150"/>
              <a:gd name="connsiteX6-55" fmla="*/ 12230100 w 12230100"/>
              <a:gd name="connsiteY6-56" fmla="*/ 133350 h 4381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2230100" h="438150">
                <a:moveTo>
                  <a:pt x="0" y="0"/>
                </a:moveTo>
                <a:lnTo>
                  <a:pt x="4248150" y="0"/>
                </a:lnTo>
                <a:lnTo>
                  <a:pt x="4362450" y="438150"/>
                </a:lnTo>
                <a:lnTo>
                  <a:pt x="7886700" y="419100"/>
                </a:lnTo>
                <a:lnTo>
                  <a:pt x="7981950" y="95250"/>
                </a:lnTo>
                <a:lnTo>
                  <a:pt x="12230100" y="95250"/>
                </a:lnTo>
                <a:lnTo>
                  <a:pt x="12230100" y="133350"/>
                </a:ln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99002" y="4974220"/>
            <a:ext cx="2036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600" kern="0" dirty="0">
              <a:solidFill>
                <a:schemeClr val="bg1"/>
              </a:solidFill>
              <a:latin typeface="Lato Ligh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41387" y="5389718"/>
            <a:ext cx="2036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600" kern="0" dirty="0">
              <a:solidFill>
                <a:schemeClr val="bg1"/>
              </a:solidFill>
              <a:latin typeface="Lato Ligh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37710" y="5080375"/>
            <a:ext cx="2036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600" kern="0" dirty="0">
              <a:solidFill>
                <a:schemeClr val="bg1"/>
              </a:solidFill>
              <a:latin typeface="Lato Light"/>
            </a:endParaRPr>
          </a:p>
        </p:txBody>
      </p:sp>
    </p:spTree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5463"/>
            <a:ext cx="12193057" cy="69134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6400" y="319313"/>
            <a:ext cx="214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lowchart: Connector 33"/>
          <p:cNvSpPr/>
          <p:nvPr/>
        </p:nvSpPr>
        <p:spPr>
          <a:xfrm>
            <a:off x="7871223" y="4632123"/>
            <a:ext cx="790779" cy="790779"/>
          </a:xfrm>
          <a:prstGeom prst="flowChartConnector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lowchart: Connector 32"/>
          <p:cNvSpPr/>
          <p:nvPr/>
        </p:nvSpPr>
        <p:spPr>
          <a:xfrm>
            <a:off x="3437447" y="4632123"/>
            <a:ext cx="790779" cy="790779"/>
          </a:xfrm>
          <a:prstGeom prst="flowChartConnector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lowchart: Connector 31"/>
          <p:cNvSpPr/>
          <p:nvPr/>
        </p:nvSpPr>
        <p:spPr>
          <a:xfrm>
            <a:off x="7871223" y="2032142"/>
            <a:ext cx="790779" cy="790779"/>
          </a:xfrm>
          <a:prstGeom prst="flowChartConnector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lowchart: Connector 3"/>
          <p:cNvSpPr/>
          <p:nvPr/>
        </p:nvSpPr>
        <p:spPr>
          <a:xfrm>
            <a:off x="3437447" y="2032142"/>
            <a:ext cx="790779" cy="790779"/>
          </a:xfrm>
          <a:prstGeom prst="flowChartConnector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 Placeholder 2"/>
          <p:cNvSpPr txBox="1"/>
          <p:nvPr/>
        </p:nvSpPr>
        <p:spPr>
          <a:xfrm>
            <a:off x="899665" y="2265132"/>
            <a:ext cx="2319521" cy="79734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ts val="1000"/>
              </a:spcBef>
              <a:buFont typeface="Arial" panose="020B0604020202020204" pitchFamily="34" charset="0"/>
              <a:buNone/>
              <a:defRPr sz="950" kern="1200">
                <a:solidFill>
                  <a:schemeClr val="accent6"/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9" name="AutoShape 22"/>
          <p:cNvSpPr/>
          <p:nvPr/>
        </p:nvSpPr>
        <p:spPr bwMode="auto">
          <a:xfrm>
            <a:off x="5424044" y="3047337"/>
            <a:ext cx="1370388" cy="1369936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0" name="AutoShape 23"/>
          <p:cNvSpPr/>
          <p:nvPr/>
        </p:nvSpPr>
        <p:spPr bwMode="auto">
          <a:xfrm>
            <a:off x="5544305" y="3190367"/>
            <a:ext cx="1251542" cy="1182318"/>
          </a:xfrm>
          <a:custGeom>
            <a:avLst/>
            <a:gdLst>
              <a:gd name="T0" fmla="*/ 10753 w 21506"/>
              <a:gd name="T1" fmla="*/ 10800 h 21600"/>
              <a:gd name="T2" fmla="*/ 10753 w 21506"/>
              <a:gd name="T3" fmla="*/ 10800 h 21600"/>
              <a:gd name="T4" fmla="*/ 10753 w 21506"/>
              <a:gd name="T5" fmla="*/ 10800 h 21600"/>
              <a:gd name="T6" fmla="*/ 10753 w 21506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06" h="21600">
                <a:moveTo>
                  <a:pt x="15358" y="0"/>
                </a:moveTo>
                <a:lnTo>
                  <a:pt x="15183" y="107"/>
                </a:lnTo>
                <a:lnTo>
                  <a:pt x="14457" y="1"/>
                </a:lnTo>
                <a:lnTo>
                  <a:pt x="13420" y="32"/>
                </a:lnTo>
                <a:lnTo>
                  <a:pt x="13421" y="345"/>
                </a:lnTo>
                <a:lnTo>
                  <a:pt x="12914" y="387"/>
                </a:lnTo>
                <a:lnTo>
                  <a:pt x="12059" y="302"/>
                </a:lnTo>
                <a:lnTo>
                  <a:pt x="11793" y="519"/>
                </a:lnTo>
                <a:cubicBezTo>
                  <a:pt x="11707" y="564"/>
                  <a:pt x="11616" y="598"/>
                  <a:pt x="11522" y="621"/>
                </a:cubicBezTo>
                <a:cubicBezTo>
                  <a:pt x="11378" y="657"/>
                  <a:pt x="11230" y="667"/>
                  <a:pt x="11083" y="650"/>
                </a:cubicBezTo>
                <a:lnTo>
                  <a:pt x="10773" y="700"/>
                </a:lnTo>
                <a:cubicBezTo>
                  <a:pt x="10738" y="761"/>
                  <a:pt x="10737" y="838"/>
                  <a:pt x="10772" y="900"/>
                </a:cubicBezTo>
                <a:cubicBezTo>
                  <a:pt x="10799" y="948"/>
                  <a:pt x="10843" y="980"/>
                  <a:pt x="10894" y="990"/>
                </a:cubicBezTo>
                <a:lnTo>
                  <a:pt x="11151" y="905"/>
                </a:lnTo>
                <a:lnTo>
                  <a:pt x="11678" y="944"/>
                </a:lnTo>
                <a:lnTo>
                  <a:pt x="11968" y="1062"/>
                </a:lnTo>
                <a:lnTo>
                  <a:pt x="11809" y="1450"/>
                </a:lnTo>
                <a:lnTo>
                  <a:pt x="11642" y="1571"/>
                </a:lnTo>
                <a:lnTo>
                  <a:pt x="12127" y="1645"/>
                </a:lnTo>
                <a:lnTo>
                  <a:pt x="11988" y="2022"/>
                </a:lnTo>
                <a:lnTo>
                  <a:pt x="11506" y="2182"/>
                </a:lnTo>
                <a:lnTo>
                  <a:pt x="11695" y="3059"/>
                </a:lnTo>
                <a:lnTo>
                  <a:pt x="12105" y="3098"/>
                </a:lnTo>
                <a:cubicBezTo>
                  <a:pt x="12162" y="2946"/>
                  <a:pt x="12246" y="2807"/>
                  <a:pt x="12352" y="2689"/>
                </a:cubicBezTo>
                <a:cubicBezTo>
                  <a:pt x="12475" y="2554"/>
                  <a:pt x="12623" y="2449"/>
                  <a:pt x="12788" y="2383"/>
                </a:cubicBezTo>
                <a:lnTo>
                  <a:pt x="12978" y="2047"/>
                </a:lnTo>
                <a:lnTo>
                  <a:pt x="13185" y="2047"/>
                </a:lnTo>
                <a:lnTo>
                  <a:pt x="13372" y="2110"/>
                </a:lnTo>
                <a:lnTo>
                  <a:pt x="13510" y="1785"/>
                </a:lnTo>
                <a:cubicBezTo>
                  <a:pt x="13629" y="1811"/>
                  <a:pt x="13748" y="1830"/>
                  <a:pt x="13869" y="1840"/>
                </a:cubicBezTo>
                <a:cubicBezTo>
                  <a:pt x="14010" y="1853"/>
                  <a:pt x="14152" y="1854"/>
                  <a:pt x="14293" y="1844"/>
                </a:cubicBezTo>
                <a:lnTo>
                  <a:pt x="14439" y="1530"/>
                </a:lnTo>
                <a:lnTo>
                  <a:pt x="14688" y="1459"/>
                </a:lnTo>
                <a:cubicBezTo>
                  <a:pt x="14751" y="1390"/>
                  <a:pt x="14817" y="1323"/>
                  <a:pt x="14885" y="1260"/>
                </a:cubicBezTo>
                <a:cubicBezTo>
                  <a:pt x="14959" y="1191"/>
                  <a:pt x="15037" y="1127"/>
                  <a:pt x="15117" y="1066"/>
                </a:cubicBezTo>
                <a:lnTo>
                  <a:pt x="15126" y="690"/>
                </a:lnTo>
                <a:lnTo>
                  <a:pt x="15329" y="346"/>
                </a:lnTo>
                <a:lnTo>
                  <a:pt x="15575" y="336"/>
                </a:lnTo>
                <a:lnTo>
                  <a:pt x="15625" y="156"/>
                </a:lnTo>
                <a:lnTo>
                  <a:pt x="15358" y="0"/>
                </a:lnTo>
                <a:close/>
                <a:moveTo>
                  <a:pt x="11114" y="73"/>
                </a:moveTo>
                <a:lnTo>
                  <a:pt x="10739" y="206"/>
                </a:lnTo>
                <a:lnTo>
                  <a:pt x="10084" y="302"/>
                </a:lnTo>
                <a:lnTo>
                  <a:pt x="9835" y="143"/>
                </a:lnTo>
                <a:lnTo>
                  <a:pt x="9241" y="102"/>
                </a:lnTo>
                <a:lnTo>
                  <a:pt x="9093" y="316"/>
                </a:lnTo>
                <a:lnTo>
                  <a:pt x="8825" y="329"/>
                </a:lnTo>
                <a:lnTo>
                  <a:pt x="8795" y="634"/>
                </a:lnTo>
                <a:lnTo>
                  <a:pt x="9296" y="673"/>
                </a:lnTo>
                <a:lnTo>
                  <a:pt x="9520" y="600"/>
                </a:lnTo>
                <a:lnTo>
                  <a:pt x="9550" y="914"/>
                </a:lnTo>
                <a:lnTo>
                  <a:pt x="9839" y="1006"/>
                </a:lnTo>
                <a:lnTo>
                  <a:pt x="9989" y="671"/>
                </a:lnTo>
                <a:lnTo>
                  <a:pt x="10409" y="428"/>
                </a:lnTo>
                <a:lnTo>
                  <a:pt x="10749" y="408"/>
                </a:lnTo>
                <a:lnTo>
                  <a:pt x="11236" y="338"/>
                </a:lnTo>
                <a:lnTo>
                  <a:pt x="11598" y="230"/>
                </a:lnTo>
                <a:lnTo>
                  <a:pt x="11114" y="73"/>
                </a:lnTo>
                <a:close/>
                <a:moveTo>
                  <a:pt x="8399" y="529"/>
                </a:moveTo>
                <a:lnTo>
                  <a:pt x="8051" y="558"/>
                </a:lnTo>
                <a:lnTo>
                  <a:pt x="7628" y="557"/>
                </a:lnTo>
                <a:lnTo>
                  <a:pt x="7493" y="821"/>
                </a:lnTo>
                <a:lnTo>
                  <a:pt x="7714" y="913"/>
                </a:lnTo>
                <a:lnTo>
                  <a:pt x="8098" y="707"/>
                </a:lnTo>
                <a:lnTo>
                  <a:pt x="8504" y="634"/>
                </a:lnTo>
                <a:lnTo>
                  <a:pt x="8399" y="529"/>
                </a:lnTo>
                <a:close/>
                <a:moveTo>
                  <a:pt x="8332" y="917"/>
                </a:moveTo>
                <a:lnTo>
                  <a:pt x="7952" y="958"/>
                </a:lnTo>
                <a:lnTo>
                  <a:pt x="8112" y="1199"/>
                </a:lnTo>
                <a:lnTo>
                  <a:pt x="8272" y="1179"/>
                </a:lnTo>
                <a:lnTo>
                  <a:pt x="8332" y="917"/>
                </a:lnTo>
                <a:close/>
                <a:moveTo>
                  <a:pt x="7232" y="1018"/>
                </a:moveTo>
                <a:lnTo>
                  <a:pt x="7005" y="1199"/>
                </a:lnTo>
                <a:lnTo>
                  <a:pt x="6350" y="1360"/>
                </a:lnTo>
                <a:lnTo>
                  <a:pt x="5911" y="1062"/>
                </a:lnTo>
                <a:lnTo>
                  <a:pt x="5433" y="1120"/>
                </a:lnTo>
                <a:lnTo>
                  <a:pt x="5006" y="1325"/>
                </a:lnTo>
                <a:lnTo>
                  <a:pt x="5337" y="1488"/>
                </a:lnTo>
                <a:lnTo>
                  <a:pt x="5768" y="1425"/>
                </a:lnTo>
                <a:lnTo>
                  <a:pt x="5846" y="1778"/>
                </a:lnTo>
                <a:cubicBezTo>
                  <a:pt x="5889" y="1839"/>
                  <a:pt x="5955" y="1876"/>
                  <a:pt x="6026" y="1879"/>
                </a:cubicBezTo>
                <a:cubicBezTo>
                  <a:pt x="6195" y="1888"/>
                  <a:pt x="6328" y="1727"/>
                  <a:pt x="6298" y="1550"/>
                </a:cubicBezTo>
                <a:lnTo>
                  <a:pt x="6573" y="1540"/>
                </a:lnTo>
                <a:lnTo>
                  <a:pt x="6802" y="1725"/>
                </a:lnTo>
                <a:lnTo>
                  <a:pt x="7121" y="1521"/>
                </a:lnTo>
                <a:lnTo>
                  <a:pt x="7232" y="1018"/>
                </a:lnTo>
                <a:close/>
                <a:moveTo>
                  <a:pt x="9455" y="1106"/>
                </a:moveTo>
                <a:lnTo>
                  <a:pt x="9235" y="1380"/>
                </a:lnTo>
                <a:lnTo>
                  <a:pt x="9068" y="1460"/>
                </a:lnTo>
                <a:lnTo>
                  <a:pt x="8705" y="1190"/>
                </a:lnTo>
                <a:lnTo>
                  <a:pt x="8414" y="1291"/>
                </a:lnTo>
                <a:lnTo>
                  <a:pt x="8426" y="1739"/>
                </a:lnTo>
                <a:lnTo>
                  <a:pt x="8605" y="1860"/>
                </a:lnTo>
                <a:lnTo>
                  <a:pt x="8447" y="2175"/>
                </a:lnTo>
                <a:lnTo>
                  <a:pt x="8813" y="2299"/>
                </a:lnTo>
                <a:lnTo>
                  <a:pt x="8814" y="1698"/>
                </a:lnTo>
                <a:lnTo>
                  <a:pt x="9150" y="1603"/>
                </a:lnTo>
                <a:lnTo>
                  <a:pt x="9416" y="1854"/>
                </a:lnTo>
                <a:lnTo>
                  <a:pt x="9708" y="2306"/>
                </a:lnTo>
                <a:lnTo>
                  <a:pt x="10285" y="2225"/>
                </a:lnTo>
                <a:lnTo>
                  <a:pt x="10492" y="2288"/>
                </a:lnTo>
                <a:lnTo>
                  <a:pt x="10334" y="1805"/>
                </a:lnTo>
                <a:lnTo>
                  <a:pt x="9861" y="1664"/>
                </a:lnTo>
                <a:lnTo>
                  <a:pt x="9732" y="1190"/>
                </a:lnTo>
                <a:lnTo>
                  <a:pt x="9455" y="1106"/>
                </a:lnTo>
                <a:close/>
                <a:moveTo>
                  <a:pt x="7756" y="1294"/>
                </a:moveTo>
                <a:lnTo>
                  <a:pt x="7657" y="1867"/>
                </a:lnTo>
                <a:lnTo>
                  <a:pt x="7333" y="2120"/>
                </a:lnTo>
                <a:lnTo>
                  <a:pt x="6862" y="2313"/>
                </a:lnTo>
                <a:lnTo>
                  <a:pt x="6397" y="2166"/>
                </a:lnTo>
                <a:lnTo>
                  <a:pt x="6160" y="1966"/>
                </a:lnTo>
                <a:lnTo>
                  <a:pt x="5992" y="2553"/>
                </a:lnTo>
                <a:lnTo>
                  <a:pt x="5686" y="2311"/>
                </a:lnTo>
                <a:lnTo>
                  <a:pt x="5636" y="1965"/>
                </a:lnTo>
                <a:lnTo>
                  <a:pt x="5312" y="2033"/>
                </a:lnTo>
                <a:lnTo>
                  <a:pt x="4729" y="1844"/>
                </a:lnTo>
                <a:lnTo>
                  <a:pt x="4226" y="1706"/>
                </a:lnTo>
                <a:lnTo>
                  <a:pt x="3987" y="1931"/>
                </a:lnTo>
                <a:lnTo>
                  <a:pt x="3650" y="2099"/>
                </a:lnTo>
                <a:lnTo>
                  <a:pt x="3054" y="1881"/>
                </a:lnTo>
                <a:lnTo>
                  <a:pt x="2117" y="1719"/>
                </a:lnTo>
                <a:lnTo>
                  <a:pt x="1181" y="1758"/>
                </a:lnTo>
                <a:lnTo>
                  <a:pt x="832" y="1973"/>
                </a:lnTo>
                <a:cubicBezTo>
                  <a:pt x="682" y="2152"/>
                  <a:pt x="537" y="2335"/>
                  <a:pt x="399" y="2522"/>
                </a:cubicBezTo>
                <a:cubicBezTo>
                  <a:pt x="260" y="2708"/>
                  <a:pt x="127" y="2898"/>
                  <a:pt x="0" y="3090"/>
                </a:cubicBezTo>
                <a:lnTo>
                  <a:pt x="110" y="3089"/>
                </a:lnTo>
                <a:lnTo>
                  <a:pt x="726" y="3365"/>
                </a:lnTo>
                <a:lnTo>
                  <a:pt x="1624" y="3256"/>
                </a:lnTo>
                <a:lnTo>
                  <a:pt x="2276" y="3097"/>
                </a:lnTo>
                <a:lnTo>
                  <a:pt x="2233" y="4100"/>
                </a:lnTo>
                <a:lnTo>
                  <a:pt x="2163" y="5066"/>
                </a:lnTo>
                <a:lnTo>
                  <a:pt x="1591" y="5667"/>
                </a:lnTo>
                <a:lnTo>
                  <a:pt x="1291" y="6154"/>
                </a:lnTo>
                <a:lnTo>
                  <a:pt x="1299" y="6807"/>
                </a:lnTo>
                <a:lnTo>
                  <a:pt x="1408" y="7158"/>
                </a:lnTo>
                <a:lnTo>
                  <a:pt x="1417" y="7787"/>
                </a:lnTo>
                <a:lnTo>
                  <a:pt x="1688" y="8623"/>
                </a:lnTo>
                <a:lnTo>
                  <a:pt x="1937" y="8746"/>
                </a:lnTo>
                <a:lnTo>
                  <a:pt x="1909" y="8466"/>
                </a:lnTo>
                <a:lnTo>
                  <a:pt x="1658" y="7886"/>
                </a:lnTo>
                <a:lnTo>
                  <a:pt x="1755" y="7618"/>
                </a:lnTo>
                <a:lnTo>
                  <a:pt x="2010" y="7912"/>
                </a:lnTo>
                <a:lnTo>
                  <a:pt x="2291" y="8570"/>
                </a:lnTo>
                <a:lnTo>
                  <a:pt x="2624" y="8986"/>
                </a:lnTo>
                <a:lnTo>
                  <a:pt x="2604" y="9523"/>
                </a:lnTo>
                <a:lnTo>
                  <a:pt x="2949" y="9942"/>
                </a:lnTo>
                <a:lnTo>
                  <a:pt x="3298" y="10092"/>
                </a:lnTo>
                <a:lnTo>
                  <a:pt x="3472" y="10266"/>
                </a:lnTo>
                <a:lnTo>
                  <a:pt x="4045" y="10245"/>
                </a:lnTo>
                <a:lnTo>
                  <a:pt x="4163" y="10433"/>
                </a:lnTo>
                <a:lnTo>
                  <a:pt x="4323" y="10555"/>
                </a:lnTo>
                <a:lnTo>
                  <a:pt x="4697" y="10545"/>
                </a:lnTo>
                <a:lnTo>
                  <a:pt x="4861" y="10684"/>
                </a:lnTo>
                <a:lnTo>
                  <a:pt x="4950" y="10926"/>
                </a:lnTo>
                <a:lnTo>
                  <a:pt x="5077" y="11170"/>
                </a:lnTo>
                <a:lnTo>
                  <a:pt x="5191" y="11440"/>
                </a:lnTo>
                <a:lnTo>
                  <a:pt x="5465" y="11573"/>
                </a:lnTo>
                <a:lnTo>
                  <a:pt x="5666" y="11433"/>
                </a:lnTo>
                <a:lnTo>
                  <a:pt x="5886" y="11402"/>
                </a:lnTo>
                <a:lnTo>
                  <a:pt x="6041" y="11703"/>
                </a:lnTo>
                <a:lnTo>
                  <a:pt x="6199" y="12089"/>
                </a:lnTo>
                <a:lnTo>
                  <a:pt x="6071" y="12511"/>
                </a:lnTo>
                <a:lnTo>
                  <a:pt x="5810" y="12763"/>
                </a:lnTo>
                <a:lnTo>
                  <a:pt x="5709" y="13050"/>
                </a:lnTo>
                <a:lnTo>
                  <a:pt x="5709" y="13383"/>
                </a:lnTo>
                <a:lnTo>
                  <a:pt x="5643" y="13672"/>
                </a:lnTo>
                <a:cubicBezTo>
                  <a:pt x="5657" y="13765"/>
                  <a:pt x="5686" y="13856"/>
                  <a:pt x="5730" y="13938"/>
                </a:cubicBezTo>
                <a:cubicBezTo>
                  <a:pt x="5793" y="14054"/>
                  <a:pt x="5884" y="14152"/>
                  <a:pt x="5994" y="14219"/>
                </a:cubicBezTo>
                <a:lnTo>
                  <a:pt x="5978" y="14557"/>
                </a:lnTo>
                <a:lnTo>
                  <a:pt x="6103" y="14855"/>
                </a:lnTo>
                <a:cubicBezTo>
                  <a:pt x="6223" y="14861"/>
                  <a:pt x="6328" y="14946"/>
                  <a:pt x="6365" y="15067"/>
                </a:cubicBezTo>
                <a:cubicBezTo>
                  <a:pt x="6408" y="15204"/>
                  <a:pt x="6354" y="15366"/>
                  <a:pt x="6435" y="15486"/>
                </a:cubicBezTo>
                <a:cubicBezTo>
                  <a:pt x="6530" y="15624"/>
                  <a:pt x="6727" y="15618"/>
                  <a:pt x="6813" y="15473"/>
                </a:cubicBezTo>
                <a:lnTo>
                  <a:pt x="7140" y="15643"/>
                </a:lnTo>
                <a:lnTo>
                  <a:pt x="7353" y="15953"/>
                </a:lnTo>
                <a:lnTo>
                  <a:pt x="7286" y="16240"/>
                </a:lnTo>
                <a:lnTo>
                  <a:pt x="7325" y="17102"/>
                </a:lnTo>
                <a:lnTo>
                  <a:pt x="7572" y="17364"/>
                </a:lnTo>
                <a:lnTo>
                  <a:pt x="7331" y="17778"/>
                </a:lnTo>
                <a:lnTo>
                  <a:pt x="7474" y="18168"/>
                </a:lnTo>
                <a:lnTo>
                  <a:pt x="7356" y="18525"/>
                </a:lnTo>
                <a:lnTo>
                  <a:pt x="7572" y="18819"/>
                </a:lnTo>
                <a:lnTo>
                  <a:pt x="7533" y="19178"/>
                </a:lnTo>
                <a:lnTo>
                  <a:pt x="7682" y="19389"/>
                </a:lnTo>
                <a:lnTo>
                  <a:pt x="7763" y="19855"/>
                </a:lnTo>
                <a:lnTo>
                  <a:pt x="7803" y="20281"/>
                </a:lnTo>
                <a:lnTo>
                  <a:pt x="7911" y="20480"/>
                </a:lnTo>
                <a:lnTo>
                  <a:pt x="7784" y="20965"/>
                </a:lnTo>
                <a:lnTo>
                  <a:pt x="8040" y="21007"/>
                </a:lnTo>
                <a:lnTo>
                  <a:pt x="8137" y="21405"/>
                </a:lnTo>
                <a:lnTo>
                  <a:pt x="8393" y="21598"/>
                </a:lnTo>
                <a:lnTo>
                  <a:pt x="8667" y="21600"/>
                </a:lnTo>
                <a:lnTo>
                  <a:pt x="8765" y="21253"/>
                </a:lnTo>
                <a:lnTo>
                  <a:pt x="8848" y="20896"/>
                </a:lnTo>
                <a:lnTo>
                  <a:pt x="8969" y="20628"/>
                </a:lnTo>
                <a:lnTo>
                  <a:pt x="8624" y="20449"/>
                </a:lnTo>
                <a:lnTo>
                  <a:pt x="8614" y="20050"/>
                </a:lnTo>
                <a:lnTo>
                  <a:pt x="8752" y="19915"/>
                </a:lnTo>
                <a:lnTo>
                  <a:pt x="8630" y="19795"/>
                </a:lnTo>
                <a:lnTo>
                  <a:pt x="8620" y="19596"/>
                </a:lnTo>
                <a:lnTo>
                  <a:pt x="8830" y="19536"/>
                </a:lnTo>
                <a:lnTo>
                  <a:pt x="8849" y="19115"/>
                </a:lnTo>
                <a:lnTo>
                  <a:pt x="9166" y="19137"/>
                </a:lnTo>
                <a:lnTo>
                  <a:pt x="9413" y="18989"/>
                </a:lnTo>
                <a:lnTo>
                  <a:pt x="9365" y="18733"/>
                </a:lnTo>
                <a:lnTo>
                  <a:pt x="9187" y="18512"/>
                </a:lnTo>
                <a:lnTo>
                  <a:pt x="9286" y="18345"/>
                </a:lnTo>
                <a:lnTo>
                  <a:pt x="9543" y="18461"/>
                </a:lnTo>
                <a:lnTo>
                  <a:pt x="9934" y="18236"/>
                </a:lnTo>
                <a:lnTo>
                  <a:pt x="9858" y="17793"/>
                </a:lnTo>
                <a:lnTo>
                  <a:pt x="9947" y="17595"/>
                </a:lnTo>
                <a:lnTo>
                  <a:pt x="10270" y="17506"/>
                </a:lnTo>
                <a:lnTo>
                  <a:pt x="10109" y="16892"/>
                </a:lnTo>
                <a:lnTo>
                  <a:pt x="10353" y="16634"/>
                </a:lnTo>
                <a:lnTo>
                  <a:pt x="10767" y="16508"/>
                </a:lnTo>
                <a:lnTo>
                  <a:pt x="11052" y="16529"/>
                </a:lnTo>
                <a:lnTo>
                  <a:pt x="11185" y="16164"/>
                </a:lnTo>
                <a:lnTo>
                  <a:pt x="11313" y="15654"/>
                </a:lnTo>
                <a:lnTo>
                  <a:pt x="11215" y="15120"/>
                </a:lnTo>
                <a:lnTo>
                  <a:pt x="11356" y="14743"/>
                </a:lnTo>
                <a:lnTo>
                  <a:pt x="11619" y="14487"/>
                </a:lnTo>
                <a:lnTo>
                  <a:pt x="11856" y="14172"/>
                </a:lnTo>
                <a:lnTo>
                  <a:pt x="11780" y="13871"/>
                </a:lnTo>
                <a:lnTo>
                  <a:pt x="11412" y="13626"/>
                </a:lnTo>
                <a:lnTo>
                  <a:pt x="11185" y="13262"/>
                </a:lnTo>
                <a:lnTo>
                  <a:pt x="10603" y="13262"/>
                </a:lnTo>
                <a:lnTo>
                  <a:pt x="10331" y="13018"/>
                </a:lnTo>
                <a:lnTo>
                  <a:pt x="10016" y="12850"/>
                </a:lnTo>
                <a:lnTo>
                  <a:pt x="9660" y="12965"/>
                </a:lnTo>
                <a:lnTo>
                  <a:pt x="9645" y="12508"/>
                </a:lnTo>
                <a:lnTo>
                  <a:pt x="9507" y="12059"/>
                </a:lnTo>
                <a:lnTo>
                  <a:pt x="9235" y="11866"/>
                </a:lnTo>
                <a:lnTo>
                  <a:pt x="8724" y="11856"/>
                </a:lnTo>
                <a:lnTo>
                  <a:pt x="8614" y="11553"/>
                </a:lnTo>
                <a:lnTo>
                  <a:pt x="8293" y="11396"/>
                </a:lnTo>
                <a:lnTo>
                  <a:pt x="8114" y="11112"/>
                </a:lnTo>
                <a:lnTo>
                  <a:pt x="7445" y="11133"/>
                </a:lnTo>
                <a:lnTo>
                  <a:pt x="7276" y="10955"/>
                </a:lnTo>
                <a:lnTo>
                  <a:pt x="6932" y="10924"/>
                </a:lnTo>
                <a:lnTo>
                  <a:pt x="6719" y="10965"/>
                </a:lnTo>
                <a:lnTo>
                  <a:pt x="6408" y="11344"/>
                </a:lnTo>
                <a:lnTo>
                  <a:pt x="6248" y="11579"/>
                </a:lnTo>
                <a:lnTo>
                  <a:pt x="6019" y="11204"/>
                </a:lnTo>
                <a:lnTo>
                  <a:pt x="5675" y="11225"/>
                </a:lnTo>
                <a:lnTo>
                  <a:pt x="5497" y="11340"/>
                </a:lnTo>
                <a:lnTo>
                  <a:pt x="5370" y="11205"/>
                </a:lnTo>
                <a:lnTo>
                  <a:pt x="5273" y="10861"/>
                </a:lnTo>
                <a:lnTo>
                  <a:pt x="5279" y="10555"/>
                </a:lnTo>
                <a:lnTo>
                  <a:pt x="5376" y="10399"/>
                </a:lnTo>
                <a:lnTo>
                  <a:pt x="5259" y="10192"/>
                </a:lnTo>
                <a:lnTo>
                  <a:pt x="5047" y="10284"/>
                </a:lnTo>
                <a:lnTo>
                  <a:pt x="4749" y="10316"/>
                </a:lnTo>
                <a:lnTo>
                  <a:pt x="4613" y="10163"/>
                </a:lnTo>
                <a:lnTo>
                  <a:pt x="4674" y="9879"/>
                </a:lnTo>
                <a:lnTo>
                  <a:pt x="4714" y="9786"/>
                </a:lnTo>
                <a:lnTo>
                  <a:pt x="4896" y="9694"/>
                </a:lnTo>
                <a:lnTo>
                  <a:pt x="4869" y="9517"/>
                </a:lnTo>
                <a:lnTo>
                  <a:pt x="5003" y="9395"/>
                </a:lnTo>
                <a:lnTo>
                  <a:pt x="4844" y="9205"/>
                </a:lnTo>
                <a:lnTo>
                  <a:pt x="4538" y="9269"/>
                </a:lnTo>
                <a:lnTo>
                  <a:pt x="4432" y="9555"/>
                </a:lnTo>
                <a:lnTo>
                  <a:pt x="4347" y="9830"/>
                </a:lnTo>
                <a:lnTo>
                  <a:pt x="3999" y="9861"/>
                </a:lnTo>
                <a:lnTo>
                  <a:pt x="3834" y="9595"/>
                </a:lnTo>
                <a:lnTo>
                  <a:pt x="3616" y="9480"/>
                </a:lnTo>
                <a:lnTo>
                  <a:pt x="3534" y="9065"/>
                </a:lnTo>
                <a:lnTo>
                  <a:pt x="3629" y="8464"/>
                </a:lnTo>
                <a:lnTo>
                  <a:pt x="3784" y="8081"/>
                </a:lnTo>
                <a:lnTo>
                  <a:pt x="4175" y="7858"/>
                </a:lnTo>
                <a:lnTo>
                  <a:pt x="4480" y="7742"/>
                </a:lnTo>
                <a:lnTo>
                  <a:pt x="4588" y="7973"/>
                </a:lnTo>
                <a:lnTo>
                  <a:pt x="4824" y="7920"/>
                </a:lnTo>
                <a:lnTo>
                  <a:pt x="4902" y="7743"/>
                </a:lnTo>
                <a:lnTo>
                  <a:pt x="5259" y="7743"/>
                </a:lnTo>
                <a:lnTo>
                  <a:pt x="5586" y="7743"/>
                </a:lnTo>
                <a:lnTo>
                  <a:pt x="5734" y="7984"/>
                </a:lnTo>
                <a:lnTo>
                  <a:pt x="5808" y="8460"/>
                </a:lnTo>
                <a:lnTo>
                  <a:pt x="5963" y="8658"/>
                </a:lnTo>
                <a:lnTo>
                  <a:pt x="6115" y="8495"/>
                </a:lnTo>
                <a:lnTo>
                  <a:pt x="6064" y="8016"/>
                </a:lnTo>
                <a:lnTo>
                  <a:pt x="5997" y="7520"/>
                </a:lnTo>
                <a:cubicBezTo>
                  <a:pt x="6081" y="7446"/>
                  <a:pt x="6172" y="7381"/>
                  <a:pt x="6267" y="7324"/>
                </a:cubicBezTo>
                <a:cubicBezTo>
                  <a:pt x="6425" y="7231"/>
                  <a:pt x="6597" y="7165"/>
                  <a:pt x="6775" y="7128"/>
                </a:cubicBezTo>
                <a:lnTo>
                  <a:pt x="6933" y="6868"/>
                </a:lnTo>
                <a:lnTo>
                  <a:pt x="6913" y="6374"/>
                </a:lnTo>
                <a:lnTo>
                  <a:pt x="7205" y="6301"/>
                </a:lnTo>
                <a:lnTo>
                  <a:pt x="7401" y="6026"/>
                </a:lnTo>
                <a:lnTo>
                  <a:pt x="7707" y="5995"/>
                </a:lnTo>
                <a:lnTo>
                  <a:pt x="8100" y="5596"/>
                </a:lnTo>
                <a:lnTo>
                  <a:pt x="8473" y="5301"/>
                </a:lnTo>
                <a:cubicBezTo>
                  <a:pt x="8587" y="5251"/>
                  <a:pt x="8719" y="5289"/>
                  <a:pt x="8794" y="5393"/>
                </a:cubicBezTo>
                <a:cubicBezTo>
                  <a:pt x="8854" y="5477"/>
                  <a:pt x="8864" y="5594"/>
                  <a:pt x="8936" y="5668"/>
                </a:cubicBezTo>
                <a:cubicBezTo>
                  <a:pt x="9045" y="5780"/>
                  <a:pt x="9224" y="5755"/>
                  <a:pt x="9301" y="5616"/>
                </a:cubicBezTo>
                <a:lnTo>
                  <a:pt x="9351" y="5376"/>
                </a:lnTo>
                <a:lnTo>
                  <a:pt x="9143" y="5250"/>
                </a:lnTo>
                <a:lnTo>
                  <a:pt x="8891" y="5114"/>
                </a:lnTo>
                <a:lnTo>
                  <a:pt x="8720" y="4567"/>
                </a:lnTo>
                <a:lnTo>
                  <a:pt x="8998" y="4409"/>
                </a:lnTo>
                <a:lnTo>
                  <a:pt x="9481" y="4472"/>
                </a:lnTo>
                <a:lnTo>
                  <a:pt x="9541" y="4723"/>
                </a:lnTo>
                <a:lnTo>
                  <a:pt x="9975" y="4450"/>
                </a:lnTo>
                <a:lnTo>
                  <a:pt x="9926" y="4230"/>
                </a:lnTo>
                <a:lnTo>
                  <a:pt x="10103" y="4146"/>
                </a:lnTo>
                <a:lnTo>
                  <a:pt x="10222" y="3958"/>
                </a:lnTo>
                <a:lnTo>
                  <a:pt x="10005" y="3854"/>
                </a:lnTo>
                <a:lnTo>
                  <a:pt x="9868" y="3560"/>
                </a:lnTo>
                <a:lnTo>
                  <a:pt x="9888" y="3152"/>
                </a:lnTo>
                <a:lnTo>
                  <a:pt x="9745" y="3108"/>
                </a:lnTo>
                <a:lnTo>
                  <a:pt x="9579" y="3381"/>
                </a:lnTo>
                <a:lnTo>
                  <a:pt x="9222" y="3535"/>
                </a:lnTo>
                <a:lnTo>
                  <a:pt x="9144" y="3305"/>
                </a:lnTo>
                <a:lnTo>
                  <a:pt x="9194" y="3075"/>
                </a:lnTo>
                <a:lnTo>
                  <a:pt x="8986" y="2949"/>
                </a:lnTo>
                <a:lnTo>
                  <a:pt x="8750" y="2771"/>
                </a:lnTo>
                <a:lnTo>
                  <a:pt x="8537" y="3003"/>
                </a:lnTo>
                <a:lnTo>
                  <a:pt x="8073" y="3244"/>
                </a:lnTo>
                <a:lnTo>
                  <a:pt x="8390" y="3570"/>
                </a:lnTo>
                <a:lnTo>
                  <a:pt x="8390" y="3884"/>
                </a:lnTo>
                <a:lnTo>
                  <a:pt x="8024" y="3894"/>
                </a:lnTo>
                <a:lnTo>
                  <a:pt x="7807" y="3811"/>
                </a:lnTo>
                <a:lnTo>
                  <a:pt x="7765" y="4223"/>
                </a:lnTo>
                <a:lnTo>
                  <a:pt x="7695" y="4453"/>
                </a:lnTo>
                <a:lnTo>
                  <a:pt x="7489" y="4538"/>
                </a:lnTo>
                <a:lnTo>
                  <a:pt x="7252" y="4538"/>
                </a:lnTo>
                <a:lnTo>
                  <a:pt x="7124" y="4275"/>
                </a:lnTo>
                <a:lnTo>
                  <a:pt x="7390" y="4000"/>
                </a:lnTo>
                <a:lnTo>
                  <a:pt x="7134" y="3928"/>
                </a:lnTo>
                <a:lnTo>
                  <a:pt x="7037" y="3658"/>
                </a:lnTo>
                <a:lnTo>
                  <a:pt x="6741" y="3741"/>
                </a:lnTo>
                <a:lnTo>
                  <a:pt x="6505" y="3648"/>
                </a:lnTo>
                <a:lnTo>
                  <a:pt x="6450" y="3257"/>
                </a:lnTo>
                <a:lnTo>
                  <a:pt x="6450" y="3099"/>
                </a:lnTo>
                <a:lnTo>
                  <a:pt x="7028" y="2730"/>
                </a:lnTo>
                <a:lnTo>
                  <a:pt x="7710" y="2530"/>
                </a:lnTo>
                <a:lnTo>
                  <a:pt x="7759" y="2331"/>
                </a:lnTo>
                <a:lnTo>
                  <a:pt x="7992" y="2239"/>
                </a:lnTo>
                <a:lnTo>
                  <a:pt x="8091" y="2060"/>
                </a:lnTo>
                <a:lnTo>
                  <a:pt x="7962" y="1883"/>
                </a:lnTo>
                <a:lnTo>
                  <a:pt x="7756" y="1294"/>
                </a:lnTo>
                <a:close/>
                <a:moveTo>
                  <a:pt x="18465" y="1899"/>
                </a:moveTo>
                <a:lnTo>
                  <a:pt x="18204" y="2274"/>
                </a:lnTo>
                <a:lnTo>
                  <a:pt x="17927" y="2495"/>
                </a:lnTo>
                <a:lnTo>
                  <a:pt x="17689" y="2786"/>
                </a:lnTo>
                <a:lnTo>
                  <a:pt x="17319" y="2755"/>
                </a:lnTo>
                <a:cubicBezTo>
                  <a:pt x="17230" y="2896"/>
                  <a:pt x="17229" y="3079"/>
                  <a:pt x="17318" y="3220"/>
                </a:cubicBezTo>
                <a:cubicBezTo>
                  <a:pt x="17375" y="3310"/>
                  <a:pt x="17463" y="3373"/>
                  <a:pt x="17563" y="3393"/>
                </a:cubicBezTo>
                <a:lnTo>
                  <a:pt x="18009" y="3130"/>
                </a:lnTo>
                <a:cubicBezTo>
                  <a:pt x="18083" y="3141"/>
                  <a:pt x="18149" y="3187"/>
                  <a:pt x="18187" y="3256"/>
                </a:cubicBezTo>
                <a:cubicBezTo>
                  <a:pt x="18252" y="3372"/>
                  <a:pt x="18228" y="3521"/>
                  <a:pt x="18130" y="3608"/>
                </a:cubicBezTo>
                <a:lnTo>
                  <a:pt x="17607" y="3628"/>
                </a:lnTo>
                <a:cubicBezTo>
                  <a:pt x="17568" y="3678"/>
                  <a:pt x="17549" y="3743"/>
                  <a:pt x="17557" y="3807"/>
                </a:cubicBezTo>
                <a:cubicBezTo>
                  <a:pt x="17570" y="3918"/>
                  <a:pt x="17654" y="4006"/>
                  <a:pt x="17759" y="4019"/>
                </a:cubicBezTo>
                <a:cubicBezTo>
                  <a:pt x="17857" y="3975"/>
                  <a:pt x="17957" y="3931"/>
                  <a:pt x="18056" y="3888"/>
                </a:cubicBezTo>
                <a:cubicBezTo>
                  <a:pt x="18191" y="3829"/>
                  <a:pt x="18326" y="3770"/>
                  <a:pt x="18462" y="3712"/>
                </a:cubicBezTo>
                <a:lnTo>
                  <a:pt x="18528" y="3405"/>
                </a:lnTo>
                <a:lnTo>
                  <a:pt x="18727" y="2933"/>
                </a:lnTo>
                <a:lnTo>
                  <a:pt x="18895" y="2755"/>
                </a:lnTo>
                <a:lnTo>
                  <a:pt x="19038" y="2631"/>
                </a:lnTo>
                <a:cubicBezTo>
                  <a:pt x="19021" y="2609"/>
                  <a:pt x="19005" y="2586"/>
                  <a:pt x="18989" y="2564"/>
                </a:cubicBezTo>
                <a:cubicBezTo>
                  <a:pt x="18972" y="2542"/>
                  <a:pt x="18956" y="2520"/>
                  <a:pt x="18939" y="2497"/>
                </a:cubicBezTo>
                <a:lnTo>
                  <a:pt x="18630" y="2173"/>
                </a:lnTo>
                <a:lnTo>
                  <a:pt x="18540" y="1993"/>
                </a:lnTo>
                <a:cubicBezTo>
                  <a:pt x="18527" y="1978"/>
                  <a:pt x="18515" y="1962"/>
                  <a:pt x="18503" y="1946"/>
                </a:cubicBezTo>
                <a:cubicBezTo>
                  <a:pt x="18491" y="1930"/>
                  <a:pt x="18478" y="1915"/>
                  <a:pt x="18465" y="1899"/>
                </a:cubicBezTo>
                <a:close/>
                <a:moveTo>
                  <a:pt x="14708" y="2137"/>
                </a:moveTo>
                <a:lnTo>
                  <a:pt x="14407" y="2191"/>
                </a:lnTo>
                <a:lnTo>
                  <a:pt x="14334" y="2438"/>
                </a:lnTo>
                <a:lnTo>
                  <a:pt x="14866" y="2756"/>
                </a:lnTo>
                <a:lnTo>
                  <a:pt x="15344" y="2878"/>
                </a:lnTo>
                <a:lnTo>
                  <a:pt x="15536" y="2544"/>
                </a:lnTo>
                <a:lnTo>
                  <a:pt x="15474" y="2138"/>
                </a:lnTo>
                <a:lnTo>
                  <a:pt x="15044" y="2186"/>
                </a:lnTo>
                <a:lnTo>
                  <a:pt x="14904" y="2299"/>
                </a:lnTo>
                <a:lnTo>
                  <a:pt x="14708" y="2137"/>
                </a:lnTo>
                <a:close/>
                <a:moveTo>
                  <a:pt x="19460" y="3248"/>
                </a:moveTo>
                <a:lnTo>
                  <a:pt x="19288" y="3441"/>
                </a:lnTo>
                <a:lnTo>
                  <a:pt x="19087" y="3942"/>
                </a:lnTo>
                <a:lnTo>
                  <a:pt x="18592" y="4100"/>
                </a:lnTo>
                <a:lnTo>
                  <a:pt x="18103" y="4382"/>
                </a:lnTo>
                <a:lnTo>
                  <a:pt x="17557" y="4300"/>
                </a:lnTo>
                <a:lnTo>
                  <a:pt x="17279" y="4419"/>
                </a:lnTo>
                <a:lnTo>
                  <a:pt x="16810" y="4724"/>
                </a:lnTo>
                <a:lnTo>
                  <a:pt x="16334" y="4886"/>
                </a:lnTo>
                <a:lnTo>
                  <a:pt x="16478" y="5148"/>
                </a:lnTo>
                <a:cubicBezTo>
                  <a:pt x="16609" y="5194"/>
                  <a:pt x="16696" y="5328"/>
                  <a:pt x="16689" y="5475"/>
                </a:cubicBezTo>
                <a:cubicBezTo>
                  <a:pt x="16682" y="5626"/>
                  <a:pt x="16578" y="5753"/>
                  <a:pt x="16438" y="5781"/>
                </a:cubicBezTo>
                <a:lnTo>
                  <a:pt x="15854" y="5654"/>
                </a:lnTo>
                <a:lnTo>
                  <a:pt x="15452" y="5628"/>
                </a:lnTo>
                <a:lnTo>
                  <a:pt x="15406" y="6014"/>
                </a:lnTo>
                <a:lnTo>
                  <a:pt x="15782" y="6681"/>
                </a:lnTo>
                <a:lnTo>
                  <a:pt x="15754" y="6807"/>
                </a:lnTo>
                <a:lnTo>
                  <a:pt x="16279" y="6649"/>
                </a:lnTo>
                <a:lnTo>
                  <a:pt x="16664" y="6576"/>
                </a:lnTo>
                <a:lnTo>
                  <a:pt x="16703" y="6115"/>
                </a:lnTo>
                <a:lnTo>
                  <a:pt x="16969" y="6000"/>
                </a:lnTo>
                <a:lnTo>
                  <a:pt x="17049" y="5578"/>
                </a:lnTo>
                <a:lnTo>
                  <a:pt x="17374" y="5537"/>
                </a:lnTo>
                <a:lnTo>
                  <a:pt x="17670" y="5537"/>
                </a:lnTo>
                <a:lnTo>
                  <a:pt x="17847" y="5819"/>
                </a:lnTo>
                <a:lnTo>
                  <a:pt x="18181" y="5819"/>
                </a:lnTo>
                <a:lnTo>
                  <a:pt x="18267" y="6103"/>
                </a:lnTo>
                <a:lnTo>
                  <a:pt x="18569" y="6144"/>
                </a:lnTo>
                <a:lnTo>
                  <a:pt x="18658" y="6531"/>
                </a:lnTo>
                <a:lnTo>
                  <a:pt x="18386" y="6715"/>
                </a:lnTo>
                <a:lnTo>
                  <a:pt x="18814" y="6755"/>
                </a:lnTo>
                <a:lnTo>
                  <a:pt x="18920" y="6417"/>
                </a:lnTo>
                <a:lnTo>
                  <a:pt x="18919" y="6123"/>
                </a:lnTo>
                <a:lnTo>
                  <a:pt x="18608" y="5974"/>
                </a:lnTo>
                <a:lnTo>
                  <a:pt x="18529" y="5744"/>
                </a:lnTo>
                <a:lnTo>
                  <a:pt x="18735" y="5754"/>
                </a:lnTo>
                <a:lnTo>
                  <a:pt x="18962" y="5869"/>
                </a:lnTo>
                <a:lnTo>
                  <a:pt x="19155" y="6347"/>
                </a:lnTo>
                <a:lnTo>
                  <a:pt x="19300" y="6718"/>
                </a:lnTo>
                <a:lnTo>
                  <a:pt x="19497" y="6745"/>
                </a:lnTo>
                <a:lnTo>
                  <a:pt x="19576" y="6276"/>
                </a:lnTo>
                <a:lnTo>
                  <a:pt x="19844" y="6210"/>
                </a:lnTo>
                <a:lnTo>
                  <a:pt x="19952" y="6484"/>
                </a:lnTo>
                <a:lnTo>
                  <a:pt x="20049" y="6629"/>
                </a:lnTo>
                <a:lnTo>
                  <a:pt x="20318" y="6773"/>
                </a:lnTo>
                <a:lnTo>
                  <a:pt x="20605" y="6752"/>
                </a:lnTo>
                <a:lnTo>
                  <a:pt x="20891" y="6742"/>
                </a:lnTo>
                <a:lnTo>
                  <a:pt x="21046" y="6830"/>
                </a:lnTo>
                <a:cubicBezTo>
                  <a:pt x="20876" y="6202"/>
                  <a:pt x="20658" y="5585"/>
                  <a:pt x="20394" y="4986"/>
                </a:cubicBezTo>
                <a:cubicBezTo>
                  <a:pt x="20129" y="4387"/>
                  <a:pt x="19818" y="3806"/>
                  <a:pt x="19460" y="3248"/>
                </a:cubicBezTo>
                <a:close/>
                <a:moveTo>
                  <a:pt x="16371" y="3400"/>
                </a:moveTo>
                <a:lnTo>
                  <a:pt x="16187" y="3408"/>
                </a:lnTo>
                <a:lnTo>
                  <a:pt x="16204" y="3599"/>
                </a:lnTo>
                <a:lnTo>
                  <a:pt x="16371" y="3791"/>
                </a:lnTo>
                <a:lnTo>
                  <a:pt x="16447" y="4096"/>
                </a:lnTo>
                <a:lnTo>
                  <a:pt x="16225" y="4321"/>
                </a:lnTo>
                <a:lnTo>
                  <a:pt x="16196" y="4575"/>
                </a:lnTo>
                <a:lnTo>
                  <a:pt x="16562" y="4535"/>
                </a:lnTo>
                <a:lnTo>
                  <a:pt x="16871" y="4246"/>
                </a:lnTo>
                <a:lnTo>
                  <a:pt x="16825" y="3981"/>
                </a:lnTo>
                <a:lnTo>
                  <a:pt x="16624" y="3768"/>
                </a:lnTo>
                <a:lnTo>
                  <a:pt x="16525" y="3575"/>
                </a:lnTo>
                <a:lnTo>
                  <a:pt x="16371" y="3400"/>
                </a:lnTo>
                <a:close/>
                <a:moveTo>
                  <a:pt x="16005" y="3821"/>
                </a:moveTo>
                <a:lnTo>
                  <a:pt x="15507" y="3965"/>
                </a:lnTo>
                <a:lnTo>
                  <a:pt x="15422" y="4269"/>
                </a:lnTo>
                <a:lnTo>
                  <a:pt x="15605" y="4447"/>
                </a:lnTo>
                <a:lnTo>
                  <a:pt x="15865" y="4300"/>
                </a:lnTo>
                <a:lnTo>
                  <a:pt x="15995" y="4016"/>
                </a:lnTo>
                <a:lnTo>
                  <a:pt x="16005" y="3821"/>
                </a:lnTo>
                <a:close/>
                <a:moveTo>
                  <a:pt x="17601" y="6690"/>
                </a:moveTo>
                <a:lnTo>
                  <a:pt x="17018" y="6830"/>
                </a:lnTo>
                <a:lnTo>
                  <a:pt x="16472" y="7251"/>
                </a:lnTo>
                <a:lnTo>
                  <a:pt x="15883" y="7177"/>
                </a:lnTo>
                <a:lnTo>
                  <a:pt x="15371" y="7386"/>
                </a:lnTo>
                <a:lnTo>
                  <a:pt x="15351" y="7723"/>
                </a:lnTo>
                <a:lnTo>
                  <a:pt x="15344" y="8176"/>
                </a:lnTo>
                <a:lnTo>
                  <a:pt x="14791" y="8427"/>
                </a:lnTo>
                <a:lnTo>
                  <a:pt x="14470" y="8966"/>
                </a:lnTo>
                <a:lnTo>
                  <a:pt x="14427" y="9238"/>
                </a:lnTo>
                <a:lnTo>
                  <a:pt x="14485" y="9506"/>
                </a:lnTo>
                <a:lnTo>
                  <a:pt x="14559" y="10077"/>
                </a:lnTo>
                <a:lnTo>
                  <a:pt x="14291" y="10340"/>
                </a:lnTo>
                <a:lnTo>
                  <a:pt x="14489" y="10907"/>
                </a:lnTo>
                <a:lnTo>
                  <a:pt x="14705" y="11107"/>
                </a:lnTo>
                <a:lnTo>
                  <a:pt x="14863" y="11452"/>
                </a:lnTo>
                <a:lnTo>
                  <a:pt x="15224" y="11657"/>
                </a:lnTo>
                <a:lnTo>
                  <a:pt x="15440" y="12110"/>
                </a:lnTo>
                <a:lnTo>
                  <a:pt x="15915" y="12121"/>
                </a:lnTo>
                <a:lnTo>
                  <a:pt x="16507" y="12021"/>
                </a:lnTo>
                <a:lnTo>
                  <a:pt x="16615" y="11666"/>
                </a:lnTo>
                <a:lnTo>
                  <a:pt x="17043" y="11634"/>
                </a:lnTo>
                <a:lnTo>
                  <a:pt x="17329" y="11727"/>
                </a:lnTo>
                <a:lnTo>
                  <a:pt x="17368" y="12053"/>
                </a:lnTo>
                <a:lnTo>
                  <a:pt x="17970" y="11885"/>
                </a:lnTo>
                <a:lnTo>
                  <a:pt x="18070" y="12216"/>
                </a:lnTo>
                <a:lnTo>
                  <a:pt x="17958" y="12878"/>
                </a:lnTo>
                <a:lnTo>
                  <a:pt x="18010" y="13214"/>
                </a:lnTo>
                <a:lnTo>
                  <a:pt x="18223" y="13273"/>
                </a:lnTo>
                <a:lnTo>
                  <a:pt x="18469" y="13089"/>
                </a:lnTo>
                <a:lnTo>
                  <a:pt x="18775" y="13162"/>
                </a:lnTo>
                <a:lnTo>
                  <a:pt x="18804" y="13438"/>
                </a:lnTo>
                <a:lnTo>
                  <a:pt x="18775" y="13578"/>
                </a:lnTo>
                <a:lnTo>
                  <a:pt x="18481" y="13526"/>
                </a:lnTo>
                <a:lnTo>
                  <a:pt x="18342" y="13818"/>
                </a:lnTo>
                <a:lnTo>
                  <a:pt x="18401" y="14088"/>
                </a:lnTo>
                <a:lnTo>
                  <a:pt x="18437" y="14999"/>
                </a:lnTo>
                <a:lnTo>
                  <a:pt x="18180" y="15238"/>
                </a:lnTo>
                <a:lnTo>
                  <a:pt x="18111" y="15537"/>
                </a:lnTo>
                <a:lnTo>
                  <a:pt x="18151" y="15966"/>
                </a:lnTo>
                <a:lnTo>
                  <a:pt x="18521" y="16113"/>
                </a:lnTo>
                <a:lnTo>
                  <a:pt x="18628" y="16506"/>
                </a:lnTo>
                <a:lnTo>
                  <a:pt x="18521" y="17195"/>
                </a:lnTo>
                <a:lnTo>
                  <a:pt x="18964" y="17391"/>
                </a:lnTo>
                <a:lnTo>
                  <a:pt x="19026" y="18018"/>
                </a:lnTo>
                <a:cubicBezTo>
                  <a:pt x="20122" y="16520"/>
                  <a:pt x="20854" y="14820"/>
                  <a:pt x="21224" y="13051"/>
                </a:cubicBezTo>
                <a:cubicBezTo>
                  <a:pt x="21593" y="11282"/>
                  <a:pt x="21599" y="9445"/>
                  <a:pt x="21243" y="7674"/>
                </a:cubicBezTo>
                <a:lnTo>
                  <a:pt x="20932" y="7722"/>
                </a:lnTo>
                <a:lnTo>
                  <a:pt x="20649" y="7533"/>
                </a:lnTo>
                <a:lnTo>
                  <a:pt x="20471" y="7795"/>
                </a:lnTo>
                <a:lnTo>
                  <a:pt x="20145" y="7878"/>
                </a:lnTo>
                <a:lnTo>
                  <a:pt x="19996" y="7617"/>
                </a:lnTo>
                <a:lnTo>
                  <a:pt x="19679" y="7685"/>
                </a:lnTo>
                <a:lnTo>
                  <a:pt x="19314" y="7377"/>
                </a:lnTo>
                <a:lnTo>
                  <a:pt x="19275" y="7900"/>
                </a:lnTo>
                <a:cubicBezTo>
                  <a:pt x="19190" y="7958"/>
                  <a:pt x="19090" y="7989"/>
                  <a:pt x="18989" y="7988"/>
                </a:cubicBezTo>
                <a:cubicBezTo>
                  <a:pt x="18859" y="7987"/>
                  <a:pt x="18735" y="7936"/>
                  <a:pt x="18639" y="7843"/>
                </a:cubicBezTo>
                <a:lnTo>
                  <a:pt x="18584" y="7632"/>
                </a:lnTo>
                <a:lnTo>
                  <a:pt x="18170" y="7718"/>
                </a:lnTo>
                <a:lnTo>
                  <a:pt x="17933" y="7603"/>
                </a:lnTo>
                <a:lnTo>
                  <a:pt x="18021" y="6795"/>
                </a:lnTo>
                <a:lnTo>
                  <a:pt x="17601" y="6690"/>
                </a:lnTo>
                <a:close/>
              </a:path>
            </a:pathLst>
          </a:custGeom>
          <a:solidFill>
            <a:srgbClr val="C1392A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defTabSz="2279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7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elvetica" charset="0"/>
              <a:cs typeface="Helvetica" charset="0"/>
              <a:sym typeface="Helvetica" charset="0"/>
            </a:endParaRPr>
          </a:p>
        </p:txBody>
      </p:sp>
      <p:sp>
        <p:nvSpPr>
          <p:cNvPr id="11" name="AutoShape 5"/>
          <p:cNvSpPr/>
          <p:nvPr/>
        </p:nvSpPr>
        <p:spPr bwMode="auto">
          <a:xfrm>
            <a:off x="6117589" y="2093355"/>
            <a:ext cx="1874076" cy="191338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6131"/>
                </a:moveTo>
                <a:cubicBezTo>
                  <a:pt x="0" y="0"/>
                  <a:pt x="0" y="0"/>
                  <a:pt x="0" y="0"/>
                </a:cubicBezTo>
                <a:cubicBezTo>
                  <a:pt x="10685" y="0"/>
                  <a:pt x="19302" y="8437"/>
                  <a:pt x="19359" y="18899"/>
                </a:cubicBezTo>
                <a:cubicBezTo>
                  <a:pt x="21600" y="18899"/>
                  <a:pt x="21600" y="18899"/>
                  <a:pt x="21600" y="18899"/>
                </a:cubicBezTo>
                <a:cubicBezTo>
                  <a:pt x="16372" y="21599"/>
                  <a:pt x="16372" y="21599"/>
                  <a:pt x="16372" y="21599"/>
                </a:cubicBezTo>
                <a:cubicBezTo>
                  <a:pt x="11144" y="18899"/>
                  <a:pt x="11144" y="18899"/>
                  <a:pt x="11144" y="18899"/>
                </a:cubicBezTo>
                <a:cubicBezTo>
                  <a:pt x="13327" y="18899"/>
                  <a:pt x="13327" y="18899"/>
                  <a:pt x="13327" y="18899"/>
                </a:cubicBezTo>
                <a:cubicBezTo>
                  <a:pt x="13212" y="11812"/>
                  <a:pt x="7353" y="6131"/>
                  <a:pt x="114" y="6131"/>
                </a:cubicBezTo>
                <a:cubicBezTo>
                  <a:pt x="57" y="6131"/>
                  <a:pt x="57" y="6131"/>
                  <a:pt x="0" y="6131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txBody>
          <a:bodyPr lIns="22856" tIns="22856" rIns="22856" bIns="22856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2" name="AutoShape 6"/>
          <p:cNvSpPr/>
          <p:nvPr/>
        </p:nvSpPr>
        <p:spPr bwMode="auto">
          <a:xfrm>
            <a:off x="4421346" y="1864760"/>
            <a:ext cx="1917735" cy="1884269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907" y="2342"/>
                </a:moveTo>
                <a:cubicBezTo>
                  <a:pt x="8471" y="2342"/>
                  <a:pt x="0" y="10971"/>
                  <a:pt x="0" y="21599"/>
                </a:cubicBezTo>
                <a:cubicBezTo>
                  <a:pt x="5890" y="21599"/>
                  <a:pt x="5890" y="21599"/>
                  <a:pt x="5890" y="21599"/>
                </a:cubicBezTo>
                <a:cubicBezTo>
                  <a:pt x="5947" y="14400"/>
                  <a:pt x="11725" y="8571"/>
                  <a:pt x="18794" y="8571"/>
                </a:cubicBezTo>
                <a:cubicBezTo>
                  <a:pt x="18794" y="8571"/>
                  <a:pt x="18850" y="8571"/>
                  <a:pt x="18907" y="8571"/>
                </a:cubicBezTo>
                <a:cubicBezTo>
                  <a:pt x="18907" y="10400"/>
                  <a:pt x="18907" y="10400"/>
                  <a:pt x="18907" y="10400"/>
                </a:cubicBezTo>
                <a:cubicBezTo>
                  <a:pt x="21600" y="5200"/>
                  <a:pt x="21600" y="5200"/>
                  <a:pt x="21600" y="5200"/>
                </a:cubicBezTo>
                <a:cubicBezTo>
                  <a:pt x="18907" y="0"/>
                  <a:pt x="18907" y="0"/>
                  <a:pt x="18907" y="0"/>
                </a:cubicBezTo>
                <a:lnTo>
                  <a:pt x="18907" y="234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22856" tIns="22856" rIns="22856" bIns="22856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3" name="AutoShape 7"/>
          <p:cNvSpPr/>
          <p:nvPr/>
        </p:nvSpPr>
        <p:spPr bwMode="auto">
          <a:xfrm>
            <a:off x="4228225" y="3501613"/>
            <a:ext cx="1877310" cy="1910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763"/>
                </a:moveTo>
                <a:cubicBezTo>
                  <a:pt x="2291" y="2763"/>
                  <a:pt x="2291" y="2763"/>
                  <a:pt x="2291" y="2763"/>
                </a:cubicBezTo>
                <a:cubicBezTo>
                  <a:pt x="2349" y="13196"/>
                  <a:pt x="11000" y="21599"/>
                  <a:pt x="21599" y="21599"/>
                </a:cubicBezTo>
                <a:cubicBezTo>
                  <a:pt x="21599" y="15509"/>
                  <a:pt x="21599" y="15509"/>
                  <a:pt x="21599" y="15509"/>
                </a:cubicBezTo>
                <a:cubicBezTo>
                  <a:pt x="21542" y="15509"/>
                  <a:pt x="21542" y="15509"/>
                  <a:pt x="21485" y="15509"/>
                </a:cubicBezTo>
                <a:cubicBezTo>
                  <a:pt x="14266" y="15509"/>
                  <a:pt x="8422" y="9813"/>
                  <a:pt x="8307" y="2763"/>
                </a:cubicBezTo>
                <a:cubicBezTo>
                  <a:pt x="10427" y="2763"/>
                  <a:pt x="10427" y="2763"/>
                  <a:pt x="10427" y="2763"/>
                </a:cubicBezTo>
                <a:cubicBezTo>
                  <a:pt x="5213" y="0"/>
                  <a:pt x="5213" y="0"/>
                  <a:pt x="5213" y="0"/>
                </a:cubicBezTo>
                <a:lnTo>
                  <a:pt x="0" y="2763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lIns="22856" tIns="22856" rIns="22856" bIns="22856"/>
          <a:lstStyle/>
          <a:p>
            <a:pPr marL="0" marR="0" lvl="0" indent="0" defTabSz="456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14" name="AutoShape 8"/>
          <p:cNvSpPr/>
          <p:nvPr/>
        </p:nvSpPr>
        <p:spPr bwMode="auto">
          <a:xfrm>
            <a:off x="5866999" y="3834461"/>
            <a:ext cx="1913692" cy="176539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700" y="19403"/>
                </a:moveTo>
                <a:cubicBezTo>
                  <a:pt x="12768" y="19403"/>
                  <a:pt x="21037" y="10861"/>
                  <a:pt x="21599" y="122"/>
                </a:cubicBezTo>
                <a:cubicBezTo>
                  <a:pt x="18731" y="1769"/>
                  <a:pt x="18731" y="1769"/>
                  <a:pt x="18731" y="1769"/>
                </a:cubicBezTo>
                <a:cubicBezTo>
                  <a:pt x="15693" y="0"/>
                  <a:pt x="15693" y="0"/>
                  <a:pt x="15693" y="0"/>
                </a:cubicBezTo>
                <a:cubicBezTo>
                  <a:pt x="15074" y="7200"/>
                  <a:pt x="9562" y="12813"/>
                  <a:pt x="2812" y="12813"/>
                </a:cubicBezTo>
                <a:cubicBezTo>
                  <a:pt x="2756" y="12813"/>
                  <a:pt x="2756" y="12813"/>
                  <a:pt x="2700" y="12813"/>
                </a:cubicBezTo>
                <a:cubicBezTo>
                  <a:pt x="2700" y="10494"/>
                  <a:pt x="2700" y="10494"/>
                  <a:pt x="2700" y="10494"/>
                </a:cubicBezTo>
                <a:cubicBezTo>
                  <a:pt x="0" y="16047"/>
                  <a:pt x="0" y="16047"/>
                  <a:pt x="0" y="16047"/>
                </a:cubicBezTo>
                <a:cubicBezTo>
                  <a:pt x="2700" y="21600"/>
                  <a:pt x="2700" y="21600"/>
                  <a:pt x="2700" y="21600"/>
                </a:cubicBezTo>
                <a:lnTo>
                  <a:pt x="2700" y="1940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lIns="22856" tIns="22856" rIns="22856" bIns="22856"/>
          <a:lstStyle/>
          <a:p>
            <a:pPr marL="0" marR="0" lvl="0" indent="0" defTabSz="456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15" name="Text Placeholder 2"/>
          <p:cNvSpPr txBox="1"/>
          <p:nvPr/>
        </p:nvSpPr>
        <p:spPr>
          <a:xfrm>
            <a:off x="899665" y="4857067"/>
            <a:ext cx="2319521" cy="81343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ts val="1000"/>
              </a:spcBef>
              <a:buFont typeface="Arial" panose="020B0604020202020204" pitchFamily="34" charset="0"/>
              <a:buNone/>
              <a:defRPr sz="950" kern="1200">
                <a:solidFill>
                  <a:schemeClr val="accent6"/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8881879" y="2220743"/>
            <a:ext cx="2319521" cy="83268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ts val="1000"/>
              </a:spcBef>
              <a:buFont typeface="Arial" panose="020B0604020202020204" pitchFamily="34" charset="0"/>
              <a:buNone/>
              <a:defRPr sz="950" kern="1200">
                <a:solidFill>
                  <a:schemeClr val="accent6"/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17" name="Text Placeholder 2"/>
          <p:cNvSpPr txBox="1"/>
          <p:nvPr/>
        </p:nvSpPr>
        <p:spPr>
          <a:xfrm>
            <a:off x="8881879" y="4830346"/>
            <a:ext cx="2319521" cy="81343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ts val="1000"/>
              </a:spcBef>
              <a:buFont typeface="Arial" panose="020B0604020202020204" pitchFamily="34" charset="0"/>
              <a:buNone/>
              <a:defRPr sz="950" kern="1200">
                <a:solidFill>
                  <a:schemeClr val="accent6"/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18" name="Shape 4396"/>
          <p:cNvSpPr/>
          <p:nvPr/>
        </p:nvSpPr>
        <p:spPr>
          <a:xfrm>
            <a:off x="8076464" y="2237324"/>
            <a:ext cx="380294" cy="3804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79" y="19547"/>
                </a:moveTo>
                <a:lnTo>
                  <a:pt x="11679" y="14693"/>
                </a:lnTo>
                <a:lnTo>
                  <a:pt x="9921" y="14693"/>
                </a:lnTo>
                <a:lnTo>
                  <a:pt x="9921" y="19547"/>
                </a:lnTo>
                <a:cubicBezTo>
                  <a:pt x="5768" y="19134"/>
                  <a:pt x="2465" y="15832"/>
                  <a:pt x="2052" y="11679"/>
                </a:cubicBezTo>
                <a:lnTo>
                  <a:pt x="6907" y="11679"/>
                </a:lnTo>
                <a:lnTo>
                  <a:pt x="6907" y="9921"/>
                </a:lnTo>
                <a:lnTo>
                  <a:pt x="2052" y="9921"/>
                </a:lnTo>
                <a:cubicBezTo>
                  <a:pt x="2465" y="5768"/>
                  <a:pt x="5768" y="2466"/>
                  <a:pt x="9921" y="2054"/>
                </a:cubicBezTo>
                <a:lnTo>
                  <a:pt x="9921" y="6907"/>
                </a:lnTo>
                <a:lnTo>
                  <a:pt x="11679" y="6907"/>
                </a:lnTo>
                <a:lnTo>
                  <a:pt x="11679" y="2054"/>
                </a:lnTo>
                <a:cubicBezTo>
                  <a:pt x="15832" y="2466"/>
                  <a:pt x="19135" y="5768"/>
                  <a:pt x="19548" y="9921"/>
                </a:cubicBezTo>
                <a:lnTo>
                  <a:pt x="14693" y="9921"/>
                </a:lnTo>
                <a:lnTo>
                  <a:pt x="14693" y="11679"/>
                </a:lnTo>
                <a:lnTo>
                  <a:pt x="19548" y="11679"/>
                </a:lnTo>
                <a:cubicBezTo>
                  <a:pt x="19135" y="15832"/>
                  <a:pt x="15832" y="19134"/>
                  <a:pt x="11679" y="19547"/>
                </a:cubicBezTo>
                <a:close/>
                <a:moveTo>
                  <a:pt x="10799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799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799" y="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Sinkin Sans 400 Regular"/>
              <a:ea typeface="Sinkin Sans 400 Regular"/>
              <a:cs typeface="Sinkin Sans 400 Regular"/>
              <a:sym typeface="Sinkin Sans 400 Regular"/>
            </a:endParaRPr>
          </a:p>
        </p:txBody>
      </p:sp>
      <p:sp>
        <p:nvSpPr>
          <p:cNvPr id="19" name="Shape 4385"/>
          <p:cNvSpPr/>
          <p:nvPr/>
        </p:nvSpPr>
        <p:spPr>
          <a:xfrm>
            <a:off x="3648335" y="2265132"/>
            <a:ext cx="369003" cy="3248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41" y="15188"/>
                </a:moveTo>
                <a:cubicBezTo>
                  <a:pt x="8905" y="14174"/>
                  <a:pt x="8222" y="13317"/>
                  <a:pt x="8222" y="11485"/>
                </a:cubicBezTo>
                <a:cubicBezTo>
                  <a:pt x="8222" y="10385"/>
                  <a:pt x="8875" y="10744"/>
                  <a:pt x="9161" y="8730"/>
                </a:cubicBezTo>
                <a:cubicBezTo>
                  <a:pt x="9279" y="7894"/>
                  <a:pt x="9855" y="8716"/>
                  <a:pt x="9966" y="6808"/>
                </a:cubicBezTo>
                <a:cubicBezTo>
                  <a:pt x="9966" y="6047"/>
                  <a:pt x="9651" y="5858"/>
                  <a:pt x="9651" y="5858"/>
                </a:cubicBezTo>
                <a:cubicBezTo>
                  <a:pt x="9651" y="5858"/>
                  <a:pt x="9811" y="4733"/>
                  <a:pt x="9873" y="3867"/>
                </a:cubicBezTo>
                <a:cubicBezTo>
                  <a:pt x="9951" y="2788"/>
                  <a:pt x="9396" y="0"/>
                  <a:pt x="6431" y="0"/>
                </a:cubicBezTo>
                <a:cubicBezTo>
                  <a:pt x="3466" y="0"/>
                  <a:pt x="2909" y="2788"/>
                  <a:pt x="2987" y="3867"/>
                </a:cubicBezTo>
                <a:cubicBezTo>
                  <a:pt x="3050" y="4733"/>
                  <a:pt x="3210" y="5858"/>
                  <a:pt x="3210" y="5858"/>
                </a:cubicBezTo>
                <a:cubicBezTo>
                  <a:pt x="3210" y="5858"/>
                  <a:pt x="2895" y="6047"/>
                  <a:pt x="2895" y="6808"/>
                </a:cubicBezTo>
                <a:cubicBezTo>
                  <a:pt x="3005" y="8716"/>
                  <a:pt x="3582" y="7894"/>
                  <a:pt x="3700" y="8730"/>
                </a:cubicBezTo>
                <a:cubicBezTo>
                  <a:pt x="3987" y="10744"/>
                  <a:pt x="4639" y="10385"/>
                  <a:pt x="4639" y="11485"/>
                </a:cubicBezTo>
                <a:cubicBezTo>
                  <a:pt x="4639" y="13317"/>
                  <a:pt x="3956" y="14174"/>
                  <a:pt x="1819" y="15188"/>
                </a:cubicBezTo>
                <a:cubicBezTo>
                  <a:pt x="1169" y="15497"/>
                  <a:pt x="0" y="15976"/>
                  <a:pt x="0" y="17129"/>
                </a:cubicBezTo>
                <a:lnTo>
                  <a:pt x="0" y="21600"/>
                </a:lnTo>
                <a:lnTo>
                  <a:pt x="15005" y="21600"/>
                </a:lnTo>
                <a:cubicBezTo>
                  <a:pt x="15005" y="21600"/>
                  <a:pt x="15005" y="18955"/>
                  <a:pt x="15005" y="18248"/>
                </a:cubicBezTo>
                <a:cubicBezTo>
                  <a:pt x="15005" y="17196"/>
                  <a:pt x="13184" y="16207"/>
                  <a:pt x="11041" y="15188"/>
                </a:cubicBezTo>
                <a:close/>
                <a:moveTo>
                  <a:pt x="21600" y="21600"/>
                </a:moveTo>
                <a:cubicBezTo>
                  <a:pt x="21600" y="21600"/>
                  <a:pt x="21557" y="16953"/>
                  <a:pt x="21307" y="16471"/>
                </a:cubicBezTo>
                <a:cubicBezTo>
                  <a:pt x="20935" y="15754"/>
                  <a:pt x="20071" y="15261"/>
                  <a:pt x="18463" y="14498"/>
                </a:cubicBezTo>
                <a:cubicBezTo>
                  <a:pt x="16861" y="13736"/>
                  <a:pt x="16349" y="13094"/>
                  <a:pt x="16349" y="11720"/>
                </a:cubicBezTo>
                <a:cubicBezTo>
                  <a:pt x="16349" y="10894"/>
                  <a:pt x="16838" y="11164"/>
                  <a:pt x="17053" y="9653"/>
                </a:cubicBezTo>
                <a:cubicBezTo>
                  <a:pt x="17142" y="9026"/>
                  <a:pt x="17574" y="9643"/>
                  <a:pt x="17657" y="8212"/>
                </a:cubicBezTo>
                <a:cubicBezTo>
                  <a:pt x="17657" y="7642"/>
                  <a:pt x="17420" y="7499"/>
                  <a:pt x="17420" y="7499"/>
                </a:cubicBezTo>
                <a:cubicBezTo>
                  <a:pt x="17420" y="7499"/>
                  <a:pt x="17541" y="6656"/>
                  <a:pt x="17588" y="6006"/>
                </a:cubicBezTo>
                <a:cubicBezTo>
                  <a:pt x="17646" y="5197"/>
                  <a:pt x="17229" y="3106"/>
                  <a:pt x="15005" y="3106"/>
                </a:cubicBezTo>
                <a:cubicBezTo>
                  <a:pt x="12781" y="3106"/>
                  <a:pt x="12365" y="5197"/>
                  <a:pt x="12422" y="6006"/>
                </a:cubicBezTo>
                <a:cubicBezTo>
                  <a:pt x="12469" y="6656"/>
                  <a:pt x="12589" y="7499"/>
                  <a:pt x="12589" y="7499"/>
                </a:cubicBezTo>
                <a:cubicBezTo>
                  <a:pt x="12589" y="7499"/>
                  <a:pt x="12353" y="7642"/>
                  <a:pt x="12353" y="8212"/>
                </a:cubicBezTo>
                <a:cubicBezTo>
                  <a:pt x="12437" y="9643"/>
                  <a:pt x="12868" y="9026"/>
                  <a:pt x="12957" y="9653"/>
                </a:cubicBezTo>
                <a:cubicBezTo>
                  <a:pt x="13173" y="11164"/>
                  <a:pt x="13662" y="10894"/>
                  <a:pt x="13662" y="11720"/>
                </a:cubicBezTo>
                <a:cubicBezTo>
                  <a:pt x="13662" y="12655"/>
                  <a:pt x="13424" y="13250"/>
                  <a:pt x="12768" y="13776"/>
                </a:cubicBezTo>
                <a:cubicBezTo>
                  <a:pt x="16268" y="15766"/>
                  <a:pt x="16737" y="16172"/>
                  <a:pt x="16737" y="17952"/>
                </a:cubicBezTo>
                <a:lnTo>
                  <a:pt x="16737" y="21600"/>
                </a:lnTo>
                <a:cubicBezTo>
                  <a:pt x="16737" y="21600"/>
                  <a:pt x="21600" y="21600"/>
                  <a:pt x="21600" y="2160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Sinkin Sans 400 Regular"/>
              <a:ea typeface="Sinkin Sans 400 Regular"/>
              <a:cs typeface="Sinkin Sans 400 Regular"/>
              <a:sym typeface="Sinkin Sans 400 Regular"/>
            </a:endParaRPr>
          </a:p>
        </p:txBody>
      </p:sp>
      <p:sp>
        <p:nvSpPr>
          <p:cNvPr id="20" name="Shape 4438"/>
          <p:cNvSpPr/>
          <p:nvPr/>
        </p:nvSpPr>
        <p:spPr>
          <a:xfrm>
            <a:off x="3699886" y="4909090"/>
            <a:ext cx="265904" cy="2368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00" y="0"/>
                </a:moveTo>
                <a:lnTo>
                  <a:pt x="18120" y="0"/>
                </a:lnTo>
                <a:lnTo>
                  <a:pt x="18120" y="2700"/>
                </a:lnTo>
                <a:lnTo>
                  <a:pt x="14280" y="2700"/>
                </a:lnTo>
                <a:lnTo>
                  <a:pt x="14280" y="0"/>
                </a:lnTo>
                <a:lnTo>
                  <a:pt x="7320" y="0"/>
                </a:lnTo>
                <a:lnTo>
                  <a:pt x="7320" y="2700"/>
                </a:lnTo>
                <a:lnTo>
                  <a:pt x="3480" y="2700"/>
                </a:lnTo>
                <a:lnTo>
                  <a:pt x="3480" y="0"/>
                </a:lnTo>
                <a:lnTo>
                  <a:pt x="2400" y="0"/>
                </a:lnTo>
                <a:cubicBezTo>
                  <a:pt x="1079" y="0"/>
                  <a:pt x="0" y="1214"/>
                  <a:pt x="0" y="2700"/>
                </a:cubicBezTo>
                <a:lnTo>
                  <a:pt x="0" y="18900"/>
                </a:lnTo>
                <a:cubicBezTo>
                  <a:pt x="0" y="20386"/>
                  <a:pt x="1079" y="21600"/>
                  <a:pt x="2400" y="21600"/>
                </a:cubicBezTo>
                <a:lnTo>
                  <a:pt x="19200" y="21600"/>
                </a:lnTo>
                <a:cubicBezTo>
                  <a:pt x="20521" y="21600"/>
                  <a:pt x="21600" y="20386"/>
                  <a:pt x="21600" y="18900"/>
                </a:cubicBezTo>
                <a:lnTo>
                  <a:pt x="21600" y="2700"/>
                </a:lnTo>
                <a:cubicBezTo>
                  <a:pt x="21600" y="1214"/>
                  <a:pt x="20521" y="0"/>
                  <a:pt x="19200" y="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Sinkin Sans 400 Regular"/>
              <a:ea typeface="Sinkin Sans 400 Regular"/>
              <a:cs typeface="Sinkin Sans 400 Regular"/>
              <a:sym typeface="Sinkin Sans 400 Regular"/>
            </a:endParaRPr>
          </a:p>
        </p:txBody>
      </p:sp>
      <p:sp>
        <p:nvSpPr>
          <p:cNvPr id="21" name="Shape 4375"/>
          <p:cNvSpPr/>
          <p:nvPr/>
        </p:nvSpPr>
        <p:spPr>
          <a:xfrm>
            <a:off x="8097038" y="4918222"/>
            <a:ext cx="339138" cy="218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79" h="21600" extrusionOk="0">
                <a:moveTo>
                  <a:pt x="20331" y="5746"/>
                </a:moveTo>
                <a:cubicBezTo>
                  <a:pt x="19692" y="6285"/>
                  <a:pt x="11827" y="12917"/>
                  <a:pt x="11435" y="13248"/>
                </a:cubicBezTo>
                <a:cubicBezTo>
                  <a:pt x="11043" y="13577"/>
                  <a:pt x="10769" y="13620"/>
                  <a:pt x="10390" y="13620"/>
                </a:cubicBezTo>
                <a:cubicBezTo>
                  <a:pt x="10011" y="13620"/>
                  <a:pt x="9735" y="13577"/>
                  <a:pt x="9343" y="13248"/>
                </a:cubicBezTo>
                <a:cubicBezTo>
                  <a:pt x="8951" y="12917"/>
                  <a:pt x="1088" y="6285"/>
                  <a:pt x="448" y="5746"/>
                </a:cubicBezTo>
                <a:cubicBezTo>
                  <a:pt x="-3" y="5367"/>
                  <a:pt x="0" y="5811"/>
                  <a:pt x="0" y="6155"/>
                </a:cubicBezTo>
                <a:cubicBezTo>
                  <a:pt x="0" y="6498"/>
                  <a:pt x="0" y="19814"/>
                  <a:pt x="0" y="19814"/>
                </a:cubicBezTo>
                <a:cubicBezTo>
                  <a:pt x="0" y="20594"/>
                  <a:pt x="645" y="21600"/>
                  <a:pt x="1145" y="21600"/>
                </a:cubicBezTo>
                <a:lnTo>
                  <a:pt x="19633" y="21600"/>
                </a:lnTo>
                <a:cubicBezTo>
                  <a:pt x="20134" y="21600"/>
                  <a:pt x="20779" y="20594"/>
                  <a:pt x="20779" y="19814"/>
                </a:cubicBezTo>
                <a:cubicBezTo>
                  <a:pt x="20779" y="19814"/>
                  <a:pt x="20779" y="6498"/>
                  <a:pt x="20779" y="6155"/>
                </a:cubicBezTo>
                <a:cubicBezTo>
                  <a:pt x="20779" y="5811"/>
                  <a:pt x="20783" y="5367"/>
                  <a:pt x="20331" y="5746"/>
                </a:cubicBezTo>
                <a:close/>
                <a:moveTo>
                  <a:pt x="687" y="2021"/>
                </a:moveTo>
                <a:cubicBezTo>
                  <a:pt x="1250" y="2510"/>
                  <a:pt x="9053" y="9271"/>
                  <a:pt x="9343" y="9524"/>
                </a:cubicBezTo>
                <a:cubicBezTo>
                  <a:pt x="9634" y="9775"/>
                  <a:pt x="10011" y="9897"/>
                  <a:pt x="10390" y="9897"/>
                </a:cubicBezTo>
                <a:cubicBezTo>
                  <a:pt x="10769" y="9897"/>
                  <a:pt x="11145" y="9775"/>
                  <a:pt x="11435" y="9524"/>
                </a:cubicBezTo>
                <a:cubicBezTo>
                  <a:pt x="11726" y="9271"/>
                  <a:pt x="19529" y="2510"/>
                  <a:pt x="20093" y="2021"/>
                </a:cubicBezTo>
                <a:cubicBezTo>
                  <a:pt x="20656" y="1534"/>
                  <a:pt x="21190" y="0"/>
                  <a:pt x="20154" y="0"/>
                </a:cubicBezTo>
                <a:lnTo>
                  <a:pt x="624" y="0"/>
                </a:lnTo>
                <a:cubicBezTo>
                  <a:pt x="-410" y="0"/>
                  <a:pt x="122" y="1534"/>
                  <a:pt x="687" y="2021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Sinkin Sans 400 Regular"/>
              <a:ea typeface="Sinkin Sans 400 Regular"/>
              <a:cs typeface="Sinkin Sans 400 Regular"/>
              <a:sym typeface="Sinkin Sans 400 Regular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5463"/>
            <a:ext cx="12193057" cy="69134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6400" y="319313"/>
            <a:ext cx="214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Placeholder 2"/>
          <p:cNvSpPr txBox="1"/>
          <p:nvPr/>
        </p:nvSpPr>
        <p:spPr>
          <a:xfrm>
            <a:off x="1251397" y="4559151"/>
            <a:ext cx="2103809" cy="812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ts val="1000"/>
              </a:spcBef>
              <a:buFont typeface="Arial" panose="020B0604020202020204" pitchFamily="34" charset="0"/>
              <a:buNone/>
              <a:defRPr sz="95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12" name="Oval 8"/>
          <p:cNvSpPr/>
          <p:nvPr/>
        </p:nvSpPr>
        <p:spPr>
          <a:xfrm rot="10800000">
            <a:off x="9815567" y="2099768"/>
            <a:ext cx="192672" cy="192723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val 10"/>
          <p:cNvSpPr/>
          <p:nvPr/>
        </p:nvSpPr>
        <p:spPr>
          <a:xfrm rot="10800000">
            <a:off x="7255516" y="2099768"/>
            <a:ext cx="192672" cy="192723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2"/>
          <p:cNvSpPr/>
          <p:nvPr/>
        </p:nvSpPr>
        <p:spPr>
          <a:xfrm rot="10800000">
            <a:off x="4657376" y="2099768"/>
            <a:ext cx="192672" cy="192723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Oval 14"/>
          <p:cNvSpPr/>
          <p:nvPr/>
        </p:nvSpPr>
        <p:spPr>
          <a:xfrm rot="10800000">
            <a:off x="2110630" y="2099764"/>
            <a:ext cx="192672" cy="192723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Oval 16"/>
          <p:cNvSpPr>
            <a:spLocks noChangeAspect="1"/>
          </p:cNvSpPr>
          <p:nvPr/>
        </p:nvSpPr>
        <p:spPr>
          <a:xfrm rot="10800000">
            <a:off x="3895542" y="3050475"/>
            <a:ext cx="1716342" cy="1716789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1899" tIns="60949" rIns="121899" bIns="60949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7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Shape 4588"/>
          <p:cNvSpPr/>
          <p:nvPr/>
        </p:nvSpPr>
        <p:spPr>
          <a:xfrm>
            <a:off x="4576873" y="3590502"/>
            <a:ext cx="353679" cy="6367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3757"/>
                </a:moveTo>
                <a:lnTo>
                  <a:pt x="15430" y="3757"/>
                </a:lnTo>
                <a:cubicBezTo>
                  <a:pt x="14702" y="3757"/>
                  <a:pt x="13885" y="4288"/>
                  <a:pt x="13885" y="5002"/>
                </a:cubicBezTo>
                <a:lnTo>
                  <a:pt x="13885" y="7478"/>
                </a:lnTo>
                <a:lnTo>
                  <a:pt x="21600" y="7478"/>
                </a:lnTo>
                <a:lnTo>
                  <a:pt x="21600" y="11004"/>
                </a:lnTo>
                <a:lnTo>
                  <a:pt x="13885" y="11004"/>
                </a:lnTo>
                <a:lnTo>
                  <a:pt x="13885" y="21600"/>
                </a:lnTo>
                <a:lnTo>
                  <a:pt x="6602" y="21600"/>
                </a:lnTo>
                <a:lnTo>
                  <a:pt x="6602" y="11004"/>
                </a:lnTo>
                <a:lnTo>
                  <a:pt x="0" y="11004"/>
                </a:lnTo>
                <a:lnTo>
                  <a:pt x="0" y="7478"/>
                </a:lnTo>
                <a:lnTo>
                  <a:pt x="6602" y="7478"/>
                </a:lnTo>
                <a:lnTo>
                  <a:pt x="6602" y="5401"/>
                </a:lnTo>
                <a:cubicBezTo>
                  <a:pt x="6602" y="2424"/>
                  <a:pt x="10324" y="0"/>
                  <a:pt x="15430" y="0"/>
                </a:cubicBezTo>
                <a:lnTo>
                  <a:pt x="21600" y="0"/>
                </a:lnTo>
                <a:cubicBezTo>
                  <a:pt x="21600" y="0"/>
                  <a:pt x="21600" y="3757"/>
                  <a:pt x="21600" y="3757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Sinkin Sans 400 Regular"/>
              <a:ea typeface="Sinkin Sans 400 Regular"/>
              <a:cs typeface="Sinkin Sans 400 Regular"/>
              <a:sym typeface="Sinkin Sans 400 Regular"/>
            </a:endParaRPr>
          </a:p>
        </p:txBody>
      </p:sp>
      <p:sp>
        <p:nvSpPr>
          <p:cNvPr id="18" name="Oval 19"/>
          <p:cNvSpPr/>
          <p:nvPr/>
        </p:nvSpPr>
        <p:spPr>
          <a:xfrm rot="10800000">
            <a:off x="1546834" y="3048030"/>
            <a:ext cx="1320263" cy="1320607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1899" tIns="60949" rIns="121899" bIns="60949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7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Shape 4590"/>
          <p:cNvSpPr/>
          <p:nvPr/>
        </p:nvSpPr>
        <p:spPr>
          <a:xfrm>
            <a:off x="2000663" y="3540684"/>
            <a:ext cx="412605" cy="3353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557"/>
                </a:moveTo>
                <a:cubicBezTo>
                  <a:pt x="20804" y="2992"/>
                  <a:pt x="19950" y="3284"/>
                  <a:pt x="19054" y="3416"/>
                </a:cubicBezTo>
                <a:cubicBezTo>
                  <a:pt x="19970" y="2741"/>
                  <a:pt x="20673" y="1673"/>
                  <a:pt x="21003" y="400"/>
                </a:cubicBezTo>
                <a:cubicBezTo>
                  <a:pt x="20147" y="1023"/>
                  <a:pt x="19198" y="1478"/>
                  <a:pt x="18189" y="1722"/>
                </a:cubicBezTo>
                <a:cubicBezTo>
                  <a:pt x="17381" y="661"/>
                  <a:pt x="16229" y="0"/>
                  <a:pt x="14955" y="0"/>
                </a:cubicBezTo>
                <a:cubicBezTo>
                  <a:pt x="12507" y="0"/>
                  <a:pt x="10524" y="2442"/>
                  <a:pt x="10524" y="5451"/>
                </a:cubicBezTo>
                <a:cubicBezTo>
                  <a:pt x="10524" y="5879"/>
                  <a:pt x="10562" y="6297"/>
                  <a:pt x="10638" y="6697"/>
                </a:cubicBezTo>
                <a:cubicBezTo>
                  <a:pt x="6956" y="6467"/>
                  <a:pt x="3689" y="4296"/>
                  <a:pt x="1504" y="998"/>
                </a:cubicBezTo>
                <a:cubicBezTo>
                  <a:pt x="1122" y="1802"/>
                  <a:pt x="903" y="2741"/>
                  <a:pt x="903" y="3740"/>
                </a:cubicBezTo>
                <a:cubicBezTo>
                  <a:pt x="903" y="5632"/>
                  <a:pt x="1686" y="7299"/>
                  <a:pt x="2875" y="8280"/>
                </a:cubicBezTo>
                <a:cubicBezTo>
                  <a:pt x="2150" y="8248"/>
                  <a:pt x="1466" y="8005"/>
                  <a:pt x="868" y="7598"/>
                </a:cubicBezTo>
                <a:cubicBezTo>
                  <a:pt x="868" y="7619"/>
                  <a:pt x="868" y="7643"/>
                  <a:pt x="868" y="7664"/>
                </a:cubicBezTo>
                <a:cubicBezTo>
                  <a:pt x="868" y="10308"/>
                  <a:pt x="2396" y="12510"/>
                  <a:pt x="4423" y="13011"/>
                </a:cubicBezTo>
                <a:cubicBezTo>
                  <a:pt x="4051" y="13136"/>
                  <a:pt x="3660" y="13202"/>
                  <a:pt x="3255" y="13202"/>
                </a:cubicBezTo>
                <a:cubicBezTo>
                  <a:pt x="2970" y="13202"/>
                  <a:pt x="2693" y="13167"/>
                  <a:pt x="2421" y="13105"/>
                </a:cubicBezTo>
                <a:cubicBezTo>
                  <a:pt x="2985" y="15272"/>
                  <a:pt x="4622" y="16848"/>
                  <a:pt x="6560" y="16893"/>
                </a:cubicBezTo>
                <a:cubicBezTo>
                  <a:pt x="5043" y="18354"/>
                  <a:pt x="3134" y="19227"/>
                  <a:pt x="1057" y="19227"/>
                </a:cubicBezTo>
                <a:cubicBezTo>
                  <a:pt x="700" y="19227"/>
                  <a:pt x="348" y="19200"/>
                  <a:pt x="0" y="19151"/>
                </a:cubicBezTo>
                <a:cubicBezTo>
                  <a:pt x="1961" y="20699"/>
                  <a:pt x="4290" y="21600"/>
                  <a:pt x="6793" y="21600"/>
                </a:cubicBezTo>
                <a:cubicBezTo>
                  <a:pt x="14944" y="21600"/>
                  <a:pt x="19402" y="13293"/>
                  <a:pt x="19402" y="6084"/>
                </a:cubicBezTo>
                <a:cubicBezTo>
                  <a:pt x="19402" y="5848"/>
                  <a:pt x="19398" y="5615"/>
                  <a:pt x="19389" y="5378"/>
                </a:cubicBezTo>
                <a:cubicBezTo>
                  <a:pt x="20254" y="4609"/>
                  <a:pt x="21005" y="3649"/>
                  <a:pt x="21600" y="2557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Sinkin Sans 400 Regular"/>
              <a:ea typeface="Sinkin Sans 400 Regular"/>
              <a:cs typeface="Sinkin Sans 400 Regular"/>
              <a:sym typeface="Sinkin Sans 400 Regular"/>
            </a:endParaRPr>
          </a:p>
        </p:txBody>
      </p:sp>
      <p:sp>
        <p:nvSpPr>
          <p:cNvPr id="20" name="Oval 22"/>
          <p:cNvSpPr/>
          <p:nvPr/>
        </p:nvSpPr>
        <p:spPr>
          <a:xfrm rot="10800000">
            <a:off x="9251772" y="3048030"/>
            <a:ext cx="1320263" cy="1320607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1899" tIns="60949" rIns="121899" bIns="60949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7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Shape 4596"/>
          <p:cNvSpPr/>
          <p:nvPr/>
        </p:nvSpPr>
        <p:spPr>
          <a:xfrm>
            <a:off x="9736690" y="3483114"/>
            <a:ext cx="350426" cy="4504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98" h="21174" extrusionOk="0">
                <a:moveTo>
                  <a:pt x="8549" y="14005"/>
                </a:moveTo>
                <a:cubicBezTo>
                  <a:pt x="7846" y="16919"/>
                  <a:pt x="6990" y="19713"/>
                  <a:pt x="4450" y="21174"/>
                </a:cubicBezTo>
                <a:cubicBezTo>
                  <a:pt x="3666" y="16768"/>
                  <a:pt x="5601" y="13459"/>
                  <a:pt x="6499" y="9946"/>
                </a:cubicBezTo>
                <a:cubicBezTo>
                  <a:pt x="4968" y="7903"/>
                  <a:pt x="6684" y="3794"/>
                  <a:pt x="9916" y="4806"/>
                </a:cubicBezTo>
                <a:cubicBezTo>
                  <a:pt x="13892" y="6052"/>
                  <a:pt x="6472" y="12401"/>
                  <a:pt x="11453" y="13194"/>
                </a:cubicBezTo>
                <a:cubicBezTo>
                  <a:pt x="16654" y="14020"/>
                  <a:pt x="18776" y="6047"/>
                  <a:pt x="15551" y="3454"/>
                </a:cubicBezTo>
                <a:cubicBezTo>
                  <a:pt x="10893" y="-291"/>
                  <a:pt x="1989" y="3368"/>
                  <a:pt x="3083" y="8730"/>
                </a:cubicBezTo>
                <a:cubicBezTo>
                  <a:pt x="3351" y="10040"/>
                  <a:pt x="5060" y="10438"/>
                  <a:pt x="3766" y="12245"/>
                </a:cubicBezTo>
                <a:cubicBezTo>
                  <a:pt x="785" y="11723"/>
                  <a:pt x="-105" y="9859"/>
                  <a:pt x="9" y="7376"/>
                </a:cubicBezTo>
                <a:cubicBezTo>
                  <a:pt x="194" y="3312"/>
                  <a:pt x="4621" y="466"/>
                  <a:pt x="9061" y="71"/>
                </a:cubicBezTo>
                <a:cubicBezTo>
                  <a:pt x="14677" y="-426"/>
                  <a:pt x="19947" y="1705"/>
                  <a:pt x="20676" y="5889"/>
                </a:cubicBezTo>
                <a:cubicBezTo>
                  <a:pt x="21495" y="10611"/>
                  <a:pt x="18141" y="15726"/>
                  <a:pt x="12136" y="15356"/>
                </a:cubicBezTo>
                <a:cubicBezTo>
                  <a:pt x="10508" y="15256"/>
                  <a:pt x="9824" y="14619"/>
                  <a:pt x="8549" y="14005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Sinkin Sans 400 Regular"/>
              <a:ea typeface="Sinkin Sans 400 Regular"/>
              <a:cs typeface="Sinkin Sans 400 Regular"/>
              <a:sym typeface="Sinkin Sans 400 Regular"/>
            </a:endParaRPr>
          </a:p>
        </p:txBody>
      </p:sp>
      <p:sp>
        <p:nvSpPr>
          <p:cNvPr id="22" name="Oval 25"/>
          <p:cNvSpPr>
            <a:spLocks noChangeAspect="1"/>
          </p:cNvSpPr>
          <p:nvPr/>
        </p:nvSpPr>
        <p:spPr>
          <a:xfrm rot="10800000">
            <a:off x="6493681" y="3050475"/>
            <a:ext cx="1716342" cy="1716789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121899" tIns="60949" rIns="121899" bIns="60949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7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Shape 4526"/>
          <p:cNvSpPr/>
          <p:nvPr/>
        </p:nvSpPr>
        <p:spPr>
          <a:xfrm>
            <a:off x="7028168" y="3677674"/>
            <a:ext cx="647369" cy="4623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376" y="15428"/>
                </a:moveTo>
                <a:lnTo>
                  <a:pt x="8376" y="6172"/>
                </a:lnTo>
                <a:lnTo>
                  <a:pt x="13886" y="10798"/>
                </a:lnTo>
                <a:cubicBezTo>
                  <a:pt x="13886" y="10798"/>
                  <a:pt x="8376" y="15428"/>
                  <a:pt x="8376" y="15428"/>
                </a:cubicBezTo>
                <a:close/>
                <a:moveTo>
                  <a:pt x="21600" y="3084"/>
                </a:moveTo>
                <a:lnTo>
                  <a:pt x="21600" y="1234"/>
                </a:lnTo>
                <a:cubicBezTo>
                  <a:pt x="21600" y="554"/>
                  <a:pt x="21205" y="0"/>
                  <a:pt x="20719" y="0"/>
                </a:cubicBezTo>
                <a:lnTo>
                  <a:pt x="881" y="0"/>
                </a:lnTo>
                <a:cubicBezTo>
                  <a:pt x="394" y="0"/>
                  <a:pt x="0" y="554"/>
                  <a:pt x="0" y="1234"/>
                </a:cubicBezTo>
                <a:lnTo>
                  <a:pt x="0" y="3084"/>
                </a:lnTo>
                <a:lnTo>
                  <a:pt x="2204" y="3084"/>
                </a:lnTo>
                <a:lnTo>
                  <a:pt x="2204" y="6172"/>
                </a:lnTo>
                <a:lnTo>
                  <a:pt x="0" y="6172"/>
                </a:lnTo>
                <a:lnTo>
                  <a:pt x="0" y="9256"/>
                </a:lnTo>
                <a:lnTo>
                  <a:pt x="2204" y="9256"/>
                </a:lnTo>
                <a:lnTo>
                  <a:pt x="2204" y="12344"/>
                </a:lnTo>
                <a:lnTo>
                  <a:pt x="0" y="12344"/>
                </a:lnTo>
                <a:lnTo>
                  <a:pt x="0" y="15428"/>
                </a:lnTo>
                <a:lnTo>
                  <a:pt x="2204" y="15428"/>
                </a:lnTo>
                <a:lnTo>
                  <a:pt x="2204" y="18516"/>
                </a:lnTo>
                <a:lnTo>
                  <a:pt x="0" y="18516"/>
                </a:lnTo>
                <a:lnTo>
                  <a:pt x="0" y="20366"/>
                </a:lnTo>
                <a:cubicBezTo>
                  <a:pt x="0" y="21046"/>
                  <a:pt x="394" y="21600"/>
                  <a:pt x="881" y="21600"/>
                </a:cubicBezTo>
                <a:lnTo>
                  <a:pt x="20719" y="21600"/>
                </a:lnTo>
                <a:cubicBezTo>
                  <a:pt x="21205" y="21600"/>
                  <a:pt x="21600" y="21046"/>
                  <a:pt x="21600" y="20366"/>
                </a:cubicBezTo>
                <a:lnTo>
                  <a:pt x="21600" y="18516"/>
                </a:lnTo>
                <a:lnTo>
                  <a:pt x="19396" y="18516"/>
                </a:lnTo>
                <a:lnTo>
                  <a:pt x="19396" y="15428"/>
                </a:lnTo>
                <a:lnTo>
                  <a:pt x="21600" y="15428"/>
                </a:lnTo>
                <a:lnTo>
                  <a:pt x="21600" y="12344"/>
                </a:lnTo>
                <a:lnTo>
                  <a:pt x="19396" y="12344"/>
                </a:lnTo>
                <a:lnTo>
                  <a:pt x="19396" y="9256"/>
                </a:lnTo>
                <a:lnTo>
                  <a:pt x="21600" y="9256"/>
                </a:lnTo>
                <a:lnTo>
                  <a:pt x="21600" y="6172"/>
                </a:lnTo>
                <a:lnTo>
                  <a:pt x="19396" y="6172"/>
                </a:lnTo>
                <a:lnTo>
                  <a:pt x="19396" y="3084"/>
                </a:lnTo>
                <a:cubicBezTo>
                  <a:pt x="19396" y="3084"/>
                  <a:pt x="21600" y="3084"/>
                  <a:pt x="21600" y="3084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Sinkin Sans 400 Regular"/>
              <a:ea typeface="Sinkin Sans 400 Regular"/>
              <a:cs typeface="Sinkin Sans 400 Regular"/>
              <a:sym typeface="Sinkin Sans 400 Regular"/>
            </a:endParaRPr>
          </a:p>
        </p:txBody>
      </p:sp>
      <p:sp>
        <p:nvSpPr>
          <p:cNvPr id="24" name="Content Placeholder 4"/>
          <p:cNvSpPr txBox="1"/>
          <p:nvPr/>
        </p:nvSpPr>
        <p:spPr>
          <a:xfrm>
            <a:off x="3702681" y="5034092"/>
            <a:ext cx="2102061" cy="46650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25" name="Content Placeholder 4"/>
          <p:cNvSpPr txBox="1"/>
          <p:nvPr/>
        </p:nvSpPr>
        <p:spPr>
          <a:xfrm>
            <a:off x="6304625" y="5065801"/>
            <a:ext cx="2287125" cy="61409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8883203" y="4559151"/>
            <a:ext cx="2057400" cy="812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ts val="1000"/>
              </a:spcBef>
              <a:buFont typeface="Arial" panose="020B0604020202020204" pitchFamily="34" charset="0"/>
              <a:buNone/>
              <a:defRPr sz="95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您展示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时采用微软雅黑字体，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cxnSp>
        <p:nvCxnSpPr>
          <p:cNvPr id="27" name="Straight Connector 40"/>
          <p:cNvCxnSpPr/>
          <p:nvPr/>
        </p:nvCxnSpPr>
        <p:spPr>
          <a:xfrm flipH="1">
            <a:off x="2206965" y="2294932"/>
            <a:ext cx="1" cy="755543"/>
          </a:xfrm>
          <a:prstGeom prst="line">
            <a:avLst/>
          </a:prstGeom>
          <a:noFill/>
          <a:ln w="28575" cap="flat" cmpd="sng" algn="ctr">
            <a:solidFill>
              <a:srgbClr val="DCDEE0"/>
            </a:solidFill>
            <a:prstDash val="solid"/>
            <a:miter lim="800000"/>
          </a:ln>
          <a:effectLst/>
        </p:spPr>
      </p:cxnSp>
      <p:cxnSp>
        <p:nvCxnSpPr>
          <p:cNvPr id="28" name="Straight Connector 41"/>
          <p:cNvCxnSpPr/>
          <p:nvPr/>
        </p:nvCxnSpPr>
        <p:spPr>
          <a:xfrm flipH="1">
            <a:off x="4753714" y="2301228"/>
            <a:ext cx="1" cy="755543"/>
          </a:xfrm>
          <a:prstGeom prst="line">
            <a:avLst/>
          </a:prstGeom>
          <a:noFill/>
          <a:ln w="28575" cap="flat" cmpd="sng" algn="ctr">
            <a:solidFill>
              <a:srgbClr val="DCDEE0"/>
            </a:solidFill>
            <a:prstDash val="solid"/>
            <a:miter lim="800000"/>
          </a:ln>
          <a:effectLst/>
        </p:spPr>
      </p:cxnSp>
      <p:cxnSp>
        <p:nvCxnSpPr>
          <p:cNvPr id="29" name="Straight Connector 42"/>
          <p:cNvCxnSpPr/>
          <p:nvPr/>
        </p:nvCxnSpPr>
        <p:spPr>
          <a:xfrm flipH="1">
            <a:off x="7351852" y="2301228"/>
            <a:ext cx="1" cy="755543"/>
          </a:xfrm>
          <a:prstGeom prst="line">
            <a:avLst/>
          </a:prstGeom>
          <a:noFill/>
          <a:ln w="28575" cap="flat" cmpd="sng" algn="ctr">
            <a:solidFill>
              <a:srgbClr val="DCDEE0"/>
            </a:solidFill>
            <a:prstDash val="solid"/>
            <a:miter lim="800000"/>
          </a:ln>
          <a:effectLst/>
        </p:spPr>
      </p:cxnSp>
      <p:cxnSp>
        <p:nvCxnSpPr>
          <p:cNvPr id="30" name="Straight Connector 43"/>
          <p:cNvCxnSpPr/>
          <p:nvPr/>
        </p:nvCxnSpPr>
        <p:spPr>
          <a:xfrm flipH="1">
            <a:off x="9911903" y="2302761"/>
            <a:ext cx="1" cy="755543"/>
          </a:xfrm>
          <a:prstGeom prst="line">
            <a:avLst/>
          </a:prstGeom>
          <a:noFill/>
          <a:ln w="28575" cap="flat" cmpd="sng" algn="ctr">
            <a:solidFill>
              <a:srgbClr val="DCDEE0"/>
            </a:solidFill>
            <a:prstDash val="solid"/>
            <a:miter lim="800000"/>
          </a:ln>
          <a:effectLst/>
        </p:spPr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5463"/>
            <a:ext cx="12193057" cy="69134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6400" y="319313"/>
            <a:ext cx="214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Placeholder 2"/>
          <p:cNvSpPr txBox="1"/>
          <p:nvPr/>
        </p:nvSpPr>
        <p:spPr>
          <a:xfrm>
            <a:off x="237621" y="2336746"/>
            <a:ext cx="2803610" cy="89695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ts val="1000"/>
              </a:spcBef>
              <a:buFont typeface="Arial" panose="020B0604020202020204" pitchFamily="34" charset="0"/>
              <a:buNone/>
              <a:defRPr sz="95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ru-RU" altLang="zh-CN" sz="1600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 txBox="1"/>
          <p:nvPr/>
        </p:nvSpPr>
        <p:spPr>
          <a:xfrm>
            <a:off x="237621" y="2000250"/>
            <a:ext cx="2803610" cy="35691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6" name="Text Placeholder 2"/>
          <p:cNvSpPr txBox="1"/>
          <p:nvPr/>
        </p:nvSpPr>
        <p:spPr>
          <a:xfrm>
            <a:off x="237621" y="5027599"/>
            <a:ext cx="2803610" cy="89695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ts val="1000"/>
              </a:spcBef>
              <a:buFont typeface="Arial" panose="020B0604020202020204" pitchFamily="34" charset="0"/>
              <a:buNone/>
              <a:defRPr sz="95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ru-RU" altLang="zh-CN" sz="1600" dirty="0">
              <a:solidFill>
                <a:schemeClr val="bg1"/>
              </a:solidFill>
            </a:endParaRPr>
          </a:p>
        </p:txBody>
      </p:sp>
      <p:sp>
        <p:nvSpPr>
          <p:cNvPr id="7" name="Content Placeholder 4"/>
          <p:cNvSpPr txBox="1"/>
          <p:nvPr/>
        </p:nvSpPr>
        <p:spPr>
          <a:xfrm>
            <a:off x="237621" y="4691103"/>
            <a:ext cx="2803610" cy="35691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Text Placeholder 2"/>
          <p:cNvSpPr txBox="1"/>
          <p:nvPr/>
        </p:nvSpPr>
        <p:spPr>
          <a:xfrm>
            <a:off x="8946815" y="2336746"/>
            <a:ext cx="2803610" cy="89695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ts val="1000"/>
              </a:spcBef>
              <a:buFont typeface="Arial" panose="020B0604020202020204" pitchFamily="34" charset="0"/>
              <a:buNone/>
              <a:defRPr sz="95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ru-RU" altLang="zh-CN" sz="1600" dirty="0">
              <a:solidFill>
                <a:schemeClr val="bg1"/>
              </a:solidFill>
            </a:endParaRPr>
          </a:p>
        </p:txBody>
      </p:sp>
      <p:sp>
        <p:nvSpPr>
          <p:cNvPr id="9" name="Content Placeholder 4"/>
          <p:cNvSpPr txBox="1"/>
          <p:nvPr/>
        </p:nvSpPr>
        <p:spPr>
          <a:xfrm>
            <a:off x="8946815" y="2017260"/>
            <a:ext cx="3007564" cy="32289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0" name="Text Placeholder 2"/>
          <p:cNvSpPr txBox="1"/>
          <p:nvPr/>
        </p:nvSpPr>
        <p:spPr>
          <a:xfrm>
            <a:off x="8927169" y="5027599"/>
            <a:ext cx="2803610" cy="89695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ts val="1000"/>
              </a:spcBef>
              <a:buFont typeface="Arial" panose="020B0604020202020204" pitchFamily="34" charset="0"/>
              <a:buNone/>
              <a:defRPr sz="95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ru-RU" altLang="zh-CN" sz="1600" dirty="0">
              <a:solidFill>
                <a:schemeClr val="bg1"/>
              </a:solidFill>
            </a:endParaRPr>
          </a:p>
        </p:txBody>
      </p:sp>
      <p:sp>
        <p:nvSpPr>
          <p:cNvPr id="11" name="Content Placeholder 4"/>
          <p:cNvSpPr txBox="1"/>
          <p:nvPr/>
        </p:nvSpPr>
        <p:spPr>
          <a:xfrm>
            <a:off x="8927169" y="4691103"/>
            <a:ext cx="3007564" cy="32289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grpSp>
        <p:nvGrpSpPr>
          <p:cNvPr id="12" name="Group 46"/>
          <p:cNvGrpSpPr/>
          <p:nvPr/>
        </p:nvGrpSpPr>
        <p:grpSpPr>
          <a:xfrm>
            <a:off x="3257206" y="2482341"/>
            <a:ext cx="902192" cy="1110448"/>
            <a:chOff x="2899526" y="1387540"/>
            <a:chExt cx="1372546" cy="1372546"/>
          </a:xfrm>
        </p:grpSpPr>
        <p:cxnSp>
          <p:nvCxnSpPr>
            <p:cNvPr id="13" name="Straight Connector 47"/>
            <p:cNvCxnSpPr/>
            <p:nvPr/>
          </p:nvCxnSpPr>
          <p:spPr>
            <a:xfrm>
              <a:off x="2899526" y="1387540"/>
              <a:ext cx="1372546" cy="0"/>
            </a:xfrm>
            <a:prstGeom prst="line">
              <a:avLst/>
            </a:prstGeom>
            <a:noFill/>
            <a:ln w="28575" cap="flat" cmpd="sng" algn="ctr">
              <a:gradFill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triangle"/>
            </a:ln>
            <a:effectLst/>
          </p:spPr>
        </p:cxnSp>
        <p:cxnSp>
          <p:nvCxnSpPr>
            <p:cNvPr id="14" name="Straight Connector 48"/>
            <p:cNvCxnSpPr/>
            <p:nvPr/>
          </p:nvCxnSpPr>
          <p:spPr>
            <a:xfrm rot="16200000">
              <a:off x="3570849" y="2073813"/>
              <a:ext cx="1372546" cy="0"/>
            </a:xfrm>
            <a:prstGeom prst="line">
              <a:avLst/>
            </a:prstGeom>
            <a:noFill/>
            <a:ln w="28575" cap="flat" cmpd="sng" algn="ctr">
              <a:gradFill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triangle"/>
            </a:ln>
            <a:effectLst/>
          </p:spPr>
        </p:cxnSp>
      </p:grpSp>
      <p:grpSp>
        <p:nvGrpSpPr>
          <p:cNvPr id="15" name="Group 61"/>
          <p:cNvGrpSpPr/>
          <p:nvPr/>
        </p:nvGrpSpPr>
        <p:grpSpPr>
          <a:xfrm>
            <a:off x="7822929" y="4167387"/>
            <a:ext cx="1248362" cy="353460"/>
            <a:chOff x="2899526" y="1387540"/>
            <a:chExt cx="1372546" cy="1372546"/>
          </a:xfrm>
        </p:grpSpPr>
        <p:cxnSp>
          <p:nvCxnSpPr>
            <p:cNvPr id="16" name="Straight Connector 62"/>
            <p:cNvCxnSpPr/>
            <p:nvPr/>
          </p:nvCxnSpPr>
          <p:spPr>
            <a:xfrm>
              <a:off x="2899526" y="1387540"/>
              <a:ext cx="1372546" cy="0"/>
            </a:xfrm>
            <a:prstGeom prst="line">
              <a:avLst/>
            </a:prstGeom>
            <a:noFill/>
            <a:ln w="28575" cap="flat" cmpd="sng" algn="ctr">
              <a:gradFill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triangle"/>
            </a:ln>
            <a:effectLst/>
          </p:spPr>
        </p:cxnSp>
        <p:cxnSp>
          <p:nvCxnSpPr>
            <p:cNvPr id="17" name="Straight Connector 63"/>
            <p:cNvCxnSpPr/>
            <p:nvPr/>
          </p:nvCxnSpPr>
          <p:spPr>
            <a:xfrm rot="16200000">
              <a:off x="3570849" y="2073813"/>
              <a:ext cx="1372546" cy="0"/>
            </a:xfrm>
            <a:prstGeom prst="line">
              <a:avLst/>
            </a:prstGeom>
            <a:noFill/>
            <a:ln w="28575" cap="flat" cmpd="sng" algn="ctr">
              <a:gradFill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prstDash val="solid"/>
              <a:miter lim="800000"/>
              <a:headEnd type="triangle"/>
            </a:ln>
            <a:effectLst/>
          </p:spPr>
        </p:cxnSp>
      </p:grpSp>
      <p:cxnSp>
        <p:nvCxnSpPr>
          <p:cNvPr id="18" name="Straight Connector 54"/>
          <p:cNvCxnSpPr/>
          <p:nvPr/>
        </p:nvCxnSpPr>
        <p:spPr>
          <a:xfrm>
            <a:off x="6880665" y="2490809"/>
            <a:ext cx="1516385" cy="0"/>
          </a:xfrm>
          <a:prstGeom prst="line">
            <a:avLst/>
          </a:prstGeom>
          <a:noFill/>
          <a:ln w="28575" cap="flat" cmpd="sng" algn="ctr"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  <a:tailEnd type="triangle"/>
          </a:ln>
          <a:effectLst/>
        </p:spPr>
      </p:cxnSp>
      <p:cxnSp>
        <p:nvCxnSpPr>
          <p:cNvPr id="19" name="Straight Connector 49"/>
          <p:cNvCxnSpPr/>
          <p:nvPr/>
        </p:nvCxnSpPr>
        <p:spPr>
          <a:xfrm>
            <a:off x="3257206" y="5034813"/>
            <a:ext cx="2119195" cy="0"/>
          </a:xfrm>
          <a:prstGeom prst="line">
            <a:avLst/>
          </a:prstGeom>
          <a:noFill/>
          <a:ln w="28575" cap="flat" cmpd="sng" algn="ctr"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  <a:headEnd type="triangle"/>
          </a:ln>
          <a:effectLst/>
        </p:spPr>
      </p:cxnSp>
      <p:sp>
        <p:nvSpPr>
          <p:cNvPr id="20" name="矩形 4"/>
          <p:cNvSpPr/>
          <p:nvPr/>
        </p:nvSpPr>
        <p:spPr bwMode="auto">
          <a:xfrm rot="19694411">
            <a:off x="3456369" y="2560873"/>
            <a:ext cx="3712883" cy="1812993"/>
          </a:xfrm>
          <a:custGeom>
            <a:avLst/>
            <a:gdLst/>
            <a:ahLst/>
            <a:cxnLst/>
            <a:rect l="l" t="t" r="r" b="b"/>
            <a:pathLst>
              <a:path w="6636810" h="3240537">
                <a:moveTo>
                  <a:pt x="5995706" y="329447"/>
                </a:moveTo>
                <a:cubicBezTo>
                  <a:pt x="6708608" y="870225"/>
                  <a:pt x="6848141" y="1886532"/>
                  <a:pt x="6307363" y="2599433"/>
                </a:cubicBezTo>
                <a:cubicBezTo>
                  <a:pt x="5766586" y="3312335"/>
                  <a:pt x="4750279" y="3451868"/>
                  <a:pt x="4037377" y="2911090"/>
                </a:cubicBezTo>
                <a:cubicBezTo>
                  <a:pt x="3834697" y="2757346"/>
                  <a:pt x="3678362" y="2565165"/>
                  <a:pt x="3572521" y="2351592"/>
                </a:cubicBezTo>
                <a:cubicBezTo>
                  <a:pt x="3382613" y="2221161"/>
                  <a:pt x="3125137" y="2125355"/>
                  <a:pt x="2835026" y="2089472"/>
                </a:cubicBezTo>
                <a:cubicBezTo>
                  <a:pt x="2470925" y="2044438"/>
                  <a:pt x="2133683" y="2103468"/>
                  <a:pt x="1902855" y="2234479"/>
                </a:cubicBezTo>
                <a:cubicBezTo>
                  <a:pt x="1508230" y="2603881"/>
                  <a:pt x="893457" y="2645913"/>
                  <a:pt x="448097" y="2308081"/>
                </a:cubicBezTo>
                <a:cubicBezTo>
                  <a:pt x="-50183" y="1930106"/>
                  <a:pt x="-147709" y="1219762"/>
                  <a:pt x="230265" y="721482"/>
                </a:cubicBezTo>
                <a:cubicBezTo>
                  <a:pt x="608240" y="223202"/>
                  <a:pt x="1318584" y="125676"/>
                  <a:pt x="1816864" y="503651"/>
                </a:cubicBezTo>
                <a:cubicBezTo>
                  <a:pt x="1922519" y="583796"/>
                  <a:pt x="2010155" y="678885"/>
                  <a:pt x="2077971" y="784443"/>
                </a:cubicBezTo>
                <a:cubicBezTo>
                  <a:pt x="2289760" y="902821"/>
                  <a:pt x="2577725" y="972444"/>
                  <a:pt x="2893769" y="967396"/>
                </a:cubicBezTo>
                <a:cubicBezTo>
                  <a:pt x="3168575" y="963007"/>
                  <a:pt x="3420358" y="902868"/>
                  <a:pt x="3617906" y="804590"/>
                </a:cubicBezTo>
                <a:cubicBezTo>
                  <a:pt x="3649441" y="748230"/>
                  <a:pt x="3685719" y="693837"/>
                  <a:pt x="3725720" y="641104"/>
                </a:cubicBezTo>
                <a:cubicBezTo>
                  <a:pt x="4266498" y="-71797"/>
                  <a:pt x="5282805" y="-211331"/>
                  <a:pt x="5995706" y="329447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1" name="矩形 4"/>
          <p:cNvSpPr/>
          <p:nvPr/>
        </p:nvSpPr>
        <p:spPr bwMode="auto">
          <a:xfrm rot="13415964">
            <a:off x="5103740" y="2756374"/>
            <a:ext cx="3195969" cy="1560583"/>
          </a:xfrm>
          <a:custGeom>
            <a:avLst/>
            <a:gdLst/>
            <a:ahLst/>
            <a:cxnLst/>
            <a:rect l="l" t="t" r="r" b="b"/>
            <a:pathLst>
              <a:path w="6636810" h="3240537">
                <a:moveTo>
                  <a:pt x="5995706" y="329447"/>
                </a:moveTo>
                <a:cubicBezTo>
                  <a:pt x="6708608" y="870225"/>
                  <a:pt x="6848141" y="1886532"/>
                  <a:pt x="6307363" y="2599433"/>
                </a:cubicBezTo>
                <a:cubicBezTo>
                  <a:pt x="5766586" y="3312335"/>
                  <a:pt x="4750279" y="3451868"/>
                  <a:pt x="4037377" y="2911090"/>
                </a:cubicBezTo>
                <a:cubicBezTo>
                  <a:pt x="3834697" y="2757346"/>
                  <a:pt x="3678362" y="2565165"/>
                  <a:pt x="3572521" y="2351592"/>
                </a:cubicBezTo>
                <a:cubicBezTo>
                  <a:pt x="3382613" y="2221161"/>
                  <a:pt x="3125137" y="2125355"/>
                  <a:pt x="2835026" y="2089472"/>
                </a:cubicBezTo>
                <a:cubicBezTo>
                  <a:pt x="2470925" y="2044438"/>
                  <a:pt x="2133683" y="2103468"/>
                  <a:pt x="1902855" y="2234479"/>
                </a:cubicBezTo>
                <a:cubicBezTo>
                  <a:pt x="1508230" y="2603881"/>
                  <a:pt x="893457" y="2645913"/>
                  <a:pt x="448097" y="2308081"/>
                </a:cubicBezTo>
                <a:cubicBezTo>
                  <a:pt x="-50183" y="1930106"/>
                  <a:pt x="-147709" y="1219762"/>
                  <a:pt x="230265" y="721482"/>
                </a:cubicBezTo>
                <a:cubicBezTo>
                  <a:pt x="608240" y="223202"/>
                  <a:pt x="1318584" y="125676"/>
                  <a:pt x="1816864" y="503651"/>
                </a:cubicBezTo>
                <a:cubicBezTo>
                  <a:pt x="1922519" y="583796"/>
                  <a:pt x="2010155" y="678885"/>
                  <a:pt x="2077971" y="784443"/>
                </a:cubicBezTo>
                <a:cubicBezTo>
                  <a:pt x="2289760" y="902821"/>
                  <a:pt x="2577725" y="972444"/>
                  <a:pt x="2893769" y="967396"/>
                </a:cubicBezTo>
                <a:cubicBezTo>
                  <a:pt x="3168575" y="963007"/>
                  <a:pt x="3420358" y="902868"/>
                  <a:pt x="3617906" y="804590"/>
                </a:cubicBezTo>
                <a:cubicBezTo>
                  <a:pt x="3649441" y="748230"/>
                  <a:pt x="3685719" y="693837"/>
                  <a:pt x="3725720" y="641104"/>
                </a:cubicBezTo>
                <a:cubicBezTo>
                  <a:pt x="4266498" y="-71797"/>
                  <a:pt x="5282805" y="-211331"/>
                  <a:pt x="5995706" y="32944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2" name="矩形 4"/>
          <p:cNvSpPr/>
          <p:nvPr/>
        </p:nvSpPr>
        <p:spPr bwMode="auto">
          <a:xfrm rot="8977775">
            <a:off x="5316120" y="4063470"/>
            <a:ext cx="2594160" cy="1266435"/>
          </a:xfrm>
          <a:custGeom>
            <a:avLst/>
            <a:gdLst/>
            <a:ahLst/>
            <a:cxnLst/>
            <a:rect l="l" t="t" r="r" b="b"/>
            <a:pathLst>
              <a:path w="6636810" h="3240537">
                <a:moveTo>
                  <a:pt x="5995706" y="329447"/>
                </a:moveTo>
                <a:cubicBezTo>
                  <a:pt x="6708608" y="870225"/>
                  <a:pt x="6848141" y="1886532"/>
                  <a:pt x="6307363" y="2599433"/>
                </a:cubicBezTo>
                <a:cubicBezTo>
                  <a:pt x="5766586" y="3312335"/>
                  <a:pt x="4750279" y="3451868"/>
                  <a:pt x="4037377" y="2911090"/>
                </a:cubicBezTo>
                <a:cubicBezTo>
                  <a:pt x="3834697" y="2757346"/>
                  <a:pt x="3678362" y="2565165"/>
                  <a:pt x="3572521" y="2351592"/>
                </a:cubicBezTo>
                <a:cubicBezTo>
                  <a:pt x="3382613" y="2221161"/>
                  <a:pt x="3125137" y="2125355"/>
                  <a:pt x="2835026" y="2089472"/>
                </a:cubicBezTo>
                <a:cubicBezTo>
                  <a:pt x="2470925" y="2044438"/>
                  <a:pt x="2133683" y="2103468"/>
                  <a:pt x="1902855" y="2234479"/>
                </a:cubicBezTo>
                <a:cubicBezTo>
                  <a:pt x="1508230" y="2603881"/>
                  <a:pt x="893457" y="2645913"/>
                  <a:pt x="448097" y="2308081"/>
                </a:cubicBezTo>
                <a:cubicBezTo>
                  <a:pt x="-50183" y="1930106"/>
                  <a:pt x="-147709" y="1219762"/>
                  <a:pt x="230265" y="721482"/>
                </a:cubicBezTo>
                <a:cubicBezTo>
                  <a:pt x="608240" y="223202"/>
                  <a:pt x="1318584" y="125676"/>
                  <a:pt x="1816864" y="503651"/>
                </a:cubicBezTo>
                <a:cubicBezTo>
                  <a:pt x="1922519" y="583796"/>
                  <a:pt x="2010155" y="678885"/>
                  <a:pt x="2077971" y="784443"/>
                </a:cubicBezTo>
                <a:cubicBezTo>
                  <a:pt x="2289760" y="902821"/>
                  <a:pt x="2577725" y="972444"/>
                  <a:pt x="2893769" y="967396"/>
                </a:cubicBezTo>
                <a:cubicBezTo>
                  <a:pt x="3168575" y="963007"/>
                  <a:pt x="3420358" y="902868"/>
                  <a:pt x="3617906" y="804590"/>
                </a:cubicBezTo>
                <a:cubicBezTo>
                  <a:pt x="3649441" y="748230"/>
                  <a:pt x="3685719" y="693837"/>
                  <a:pt x="3725720" y="641104"/>
                </a:cubicBezTo>
                <a:cubicBezTo>
                  <a:pt x="4266498" y="-71797"/>
                  <a:pt x="5282805" y="-211331"/>
                  <a:pt x="5995706" y="329447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3" name="Shape 4471"/>
          <p:cNvSpPr/>
          <p:nvPr/>
        </p:nvSpPr>
        <p:spPr>
          <a:xfrm>
            <a:off x="3931700" y="3776126"/>
            <a:ext cx="525571" cy="4626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40" y="15832"/>
                </a:moveTo>
                <a:lnTo>
                  <a:pt x="2160" y="15832"/>
                </a:lnTo>
                <a:lnTo>
                  <a:pt x="2160" y="2209"/>
                </a:lnTo>
                <a:lnTo>
                  <a:pt x="19440" y="2209"/>
                </a:lnTo>
                <a:cubicBezTo>
                  <a:pt x="19440" y="2209"/>
                  <a:pt x="19440" y="15832"/>
                  <a:pt x="19440" y="15832"/>
                </a:cubicBezTo>
                <a:close/>
                <a:moveTo>
                  <a:pt x="19440" y="0"/>
                </a:moveTo>
                <a:lnTo>
                  <a:pt x="2160" y="0"/>
                </a:lnTo>
                <a:cubicBezTo>
                  <a:pt x="971" y="0"/>
                  <a:pt x="0" y="1104"/>
                  <a:pt x="0" y="2455"/>
                </a:cubicBezTo>
                <a:lnTo>
                  <a:pt x="0" y="15955"/>
                </a:lnTo>
                <a:cubicBezTo>
                  <a:pt x="0" y="17304"/>
                  <a:pt x="953" y="18627"/>
                  <a:pt x="2119" y="18891"/>
                </a:cubicBezTo>
                <a:lnTo>
                  <a:pt x="6839" y="19964"/>
                </a:lnTo>
                <a:cubicBezTo>
                  <a:pt x="6839" y="19964"/>
                  <a:pt x="2775" y="21600"/>
                  <a:pt x="5400" y="21600"/>
                </a:cubicBezTo>
                <a:lnTo>
                  <a:pt x="16200" y="21600"/>
                </a:lnTo>
                <a:cubicBezTo>
                  <a:pt x="18825" y="21600"/>
                  <a:pt x="14761" y="19964"/>
                  <a:pt x="14761" y="19964"/>
                </a:cubicBezTo>
                <a:lnTo>
                  <a:pt x="19483" y="18891"/>
                </a:lnTo>
                <a:cubicBezTo>
                  <a:pt x="20647" y="18627"/>
                  <a:pt x="21600" y="17304"/>
                  <a:pt x="21600" y="15955"/>
                </a:cubicBezTo>
                <a:lnTo>
                  <a:pt x="21600" y="2455"/>
                </a:lnTo>
                <a:cubicBezTo>
                  <a:pt x="21600" y="1104"/>
                  <a:pt x="20629" y="0"/>
                  <a:pt x="19440" y="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Sinkin Sans 400 Regular"/>
              <a:ea typeface="Sinkin Sans 400 Regular"/>
              <a:cs typeface="Sinkin Sans 400 Regular"/>
              <a:sym typeface="Sinkin Sans 400 Regular"/>
            </a:endParaRPr>
          </a:p>
        </p:txBody>
      </p:sp>
      <p:grpSp>
        <p:nvGrpSpPr>
          <p:cNvPr id="24" name="Group 57"/>
          <p:cNvGrpSpPr/>
          <p:nvPr/>
        </p:nvGrpSpPr>
        <p:grpSpPr>
          <a:xfrm>
            <a:off x="7136611" y="4079513"/>
            <a:ext cx="529945" cy="530083"/>
            <a:chOff x="5696095" y="2664662"/>
            <a:chExt cx="240998" cy="241061"/>
          </a:xfrm>
          <a:solidFill>
            <a:sysClr val="window" lastClr="FFFFFF"/>
          </a:solidFill>
        </p:grpSpPr>
        <p:sp>
          <p:nvSpPr>
            <p:cNvPr id="25" name="Shape 4432"/>
            <p:cNvSpPr/>
            <p:nvPr/>
          </p:nvSpPr>
          <p:spPr>
            <a:xfrm>
              <a:off x="5696095" y="2664662"/>
              <a:ext cx="240998" cy="241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9252"/>
                  </a:moveTo>
                  <a:cubicBezTo>
                    <a:pt x="6132" y="19252"/>
                    <a:pt x="2348" y="15468"/>
                    <a:pt x="2348" y="10800"/>
                  </a:cubicBezTo>
                  <a:cubicBezTo>
                    <a:pt x="2348" y="6132"/>
                    <a:pt x="6132" y="2348"/>
                    <a:pt x="10800" y="2348"/>
                  </a:cubicBezTo>
                  <a:cubicBezTo>
                    <a:pt x="15469" y="2348"/>
                    <a:pt x="19252" y="6132"/>
                    <a:pt x="19252" y="10800"/>
                  </a:cubicBezTo>
                  <a:cubicBezTo>
                    <a:pt x="19252" y="15468"/>
                    <a:pt x="15469" y="19252"/>
                    <a:pt x="10800" y="19252"/>
                  </a:cubicBezTo>
                  <a:close/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800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Sinkin Sans 400 Regular"/>
                <a:ea typeface="Sinkin Sans 400 Regular"/>
                <a:cs typeface="Sinkin Sans 400 Regular"/>
                <a:sym typeface="Sinkin Sans 400 Regular"/>
              </a:endParaRPr>
            </a:p>
          </p:txBody>
        </p:sp>
        <p:sp>
          <p:nvSpPr>
            <p:cNvPr id="26" name="Shape 4433"/>
            <p:cNvSpPr/>
            <p:nvPr/>
          </p:nvSpPr>
          <p:spPr>
            <a:xfrm>
              <a:off x="5809148" y="2713125"/>
              <a:ext cx="57570" cy="116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876" y="0"/>
                  </a:moveTo>
                  <a:lnTo>
                    <a:pt x="0" y="0"/>
                  </a:lnTo>
                  <a:lnTo>
                    <a:pt x="0" y="13331"/>
                  </a:lnTo>
                  <a:lnTo>
                    <a:pt x="16736" y="21600"/>
                  </a:lnTo>
                  <a:lnTo>
                    <a:pt x="21600" y="19196"/>
                  </a:lnTo>
                  <a:lnTo>
                    <a:pt x="6876" y="11921"/>
                  </a:lnTo>
                  <a:cubicBezTo>
                    <a:pt x="6876" y="11921"/>
                    <a:pt x="6876" y="0"/>
                    <a:pt x="6876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kumimoji="0" sz="3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Sinkin Sans 400 Regular"/>
                <a:ea typeface="Sinkin Sans 400 Regular"/>
                <a:cs typeface="Sinkin Sans 400 Regular"/>
                <a:sym typeface="Sinkin Sans 400 Regular"/>
              </a:endParaRPr>
            </a:p>
          </p:txBody>
        </p:sp>
      </p:grpSp>
      <p:sp>
        <p:nvSpPr>
          <p:cNvPr id="27" name="Shape 4417"/>
          <p:cNvSpPr/>
          <p:nvPr/>
        </p:nvSpPr>
        <p:spPr>
          <a:xfrm>
            <a:off x="5736035" y="2562794"/>
            <a:ext cx="789331" cy="7894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497"/>
                </a:moveTo>
                <a:cubicBezTo>
                  <a:pt x="8207" y="15497"/>
                  <a:pt x="6104" y="13394"/>
                  <a:pt x="6104" y="10801"/>
                </a:cubicBezTo>
                <a:cubicBezTo>
                  <a:pt x="6104" y="8206"/>
                  <a:pt x="8207" y="6103"/>
                  <a:pt x="10800" y="6103"/>
                </a:cubicBezTo>
                <a:cubicBezTo>
                  <a:pt x="13395" y="6103"/>
                  <a:pt x="15497" y="8206"/>
                  <a:pt x="15497" y="10801"/>
                </a:cubicBezTo>
                <a:cubicBezTo>
                  <a:pt x="15497" y="13394"/>
                  <a:pt x="13395" y="15497"/>
                  <a:pt x="10800" y="15497"/>
                </a:cubicBezTo>
                <a:close/>
                <a:moveTo>
                  <a:pt x="19522" y="10801"/>
                </a:moveTo>
                <a:cubicBezTo>
                  <a:pt x="19522" y="9454"/>
                  <a:pt x="20352" y="8390"/>
                  <a:pt x="21600" y="7659"/>
                </a:cubicBezTo>
                <a:cubicBezTo>
                  <a:pt x="21376" y="6908"/>
                  <a:pt x="21077" y="6187"/>
                  <a:pt x="20711" y="5509"/>
                </a:cubicBezTo>
                <a:cubicBezTo>
                  <a:pt x="19310" y="5876"/>
                  <a:pt x="18177" y="5328"/>
                  <a:pt x="17225" y="4375"/>
                </a:cubicBezTo>
                <a:cubicBezTo>
                  <a:pt x="16273" y="3423"/>
                  <a:pt x="15982" y="2288"/>
                  <a:pt x="16347" y="889"/>
                </a:cubicBezTo>
                <a:cubicBezTo>
                  <a:pt x="15671" y="522"/>
                  <a:pt x="14951" y="224"/>
                  <a:pt x="14198" y="0"/>
                </a:cubicBezTo>
                <a:cubicBezTo>
                  <a:pt x="13467" y="1248"/>
                  <a:pt x="12147" y="2078"/>
                  <a:pt x="10800" y="2078"/>
                </a:cubicBezTo>
                <a:cubicBezTo>
                  <a:pt x="9453" y="2078"/>
                  <a:pt x="8134" y="1248"/>
                  <a:pt x="7403" y="0"/>
                </a:cubicBezTo>
                <a:cubicBezTo>
                  <a:pt x="6651" y="224"/>
                  <a:pt x="5931" y="522"/>
                  <a:pt x="5253" y="889"/>
                </a:cubicBezTo>
                <a:cubicBezTo>
                  <a:pt x="5620" y="2288"/>
                  <a:pt x="5329" y="3422"/>
                  <a:pt x="4375" y="4375"/>
                </a:cubicBezTo>
                <a:cubicBezTo>
                  <a:pt x="3423" y="5328"/>
                  <a:pt x="2290" y="5876"/>
                  <a:pt x="890" y="5510"/>
                </a:cubicBezTo>
                <a:cubicBezTo>
                  <a:pt x="523" y="6187"/>
                  <a:pt x="224" y="6908"/>
                  <a:pt x="0" y="7659"/>
                </a:cubicBezTo>
                <a:cubicBezTo>
                  <a:pt x="1249" y="8390"/>
                  <a:pt x="2078" y="9454"/>
                  <a:pt x="2078" y="10801"/>
                </a:cubicBezTo>
                <a:cubicBezTo>
                  <a:pt x="2078" y="12146"/>
                  <a:pt x="1249" y="13467"/>
                  <a:pt x="0" y="14198"/>
                </a:cubicBezTo>
                <a:cubicBezTo>
                  <a:pt x="224" y="14950"/>
                  <a:pt x="523" y="15670"/>
                  <a:pt x="890" y="16348"/>
                </a:cubicBezTo>
                <a:cubicBezTo>
                  <a:pt x="2290" y="15981"/>
                  <a:pt x="3423" y="16272"/>
                  <a:pt x="4375" y="17226"/>
                </a:cubicBezTo>
                <a:cubicBezTo>
                  <a:pt x="5327" y="18178"/>
                  <a:pt x="5620" y="19312"/>
                  <a:pt x="5253" y="20711"/>
                </a:cubicBezTo>
                <a:cubicBezTo>
                  <a:pt x="5931" y="21078"/>
                  <a:pt x="6651" y="21377"/>
                  <a:pt x="7403" y="21600"/>
                </a:cubicBezTo>
                <a:cubicBezTo>
                  <a:pt x="8134" y="20352"/>
                  <a:pt x="9453" y="19524"/>
                  <a:pt x="10800" y="19524"/>
                </a:cubicBezTo>
                <a:cubicBezTo>
                  <a:pt x="12147" y="19524"/>
                  <a:pt x="13467" y="20352"/>
                  <a:pt x="14198" y="21600"/>
                </a:cubicBezTo>
                <a:cubicBezTo>
                  <a:pt x="14951" y="21376"/>
                  <a:pt x="15671" y="21078"/>
                  <a:pt x="16349" y="20711"/>
                </a:cubicBezTo>
                <a:cubicBezTo>
                  <a:pt x="15982" y="19312"/>
                  <a:pt x="16273" y="18178"/>
                  <a:pt x="17225" y="17226"/>
                </a:cubicBezTo>
                <a:cubicBezTo>
                  <a:pt x="18177" y="16272"/>
                  <a:pt x="19310" y="15724"/>
                  <a:pt x="20711" y="16091"/>
                </a:cubicBezTo>
                <a:cubicBezTo>
                  <a:pt x="21077" y="15413"/>
                  <a:pt x="21376" y="14693"/>
                  <a:pt x="21600" y="13941"/>
                </a:cubicBezTo>
                <a:cubicBezTo>
                  <a:pt x="20352" y="13210"/>
                  <a:pt x="19522" y="12146"/>
                  <a:pt x="19522" y="10801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Sinkin Sans 400 Regular"/>
              <a:ea typeface="Sinkin Sans 400 Regular"/>
              <a:cs typeface="Sinkin Sans 400 Regular"/>
              <a:sym typeface="Sinkin Sans 400 Regular"/>
            </a:endParaRPr>
          </a:p>
        </p:txBody>
      </p:sp>
      <p:sp>
        <p:nvSpPr>
          <p:cNvPr id="28" name="Shape 4461"/>
          <p:cNvSpPr/>
          <p:nvPr/>
        </p:nvSpPr>
        <p:spPr>
          <a:xfrm>
            <a:off x="5789820" y="4785296"/>
            <a:ext cx="498903" cy="4990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903" y="19541"/>
                </a:moveTo>
                <a:cubicBezTo>
                  <a:pt x="8456" y="19250"/>
                  <a:pt x="8513" y="18872"/>
                  <a:pt x="9014" y="18851"/>
                </a:cubicBezTo>
                <a:cubicBezTo>
                  <a:pt x="9588" y="18824"/>
                  <a:pt x="10056" y="18627"/>
                  <a:pt x="10702" y="18486"/>
                </a:cubicBezTo>
                <a:cubicBezTo>
                  <a:pt x="11276" y="18360"/>
                  <a:pt x="12303" y="17777"/>
                  <a:pt x="13208" y="17703"/>
                </a:cubicBezTo>
                <a:cubicBezTo>
                  <a:pt x="13969" y="17640"/>
                  <a:pt x="15474" y="17742"/>
                  <a:pt x="15879" y="18479"/>
                </a:cubicBezTo>
                <a:cubicBezTo>
                  <a:pt x="14422" y="19446"/>
                  <a:pt x="12676" y="20011"/>
                  <a:pt x="10801" y="20011"/>
                </a:cubicBezTo>
                <a:cubicBezTo>
                  <a:pt x="9787" y="20011"/>
                  <a:pt x="8815" y="19844"/>
                  <a:pt x="7903" y="19541"/>
                </a:cubicBezTo>
                <a:close/>
                <a:moveTo>
                  <a:pt x="9534" y="1681"/>
                </a:moveTo>
                <a:cubicBezTo>
                  <a:pt x="9315" y="2109"/>
                  <a:pt x="8733" y="2284"/>
                  <a:pt x="8380" y="2606"/>
                </a:cubicBezTo>
                <a:cubicBezTo>
                  <a:pt x="7610" y="3303"/>
                  <a:pt x="7280" y="3206"/>
                  <a:pt x="6865" y="3874"/>
                </a:cubicBezTo>
                <a:cubicBezTo>
                  <a:pt x="6448" y="4542"/>
                  <a:pt x="5103" y="5505"/>
                  <a:pt x="5103" y="5989"/>
                </a:cubicBezTo>
                <a:cubicBezTo>
                  <a:pt x="5103" y="6471"/>
                  <a:pt x="5783" y="7042"/>
                  <a:pt x="6122" y="6930"/>
                </a:cubicBezTo>
                <a:cubicBezTo>
                  <a:pt x="6462" y="6819"/>
                  <a:pt x="7357" y="6825"/>
                  <a:pt x="7884" y="7010"/>
                </a:cubicBezTo>
                <a:cubicBezTo>
                  <a:pt x="8412" y="7196"/>
                  <a:pt x="12288" y="7383"/>
                  <a:pt x="11054" y="10660"/>
                </a:cubicBezTo>
                <a:cubicBezTo>
                  <a:pt x="10663" y="11702"/>
                  <a:pt x="8946" y="11525"/>
                  <a:pt x="8490" y="13251"/>
                </a:cubicBezTo>
                <a:cubicBezTo>
                  <a:pt x="8422" y="13503"/>
                  <a:pt x="8185" y="14586"/>
                  <a:pt x="8169" y="14939"/>
                </a:cubicBezTo>
                <a:cubicBezTo>
                  <a:pt x="8140" y="15485"/>
                  <a:pt x="8555" y="17547"/>
                  <a:pt x="8028" y="17547"/>
                </a:cubicBezTo>
                <a:cubicBezTo>
                  <a:pt x="7498" y="17547"/>
                  <a:pt x="6073" y="15703"/>
                  <a:pt x="6073" y="15369"/>
                </a:cubicBezTo>
                <a:cubicBezTo>
                  <a:pt x="6073" y="15035"/>
                  <a:pt x="5703" y="13864"/>
                  <a:pt x="5703" y="12860"/>
                </a:cubicBezTo>
                <a:cubicBezTo>
                  <a:pt x="5703" y="11857"/>
                  <a:pt x="3996" y="11874"/>
                  <a:pt x="3996" y="10541"/>
                </a:cubicBezTo>
                <a:cubicBezTo>
                  <a:pt x="3996" y="9336"/>
                  <a:pt x="4923" y="8739"/>
                  <a:pt x="4714" y="8162"/>
                </a:cubicBezTo>
                <a:cubicBezTo>
                  <a:pt x="4510" y="7589"/>
                  <a:pt x="2883" y="7567"/>
                  <a:pt x="2205" y="7499"/>
                </a:cubicBezTo>
                <a:cubicBezTo>
                  <a:pt x="3389" y="4426"/>
                  <a:pt x="6176" y="2144"/>
                  <a:pt x="9534" y="1681"/>
                </a:cubicBezTo>
                <a:close/>
                <a:moveTo>
                  <a:pt x="20011" y="10801"/>
                </a:moveTo>
                <a:cubicBezTo>
                  <a:pt x="20011" y="12907"/>
                  <a:pt x="19296" y="14850"/>
                  <a:pt x="18104" y="16404"/>
                </a:cubicBezTo>
                <a:cubicBezTo>
                  <a:pt x="17766" y="16139"/>
                  <a:pt x="17407" y="15428"/>
                  <a:pt x="17745" y="14690"/>
                </a:cubicBezTo>
                <a:cubicBezTo>
                  <a:pt x="18085" y="13946"/>
                  <a:pt x="18174" y="12228"/>
                  <a:pt x="18097" y="11559"/>
                </a:cubicBezTo>
                <a:cubicBezTo>
                  <a:pt x="18021" y="10891"/>
                  <a:pt x="17674" y="9281"/>
                  <a:pt x="16730" y="9264"/>
                </a:cubicBezTo>
                <a:cubicBezTo>
                  <a:pt x="15787" y="9251"/>
                  <a:pt x="15141" y="8939"/>
                  <a:pt x="14580" y="7822"/>
                </a:cubicBezTo>
                <a:cubicBezTo>
                  <a:pt x="13418" y="5494"/>
                  <a:pt x="16763" y="5049"/>
                  <a:pt x="15600" y="3759"/>
                </a:cubicBezTo>
                <a:cubicBezTo>
                  <a:pt x="15275" y="3399"/>
                  <a:pt x="13594" y="5249"/>
                  <a:pt x="13349" y="2782"/>
                </a:cubicBezTo>
                <a:cubicBezTo>
                  <a:pt x="13331" y="2608"/>
                  <a:pt x="13501" y="2344"/>
                  <a:pt x="13725" y="2070"/>
                </a:cubicBezTo>
                <a:cubicBezTo>
                  <a:pt x="17375" y="3296"/>
                  <a:pt x="20011" y="6745"/>
                  <a:pt x="20011" y="10801"/>
                </a:cubicBezTo>
                <a:close/>
                <a:moveTo>
                  <a:pt x="10801" y="0"/>
                </a:moveTo>
                <a:cubicBezTo>
                  <a:pt x="4844" y="0"/>
                  <a:pt x="0" y="4846"/>
                  <a:pt x="0" y="10801"/>
                </a:cubicBezTo>
                <a:cubicBezTo>
                  <a:pt x="0" y="16756"/>
                  <a:pt x="4844" y="21600"/>
                  <a:pt x="10801" y="21600"/>
                </a:cubicBezTo>
                <a:cubicBezTo>
                  <a:pt x="16756" y="21600"/>
                  <a:pt x="21600" y="16756"/>
                  <a:pt x="21600" y="10801"/>
                </a:cubicBezTo>
                <a:cubicBezTo>
                  <a:pt x="21600" y="4846"/>
                  <a:pt x="16756" y="0"/>
                  <a:pt x="10801" y="0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inkin Sans 400 Regular"/>
                <a:ea typeface="Sinkin Sans 400 Regular"/>
                <a:cs typeface="Sinkin Sans 400 Regular"/>
                <a:sym typeface="Sinkin Sans 400 Regular"/>
              </a:defRPr>
            </a:pPr>
            <a:endParaRPr kumimoji="0" sz="30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Sinkin Sans 400 Regular"/>
              <a:ea typeface="Sinkin Sans 400 Regular"/>
              <a:cs typeface="Sinkin Sans 400 Regular"/>
              <a:sym typeface="Sinkin Sans 400 Regular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60762" cy="690348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332014" y="2304458"/>
            <a:ext cx="2627085" cy="2627085"/>
          </a:xfrm>
          <a:prstGeom prst="ellipse">
            <a:avLst/>
          </a:prstGeom>
          <a:noFill/>
          <a:ln w="254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79500" y="2547573"/>
            <a:ext cx="1181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5950" y="3498574"/>
            <a:ext cx="210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39206" y="4047025"/>
            <a:ext cx="612700" cy="614012"/>
            <a:chOff x="1064199" y="3720640"/>
            <a:chExt cx="741363" cy="742950"/>
          </a:xfrm>
          <a:solidFill>
            <a:schemeClr val="bg1"/>
          </a:solidFill>
        </p:grpSpPr>
        <p:sp>
          <p:nvSpPr>
            <p:cNvPr id="11" name="Freeform 252"/>
            <p:cNvSpPr>
              <a:spLocks noEditPoints="1"/>
            </p:cNvSpPr>
            <p:nvPr/>
          </p:nvSpPr>
          <p:spPr bwMode="auto">
            <a:xfrm>
              <a:off x="1064199" y="3720640"/>
              <a:ext cx="741363" cy="742950"/>
            </a:xfrm>
            <a:custGeom>
              <a:avLst/>
              <a:gdLst>
                <a:gd name="T0" fmla="*/ 169 w 273"/>
                <a:gd name="T1" fmla="*/ 33 h 273"/>
                <a:gd name="T2" fmla="*/ 187 w 273"/>
                <a:gd name="T3" fmla="*/ 40 h 273"/>
                <a:gd name="T4" fmla="*/ 218 w 273"/>
                <a:gd name="T5" fmla="*/ 24 h 273"/>
                <a:gd name="T6" fmla="*/ 249 w 273"/>
                <a:gd name="T7" fmla="*/ 56 h 273"/>
                <a:gd name="T8" fmla="*/ 233 w 273"/>
                <a:gd name="T9" fmla="*/ 86 h 273"/>
                <a:gd name="T10" fmla="*/ 240 w 273"/>
                <a:gd name="T11" fmla="*/ 104 h 273"/>
                <a:gd name="T12" fmla="*/ 273 w 273"/>
                <a:gd name="T13" fmla="*/ 114 h 273"/>
                <a:gd name="T14" fmla="*/ 273 w 273"/>
                <a:gd name="T15" fmla="*/ 159 h 273"/>
                <a:gd name="T16" fmla="*/ 240 w 273"/>
                <a:gd name="T17" fmla="*/ 169 h 273"/>
                <a:gd name="T18" fmla="*/ 233 w 273"/>
                <a:gd name="T19" fmla="*/ 187 h 273"/>
                <a:gd name="T20" fmla="*/ 249 w 273"/>
                <a:gd name="T21" fmla="*/ 217 h 273"/>
                <a:gd name="T22" fmla="*/ 218 w 273"/>
                <a:gd name="T23" fmla="*/ 249 h 273"/>
                <a:gd name="T24" fmla="*/ 187 w 273"/>
                <a:gd name="T25" fmla="*/ 233 h 273"/>
                <a:gd name="T26" fmla="*/ 169 w 273"/>
                <a:gd name="T27" fmla="*/ 240 h 273"/>
                <a:gd name="T28" fmla="*/ 159 w 273"/>
                <a:gd name="T29" fmla="*/ 273 h 273"/>
                <a:gd name="T30" fmla="*/ 114 w 273"/>
                <a:gd name="T31" fmla="*/ 273 h 273"/>
                <a:gd name="T32" fmla="*/ 104 w 273"/>
                <a:gd name="T33" fmla="*/ 240 h 273"/>
                <a:gd name="T34" fmla="*/ 87 w 273"/>
                <a:gd name="T35" fmla="*/ 233 h 273"/>
                <a:gd name="T36" fmla="*/ 56 w 273"/>
                <a:gd name="T37" fmla="*/ 249 h 273"/>
                <a:gd name="T38" fmla="*/ 24 w 273"/>
                <a:gd name="T39" fmla="*/ 217 h 273"/>
                <a:gd name="T40" fmla="*/ 40 w 273"/>
                <a:gd name="T41" fmla="*/ 187 h 273"/>
                <a:gd name="T42" fmla="*/ 33 w 273"/>
                <a:gd name="T43" fmla="*/ 169 h 273"/>
                <a:gd name="T44" fmla="*/ 0 w 273"/>
                <a:gd name="T45" fmla="*/ 159 h 273"/>
                <a:gd name="T46" fmla="*/ 0 w 273"/>
                <a:gd name="T47" fmla="*/ 114 h 273"/>
                <a:gd name="T48" fmla="*/ 33 w 273"/>
                <a:gd name="T49" fmla="*/ 104 h 273"/>
                <a:gd name="T50" fmla="*/ 40 w 273"/>
                <a:gd name="T51" fmla="*/ 86 h 273"/>
                <a:gd name="T52" fmla="*/ 24 w 273"/>
                <a:gd name="T53" fmla="*/ 56 h 273"/>
                <a:gd name="T54" fmla="*/ 56 w 273"/>
                <a:gd name="T55" fmla="*/ 24 h 273"/>
                <a:gd name="T56" fmla="*/ 87 w 273"/>
                <a:gd name="T57" fmla="*/ 40 h 273"/>
                <a:gd name="T58" fmla="*/ 104 w 273"/>
                <a:gd name="T59" fmla="*/ 33 h 273"/>
                <a:gd name="T60" fmla="*/ 114 w 273"/>
                <a:gd name="T61" fmla="*/ 0 h 273"/>
                <a:gd name="T62" fmla="*/ 159 w 273"/>
                <a:gd name="T63" fmla="*/ 0 h 273"/>
                <a:gd name="T64" fmla="*/ 169 w 273"/>
                <a:gd name="T65" fmla="*/ 33 h 273"/>
                <a:gd name="T66" fmla="*/ 137 w 273"/>
                <a:gd name="T67" fmla="*/ 108 h 273"/>
                <a:gd name="T68" fmla="*/ 109 w 273"/>
                <a:gd name="T69" fmla="*/ 137 h 273"/>
                <a:gd name="T70" fmla="*/ 137 w 273"/>
                <a:gd name="T71" fmla="*/ 165 h 273"/>
                <a:gd name="T72" fmla="*/ 165 w 273"/>
                <a:gd name="T73" fmla="*/ 137 h 273"/>
                <a:gd name="T74" fmla="*/ 137 w 273"/>
                <a:gd name="T75" fmla="*/ 108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73" h="273">
                  <a:moveTo>
                    <a:pt x="169" y="33"/>
                  </a:moveTo>
                  <a:cubicBezTo>
                    <a:pt x="187" y="40"/>
                    <a:pt x="187" y="40"/>
                    <a:pt x="187" y="40"/>
                  </a:cubicBezTo>
                  <a:cubicBezTo>
                    <a:pt x="218" y="24"/>
                    <a:pt x="218" y="24"/>
                    <a:pt x="218" y="24"/>
                  </a:cubicBezTo>
                  <a:cubicBezTo>
                    <a:pt x="228" y="35"/>
                    <a:pt x="239" y="45"/>
                    <a:pt x="249" y="56"/>
                  </a:cubicBezTo>
                  <a:cubicBezTo>
                    <a:pt x="233" y="86"/>
                    <a:pt x="233" y="86"/>
                    <a:pt x="233" y="86"/>
                  </a:cubicBezTo>
                  <a:cubicBezTo>
                    <a:pt x="240" y="104"/>
                    <a:pt x="240" y="104"/>
                    <a:pt x="240" y="104"/>
                  </a:cubicBezTo>
                  <a:cubicBezTo>
                    <a:pt x="273" y="114"/>
                    <a:pt x="273" y="114"/>
                    <a:pt x="273" y="114"/>
                  </a:cubicBezTo>
                  <a:cubicBezTo>
                    <a:pt x="273" y="159"/>
                    <a:pt x="273" y="159"/>
                    <a:pt x="273" y="159"/>
                  </a:cubicBezTo>
                  <a:cubicBezTo>
                    <a:pt x="240" y="169"/>
                    <a:pt x="240" y="169"/>
                    <a:pt x="240" y="169"/>
                  </a:cubicBezTo>
                  <a:cubicBezTo>
                    <a:pt x="233" y="187"/>
                    <a:pt x="233" y="187"/>
                    <a:pt x="233" y="187"/>
                  </a:cubicBezTo>
                  <a:cubicBezTo>
                    <a:pt x="249" y="217"/>
                    <a:pt x="249" y="217"/>
                    <a:pt x="249" y="217"/>
                  </a:cubicBezTo>
                  <a:cubicBezTo>
                    <a:pt x="239" y="228"/>
                    <a:pt x="228" y="238"/>
                    <a:pt x="218" y="249"/>
                  </a:cubicBezTo>
                  <a:cubicBezTo>
                    <a:pt x="187" y="233"/>
                    <a:pt x="187" y="233"/>
                    <a:pt x="187" y="233"/>
                  </a:cubicBezTo>
                  <a:cubicBezTo>
                    <a:pt x="169" y="240"/>
                    <a:pt x="169" y="240"/>
                    <a:pt x="169" y="240"/>
                  </a:cubicBezTo>
                  <a:cubicBezTo>
                    <a:pt x="159" y="273"/>
                    <a:pt x="159" y="273"/>
                    <a:pt x="159" y="273"/>
                  </a:cubicBezTo>
                  <a:cubicBezTo>
                    <a:pt x="114" y="273"/>
                    <a:pt x="114" y="273"/>
                    <a:pt x="114" y="273"/>
                  </a:cubicBezTo>
                  <a:cubicBezTo>
                    <a:pt x="104" y="240"/>
                    <a:pt x="104" y="240"/>
                    <a:pt x="104" y="240"/>
                  </a:cubicBezTo>
                  <a:cubicBezTo>
                    <a:pt x="87" y="233"/>
                    <a:pt x="87" y="233"/>
                    <a:pt x="87" y="233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45" y="238"/>
                    <a:pt x="35" y="228"/>
                    <a:pt x="24" y="217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35" y="45"/>
                    <a:pt x="45" y="35"/>
                    <a:pt x="56" y="24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59" y="0"/>
                    <a:pt x="159" y="0"/>
                    <a:pt x="159" y="0"/>
                  </a:cubicBezTo>
                  <a:lnTo>
                    <a:pt x="169" y="33"/>
                  </a:lnTo>
                  <a:close/>
                  <a:moveTo>
                    <a:pt x="137" y="108"/>
                  </a:moveTo>
                  <a:cubicBezTo>
                    <a:pt x="121" y="108"/>
                    <a:pt x="109" y="121"/>
                    <a:pt x="109" y="137"/>
                  </a:cubicBezTo>
                  <a:cubicBezTo>
                    <a:pt x="109" y="152"/>
                    <a:pt x="121" y="165"/>
                    <a:pt x="137" y="165"/>
                  </a:cubicBezTo>
                  <a:cubicBezTo>
                    <a:pt x="152" y="165"/>
                    <a:pt x="165" y="152"/>
                    <a:pt x="165" y="137"/>
                  </a:cubicBezTo>
                  <a:cubicBezTo>
                    <a:pt x="165" y="121"/>
                    <a:pt x="152" y="108"/>
                    <a:pt x="137" y="108"/>
                  </a:cubicBezTo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53"/>
            <p:cNvSpPr/>
            <p:nvPr/>
          </p:nvSpPr>
          <p:spPr bwMode="auto">
            <a:xfrm>
              <a:off x="1064199" y="3720640"/>
              <a:ext cx="376238" cy="742950"/>
            </a:xfrm>
            <a:custGeom>
              <a:avLst/>
              <a:gdLst>
                <a:gd name="T0" fmla="*/ 139 w 139"/>
                <a:gd name="T1" fmla="*/ 273 h 273"/>
                <a:gd name="T2" fmla="*/ 114 w 139"/>
                <a:gd name="T3" fmla="*/ 273 h 273"/>
                <a:gd name="T4" fmla="*/ 104 w 139"/>
                <a:gd name="T5" fmla="*/ 240 h 273"/>
                <a:gd name="T6" fmla="*/ 87 w 139"/>
                <a:gd name="T7" fmla="*/ 233 h 273"/>
                <a:gd name="T8" fmla="*/ 56 w 139"/>
                <a:gd name="T9" fmla="*/ 249 h 273"/>
                <a:gd name="T10" fmla="*/ 24 w 139"/>
                <a:gd name="T11" fmla="*/ 217 h 273"/>
                <a:gd name="T12" fmla="*/ 40 w 139"/>
                <a:gd name="T13" fmla="*/ 187 h 273"/>
                <a:gd name="T14" fmla="*/ 33 w 139"/>
                <a:gd name="T15" fmla="*/ 169 h 273"/>
                <a:gd name="T16" fmla="*/ 0 w 139"/>
                <a:gd name="T17" fmla="*/ 159 h 273"/>
                <a:gd name="T18" fmla="*/ 0 w 139"/>
                <a:gd name="T19" fmla="*/ 114 h 273"/>
                <a:gd name="T20" fmla="*/ 33 w 139"/>
                <a:gd name="T21" fmla="*/ 104 h 273"/>
                <a:gd name="T22" fmla="*/ 40 w 139"/>
                <a:gd name="T23" fmla="*/ 86 h 273"/>
                <a:gd name="T24" fmla="*/ 24 w 139"/>
                <a:gd name="T25" fmla="*/ 56 h 273"/>
                <a:gd name="T26" fmla="*/ 56 w 139"/>
                <a:gd name="T27" fmla="*/ 24 h 273"/>
                <a:gd name="T28" fmla="*/ 87 w 139"/>
                <a:gd name="T29" fmla="*/ 40 h 273"/>
                <a:gd name="T30" fmla="*/ 104 w 139"/>
                <a:gd name="T31" fmla="*/ 33 h 273"/>
                <a:gd name="T32" fmla="*/ 114 w 139"/>
                <a:gd name="T33" fmla="*/ 0 h 273"/>
                <a:gd name="T34" fmla="*/ 139 w 139"/>
                <a:gd name="T35" fmla="*/ 0 h 273"/>
                <a:gd name="T36" fmla="*/ 139 w 139"/>
                <a:gd name="T37" fmla="*/ 109 h 273"/>
                <a:gd name="T38" fmla="*/ 137 w 139"/>
                <a:gd name="T39" fmla="*/ 108 h 273"/>
                <a:gd name="T40" fmla="*/ 109 w 139"/>
                <a:gd name="T41" fmla="*/ 137 h 273"/>
                <a:gd name="T42" fmla="*/ 137 w 139"/>
                <a:gd name="T43" fmla="*/ 165 h 273"/>
                <a:gd name="T44" fmla="*/ 139 w 139"/>
                <a:gd name="T45" fmla="*/ 165 h 273"/>
                <a:gd name="T46" fmla="*/ 139 w 139"/>
                <a:gd name="T47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9" h="273">
                  <a:moveTo>
                    <a:pt x="139" y="273"/>
                  </a:moveTo>
                  <a:cubicBezTo>
                    <a:pt x="114" y="273"/>
                    <a:pt x="114" y="273"/>
                    <a:pt x="114" y="273"/>
                  </a:cubicBezTo>
                  <a:cubicBezTo>
                    <a:pt x="104" y="240"/>
                    <a:pt x="104" y="240"/>
                    <a:pt x="104" y="240"/>
                  </a:cubicBezTo>
                  <a:cubicBezTo>
                    <a:pt x="87" y="233"/>
                    <a:pt x="87" y="233"/>
                    <a:pt x="87" y="233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45" y="238"/>
                    <a:pt x="35" y="228"/>
                    <a:pt x="24" y="217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35" y="45"/>
                    <a:pt x="45" y="35"/>
                    <a:pt x="56" y="24"/>
                  </a:cubicBezTo>
                  <a:cubicBezTo>
                    <a:pt x="87" y="40"/>
                    <a:pt x="87" y="40"/>
                    <a:pt x="87" y="40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8" y="109"/>
                    <a:pt x="138" y="108"/>
                    <a:pt x="137" y="108"/>
                  </a:cubicBezTo>
                  <a:cubicBezTo>
                    <a:pt x="121" y="108"/>
                    <a:pt x="109" y="121"/>
                    <a:pt x="109" y="137"/>
                  </a:cubicBezTo>
                  <a:cubicBezTo>
                    <a:pt x="109" y="152"/>
                    <a:pt x="121" y="165"/>
                    <a:pt x="137" y="165"/>
                  </a:cubicBezTo>
                  <a:cubicBezTo>
                    <a:pt x="138" y="165"/>
                    <a:pt x="138" y="165"/>
                    <a:pt x="139" y="165"/>
                  </a:cubicBezTo>
                  <a:lnTo>
                    <a:pt x="139" y="273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54"/>
            <p:cNvSpPr>
              <a:spLocks noEditPoints="1"/>
            </p:cNvSpPr>
            <p:nvPr/>
          </p:nvSpPr>
          <p:spPr bwMode="auto">
            <a:xfrm>
              <a:off x="1221362" y="3879390"/>
              <a:ext cx="427038" cy="427038"/>
            </a:xfrm>
            <a:custGeom>
              <a:avLst/>
              <a:gdLst>
                <a:gd name="T0" fmla="*/ 79 w 157"/>
                <a:gd name="T1" fmla="*/ 0 h 157"/>
                <a:gd name="T2" fmla="*/ 157 w 157"/>
                <a:gd name="T3" fmla="*/ 79 h 157"/>
                <a:gd name="T4" fmla="*/ 79 w 157"/>
                <a:gd name="T5" fmla="*/ 157 h 157"/>
                <a:gd name="T6" fmla="*/ 0 w 157"/>
                <a:gd name="T7" fmla="*/ 79 h 157"/>
                <a:gd name="T8" fmla="*/ 79 w 157"/>
                <a:gd name="T9" fmla="*/ 0 h 157"/>
                <a:gd name="T10" fmla="*/ 79 w 157"/>
                <a:gd name="T11" fmla="*/ 50 h 157"/>
                <a:gd name="T12" fmla="*/ 51 w 157"/>
                <a:gd name="T13" fmla="*/ 79 h 157"/>
                <a:gd name="T14" fmla="*/ 79 w 157"/>
                <a:gd name="T15" fmla="*/ 107 h 157"/>
                <a:gd name="T16" fmla="*/ 107 w 157"/>
                <a:gd name="T17" fmla="*/ 79 h 157"/>
                <a:gd name="T18" fmla="*/ 79 w 157"/>
                <a:gd name="T19" fmla="*/ 5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157">
                  <a:moveTo>
                    <a:pt x="79" y="0"/>
                  </a:moveTo>
                  <a:cubicBezTo>
                    <a:pt x="122" y="0"/>
                    <a:pt x="157" y="35"/>
                    <a:pt x="157" y="79"/>
                  </a:cubicBezTo>
                  <a:cubicBezTo>
                    <a:pt x="157" y="122"/>
                    <a:pt x="122" y="157"/>
                    <a:pt x="79" y="157"/>
                  </a:cubicBezTo>
                  <a:cubicBezTo>
                    <a:pt x="35" y="157"/>
                    <a:pt x="0" y="122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moveTo>
                    <a:pt x="79" y="50"/>
                  </a:moveTo>
                  <a:cubicBezTo>
                    <a:pt x="63" y="50"/>
                    <a:pt x="51" y="63"/>
                    <a:pt x="51" y="79"/>
                  </a:cubicBezTo>
                  <a:cubicBezTo>
                    <a:pt x="51" y="94"/>
                    <a:pt x="63" y="107"/>
                    <a:pt x="79" y="107"/>
                  </a:cubicBezTo>
                  <a:cubicBezTo>
                    <a:pt x="94" y="107"/>
                    <a:pt x="107" y="94"/>
                    <a:pt x="107" y="79"/>
                  </a:cubicBezTo>
                  <a:cubicBezTo>
                    <a:pt x="107" y="63"/>
                    <a:pt x="94" y="50"/>
                    <a:pt x="79" y="50"/>
                  </a:cubicBezTo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55"/>
            <p:cNvSpPr>
              <a:spLocks noEditPoints="1"/>
            </p:cNvSpPr>
            <p:nvPr/>
          </p:nvSpPr>
          <p:spPr bwMode="auto">
            <a:xfrm>
              <a:off x="1272162" y="3930190"/>
              <a:ext cx="323850" cy="323850"/>
            </a:xfrm>
            <a:custGeom>
              <a:avLst/>
              <a:gdLst>
                <a:gd name="T0" fmla="*/ 60 w 119"/>
                <a:gd name="T1" fmla="*/ 119 h 119"/>
                <a:gd name="T2" fmla="*/ 119 w 119"/>
                <a:gd name="T3" fmla="*/ 60 h 119"/>
                <a:gd name="T4" fmla="*/ 60 w 119"/>
                <a:gd name="T5" fmla="*/ 0 h 119"/>
                <a:gd name="T6" fmla="*/ 0 w 119"/>
                <a:gd name="T7" fmla="*/ 60 h 119"/>
                <a:gd name="T8" fmla="*/ 60 w 119"/>
                <a:gd name="T9" fmla="*/ 119 h 119"/>
                <a:gd name="T10" fmla="*/ 60 w 119"/>
                <a:gd name="T11" fmla="*/ 31 h 119"/>
                <a:gd name="T12" fmla="*/ 88 w 119"/>
                <a:gd name="T13" fmla="*/ 60 h 119"/>
                <a:gd name="T14" fmla="*/ 60 w 119"/>
                <a:gd name="T15" fmla="*/ 88 h 119"/>
                <a:gd name="T16" fmla="*/ 32 w 119"/>
                <a:gd name="T17" fmla="*/ 60 h 119"/>
                <a:gd name="T18" fmla="*/ 60 w 119"/>
                <a:gd name="T19" fmla="*/ 3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119">
                  <a:moveTo>
                    <a:pt x="60" y="119"/>
                  </a:moveTo>
                  <a:cubicBezTo>
                    <a:pt x="93" y="119"/>
                    <a:pt x="119" y="93"/>
                    <a:pt x="119" y="60"/>
                  </a:cubicBezTo>
                  <a:cubicBezTo>
                    <a:pt x="119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19"/>
                    <a:pt x="60" y="119"/>
                  </a:cubicBezTo>
                  <a:moveTo>
                    <a:pt x="60" y="31"/>
                  </a:moveTo>
                  <a:cubicBezTo>
                    <a:pt x="75" y="31"/>
                    <a:pt x="88" y="44"/>
                    <a:pt x="88" y="60"/>
                  </a:cubicBezTo>
                  <a:cubicBezTo>
                    <a:pt x="88" y="75"/>
                    <a:pt x="75" y="88"/>
                    <a:pt x="60" y="88"/>
                  </a:cubicBezTo>
                  <a:cubicBezTo>
                    <a:pt x="44" y="88"/>
                    <a:pt x="32" y="75"/>
                    <a:pt x="32" y="60"/>
                  </a:cubicBezTo>
                  <a:cubicBezTo>
                    <a:pt x="32" y="44"/>
                    <a:pt x="44" y="31"/>
                    <a:pt x="60" y="31"/>
                  </a:cubicBezTo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6348762" y="2304458"/>
            <a:ext cx="2627085" cy="2627085"/>
          </a:xfrm>
          <a:prstGeom prst="ellipse">
            <a:avLst/>
          </a:prstGeom>
          <a:noFill/>
          <a:ln w="254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096248" y="2547573"/>
            <a:ext cx="1181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32698" y="3498574"/>
            <a:ext cx="210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340388" y="2304458"/>
            <a:ext cx="2627085" cy="2627085"/>
          </a:xfrm>
          <a:prstGeom prst="ellipse">
            <a:avLst/>
          </a:prstGeom>
          <a:noFill/>
          <a:ln w="254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087874" y="2547573"/>
            <a:ext cx="1181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24324" y="3498574"/>
            <a:ext cx="210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9357135" y="2304458"/>
            <a:ext cx="2627085" cy="2627085"/>
          </a:xfrm>
          <a:prstGeom prst="ellipse">
            <a:avLst/>
          </a:prstGeom>
          <a:noFill/>
          <a:ln w="25400">
            <a:solidFill>
              <a:schemeClr val="bg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0104621" y="2547573"/>
            <a:ext cx="1181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641071" y="3498574"/>
            <a:ext cx="210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300182" y="4047025"/>
            <a:ext cx="707495" cy="670127"/>
            <a:chOff x="5175241" y="2370881"/>
            <a:chExt cx="707495" cy="670127"/>
          </a:xfrm>
          <a:solidFill>
            <a:schemeClr val="bg1"/>
          </a:solidFill>
        </p:grpSpPr>
        <p:sp>
          <p:nvSpPr>
            <p:cNvPr id="25" name="Freeform 617"/>
            <p:cNvSpPr/>
            <p:nvPr/>
          </p:nvSpPr>
          <p:spPr bwMode="auto">
            <a:xfrm>
              <a:off x="5304782" y="2370881"/>
              <a:ext cx="443430" cy="224206"/>
            </a:xfrm>
            <a:custGeom>
              <a:avLst/>
              <a:gdLst>
                <a:gd name="T0" fmla="*/ 75 w 75"/>
                <a:gd name="T1" fmla="*/ 38 h 38"/>
                <a:gd name="T2" fmla="*/ 37 w 75"/>
                <a:gd name="T3" fmla="*/ 0 h 38"/>
                <a:gd name="T4" fmla="*/ 0 w 75"/>
                <a:gd name="T5" fmla="*/ 36 h 38"/>
                <a:gd name="T6" fmla="*/ 0 w 75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38">
                  <a:moveTo>
                    <a:pt x="75" y="38"/>
                  </a:moveTo>
                  <a:cubicBezTo>
                    <a:pt x="75" y="18"/>
                    <a:pt x="58" y="0"/>
                    <a:pt x="37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37"/>
                    <a:pt x="0" y="38"/>
                    <a:pt x="0" y="38"/>
                  </a:cubicBezTo>
                </a:path>
              </a:pathLst>
            </a:custGeom>
            <a:grpFill/>
            <a:ln w="15875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18"/>
            <p:cNvSpPr/>
            <p:nvPr/>
          </p:nvSpPr>
          <p:spPr bwMode="auto">
            <a:xfrm>
              <a:off x="5175241" y="2587613"/>
              <a:ext cx="707495" cy="453395"/>
            </a:xfrm>
            <a:custGeom>
              <a:avLst/>
              <a:gdLst>
                <a:gd name="T0" fmla="*/ 22 w 120"/>
                <a:gd name="T1" fmla="*/ 1 h 77"/>
                <a:gd name="T2" fmla="*/ 18 w 120"/>
                <a:gd name="T3" fmla="*/ 7 h 77"/>
                <a:gd name="T4" fmla="*/ 18 w 120"/>
                <a:gd name="T5" fmla="*/ 15 h 77"/>
                <a:gd name="T6" fmla="*/ 8 w 120"/>
                <a:gd name="T7" fmla="*/ 50 h 77"/>
                <a:gd name="T8" fmla="*/ 17 w 120"/>
                <a:gd name="T9" fmla="*/ 41 h 77"/>
                <a:gd name="T10" fmla="*/ 25 w 120"/>
                <a:gd name="T11" fmla="*/ 56 h 77"/>
                <a:gd name="T12" fmla="*/ 18 w 120"/>
                <a:gd name="T13" fmla="*/ 62 h 77"/>
                <a:gd name="T14" fmla="*/ 31 w 120"/>
                <a:gd name="T15" fmla="*/ 75 h 77"/>
                <a:gd name="T16" fmla="*/ 56 w 120"/>
                <a:gd name="T17" fmla="*/ 69 h 77"/>
                <a:gd name="T18" fmla="*/ 62 w 120"/>
                <a:gd name="T19" fmla="*/ 69 h 77"/>
                <a:gd name="T20" fmla="*/ 62 w 120"/>
                <a:gd name="T21" fmla="*/ 69 h 77"/>
                <a:gd name="T22" fmla="*/ 84 w 120"/>
                <a:gd name="T23" fmla="*/ 75 h 77"/>
                <a:gd name="T24" fmla="*/ 99 w 120"/>
                <a:gd name="T25" fmla="*/ 62 h 77"/>
                <a:gd name="T26" fmla="*/ 91 w 120"/>
                <a:gd name="T27" fmla="*/ 55 h 77"/>
                <a:gd name="T28" fmla="*/ 99 w 120"/>
                <a:gd name="T29" fmla="*/ 41 h 77"/>
                <a:gd name="T30" fmla="*/ 108 w 120"/>
                <a:gd name="T31" fmla="*/ 50 h 77"/>
                <a:gd name="T32" fmla="*/ 100 w 120"/>
                <a:gd name="T33" fmla="*/ 14 h 77"/>
                <a:gd name="T34" fmla="*/ 97 w 120"/>
                <a:gd name="T3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77">
                  <a:moveTo>
                    <a:pt x="22" y="1"/>
                  </a:moveTo>
                  <a:cubicBezTo>
                    <a:pt x="22" y="1"/>
                    <a:pt x="18" y="1"/>
                    <a:pt x="18" y="7"/>
                  </a:cubicBezTo>
                  <a:cubicBezTo>
                    <a:pt x="18" y="7"/>
                    <a:pt x="15" y="10"/>
                    <a:pt x="18" y="15"/>
                  </a:cubicBezTo>
                  <a:cubicBezTo>
                    <a:pt x="18" y="15"/>
                    <a:pt x="0" y="30"/>
                    <a:pt x="8" y="50"/>
                  </a:cubicBezTo>
                  <a:cubicBezTo>
                    <a:pt x="8" y="50"/>
                    <a:pt x="16" y="47"/>
                    <a:pt x="17" y="41"/>
                  </a:cubicBezTo>
                  <a:cubicBezTo>
                    <a:pt x="17" y="41"/>
                    <a:pt x="21" y="53"/>
                    <a:pt x="25" y="56"/>
                  </a:cubicBezTo>
                  <a:cubicBezTo>
                    <a:pt x="25" y="56"/>
                    <a:pt x="15" y="60"/>
                    <a:pt x="18" y="62"/>
                  </a:cubicBezTo>
                  <a:cubicBezTo>
                    <a:pt x="18" y="62"/>
                    <a:pt x="10" y="73"/>
                    <a:pt x="31" y="75"/>
                  </a:cubicBezTo>
                  <a:cubicBezTo>
                    <a:pt x="51" y="77"/>
                    <a:pt x="56" y="69"/>
                    <a:pt x="56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9"/>
                    <a:pt x="64" y="76"/>
                    <a:pt x="84" y="75"/>
                  </a:cubicBezTo>
                  <a:cubicBezTo>
                    <a:pt x="104" y="75"/>
                    <a:pt x="101" y="64"/>
                    <a:pt x="99" y="62"/>
                  </a:cubicBezTo>
                  <a:cubicBezTo>
                    <a:pt x="99" y="62"/>
                    <a:pt x="102" y="60"/>
                    <a:pt x="91" y="55"/>
                  </a:cubicBezTo>
                  <a:cubicBezTo>
                    <a:pt x="91" y="55"/>
                    <a:pt x="98" y="49"/>
                    <a:pt x="99" y="41"/>
                  </a:cubicBezTo>
                  <a:cubicBezTo>
                    <a:pt x="99" y="41"/>
                    <a:pt x="100" y="47"/>
                    <a:pt x="108" y="50"/>
                  </a:cubicBezTo>
                  <a:cubicBezTo>
                    <a:pt x="108" y="50"/>
                    <a:pt x="120" y="38"/>
                    <a:pt x="100" y="14"/>
                  </a:cubicBezTo>
                  <a:cubicBezTo>
                    <a:pt x="100" y="14"/>
                    <a:pt x="103" y="7"/>
                    <a:pt x="97" y="0"/>
                  </a:cubicBezTo>
                </a:path>
              </a:pathLst>
            </a:custGeom>
            <a:grpFill/>
            <a:ln w="15875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433115" y="4047025"/>
            <a:ext cx="458378" cy="802161"/>
            <a:chOff x="8737629" y="1197534"/>
            <a:chExt cx="458378" cy="802161"/>
          </a:xfrm>
          <a:solidFill>
            <a:schemeClr val="bg1"/>
          </a:solidFill>
        </p:grpSpPr>
        <p:sp>
          <p:nvSpPr>
            <p:cNvPr id="28" name="Oval 468"/>
            <p:cNvSpPr>
              <a:spLocks noChangeArrowheads="1"/>
            </p:cNvSpPr>
            <p:nvPr/>
          </p:nvSpPr>
          <p:spPr bwMode="auto">
            <a:xfrm>
              <a:off x="8812365" y="1197534"/>
              <a:ext cx="356239" cy="341292"/>
            </a:xfrm>
            <a:prstGeom prst="ellipse">
              <a:avLst/>
            </a:prstGeom>
            <a:grpFill/>
            <a:ln w="15875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69"/>
            <p:cNvSpPr/>
            <p:nvPr/>
          </p:nvSpPr>
          <p:spPr bwMode="auto">
            <a:xfrm>
              <a:off x="8737629" y="1538826"/>
              <a:ext cx="254100" cy="460868"/>
            </a:xfrm>
            <a:custGeom>
              <a:avLst/>
              <a:gdLst>
                <a:gd name="T0" fmla="*/ 43 w 43"/>
                <a:gd name="T1" fmla="*/ 0 h 78"/>
                <a:gd name="T2" fmla="*/ 0 w 43"/>
                <a:gd name="T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3" h="78">
                  <a:moveTo>
                    <a:pt x="43" y="0"/>
                  </a:moveTo>
                  <a:cubicBezTo>
                    <a:pt x="43" y="0"/>
                    <a:pt x="41" y="57"/>
                    <a:pt x="0" y="78"/>
                  </a:cubicBezTo>
                </a:path>
              </a:pathLst>
            </a:custGeom>
            <a:grpFill/>
            <a:ln w="15875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470"/>
            <p:cNvSpPr/>
            <p:nvPr/>
          </p:nvSpPr>
          <p:spPr bwMode="auto">
            <a:xfrm>
              <a:off x="8936924" y="1780471"/>
              <a:ext cx="259083" cy="219224"/>
            </a:xfrm>
            <a:custGeom>
              <a:avLst/>
              <a:gdLst>
                <a:gd name="T0" fmla="*/ 0 w 44"/>
                <a:gd name="T1" fmla="*/ 0 h 37"/>
                <a:gd name="T2" fmla="*/ 26 w 44"/>
                <a:gd name="T3" fmla="*/ 9 h 37"/>
                <a:gd name="T4" fmla="*/ 44 w 44"/>
                <a:gd name="T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7">
                  <a:moveTo>
                    <a:pt x="0" y="0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30"/>
                    <a:pt x="44" y="37"/>
                  </a:cubicBezTo>
                </a:path>
              </a:pathLst>
            </a:custGeom>
            <a:grpFill/>
            <a:ln w="15875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71"/>
            <p:cNvSpPr/>
            <p:nvPr/>
          </p:nvSpPr>
          <p:spPr bwMode="auto">
            <a:xfrm>
              <a:off x="8767523" y="1593632"/>
              <a:ext cx="401080" cy="146980"/>
            </a:xfrm>
            <a:custGeom>
              <a:avLst/>
              <a:gdLst>
                <a:gd name="T0" fmla="*/ 0 w 68"/>
                <a:gd name="T1" fmla="*/ 15 h 25"/>
                <a:gd name="T2" fmla="*/ 14 w 68"/>
                <a:gd name="T3" fmla="*/ 0 h 25"/>
                <a:gd name="T4" fmla="*/ 38 w 68"/>
                <a:gd name="T5" fmla="*/ 0 h 25"/>
                <a:gd name="T6" fmla="*/ 68 w 68"/>
                <a:gd name="T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25">
                  <a:moveTo>
                    <a:pt x="0" y="15"/>
                  </a:moveTo>
                  <a:cubicBezTo>
                    <a:pt x="13" y="13"/>
                    <a:pt x="14" y="0"/>
                    <a:pt x="14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52" y="24"/>
                    <a:pt x="68" y="25"/>
                  </a:cubicBezTo>
                </a:path>
              </a:pathLst>
            </a:custGeom>
            <a:grpFill/>
            <a:ln w="15875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325649" y="4047025"/>
            <a:ext cx="690056" cy="824581"/>
            <a:chOff x="6326166" y="4533226"/>
            <a:chExt cx="690056" cy="824581"/>
          </a:xfrm>
          <a:solidFill>
            <a:schemeClr val="bg1"/>
          </a:solidFill>
        </p:grpSpPr>
        <p:sp>
          <p:nvSpPr>
            <p:cNvPr id="33" name="Freeform 609"/>
            <p:cNvSpPr/>
            <p:nvPr/>
          </p:nvSpPr>
          <p:spPr bwMode="auto">
            <a:xfrm>
              <a:off x="6326166" y="4817220"/>
              <a:ext cx="134524" cy="371187"/>
            </a:xfrm>
            <a:custGeom>
              <a:avLst/>
              <a:gdLst>
                <a:gd name="T0" fmla="*/ 23 w 23"/>
                <a:gd name="T1" fmla="*/ 54 h 63"/>
                <a:gd name="T2" fmla="*/ 12 w 23"/>
                <a:gd name="T3" fmla="*/ 63 h 63"/>
                <a:gd name="T4" fmla="*/ 12 w 23"/>
                <a:gd name="T5" fmla="*/ 63 h 63"/>
                <a:gd name="T6" fmla="*/ 0 w 23"/>
                <a:gd name="T7" fmla="*/ 54 h 63"/>
                <a:gd name="T8" fmla="*/ 0 w 23"/>
                <a:gd name="T9" fmla="*/ 9 h 63"/>
                <a:gd name="T10" fmla="*/ 12 w 23"/>
                <a:gd name="T11" fmla="*/ 0 h 63"/>
                <a:gd name="T12" fmla="*/ 12 w 23"/>
                <a:gd name="T13" fmla="*/ 0 h 63"/>
                <a:gd name="T14" fmla="*/ 23 w 23"/>
                <a:gd name="T15" fmla="*/ 9 h 63"/>
                <a:gd name="T16" fmla="*/ 23 w 23"/>
                <a:gd name="T17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63">
                  <a:moveTo>
                    <a:pt x="23" y="54"/>
                  </a:moveTo>
                  <a:cubicBezTo>
                    <a:pt x="23" y="59"/>
                    <a:pt x="18" y="63"/>
                    <a:pt x="12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5" y="63"/>
                    <a:pt x="0" y="59"/>
                    <a:pt x="0" y="5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8" y="0"/>
                    <a:pt x="23" y="4"/>
                    <a:pt x="23" y="9"/>
                  </a:cubicBezTo>
                  <a:lnTo>
                    <a:pt x="23" y="54"/>
                  </a:lnTo>
                  <a:close/>
                </a:path>
              </a:pathLst>
            </a:custGeom>
            <a:grpFill/>
            <a:ln w="15875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610"/>
            <p:cNvSpPr/>
            <p:nvPr/>
          </p:nvSpPr>
          <p:spPr bwMode="auto">
            <a:xfrm>
              <a:off x="6478127" y="4533226"/>
              <a:ext cx="538095" cy="824581"/>
            </a:xfrm>
            <a:custGeom>
              <a:avLst/>
              <a:gdLst>
                <a:gd name="T0" fmla="*/ 0 w 91"/>
                <a:gd name="T1" fmla="*/ 57 h 140"/>
                <a:gd name="T2" fmla="*/ 20 w 91"/>
                <a:gd name="T3" fmla="*/ 34 h 140"/>
                <a:gd name="T4" fmla="*/ 53 w 91"/>
                <a:gd name="T5" fmla="*/ 15 h 140"/>
                <a:gd name="T6" fmla="*/ 72 w 91"/>
                <a:gd name="T7" fmla="*/ 15 h 140"/>
                <a:gd name="T8" fmla="*/ 51 w 91"/>
                <a:gd name="T9" fmla="*/ 47 h 140"/>
                <a:gd name="T10" fmla="*/ 79 w 91"/>
                <a:gd name="T11" fmla="*/ 47 h 140"/>
                <a:gd name="T12" fmla="*/ 79 w 91"/>
                <a:gd name="T13" fmla="*/ 62 h 140"/>
                <a:gd name="T14" fmla="*/ 80 w 91"/>
                <a:gd name="T15" fmla="*/ 81 h 140"/>
                <a:gd name="T16" fmla="*/ 79 w 91"/>
                <a:gd name="T17" fmla="*/ 97 h 140"/>
                <a:gd name="T18" fmla="*/ 78 w 91"/>
                <a:gd name="T19" fmla="*/ 110 h 140"/>
                <a:gd name="T20" fmla="*/ 0 w 91"/>
                <a:gd name="T21" fmla="*/ 9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140">
                  <a:moveTo>
                    <a:pt x="0" y="57"/>
                  </a:move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40" y="37"/>
                    <a:pt x="53" y="15"/>
                  </a:cubicBezTo>
                  <a:cubicBezTo>
                    <a:pt x="53" y="15"/>
                    <a:pt x="63" y="0"/>
                    <a:pt x="72" y="15"/>
                  </a:cubicBezTo>
                  <a:cubicBezTo>
                    <a:pt x="80" y="30"/>
                    <a:pt x="51" y="47"/>
                    <a:pt x="51" y="47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79" y="47"/>
                    <a:pt x="89" y="53"/>
                    <a:pt x="79" y="62"/>
                  </a:cubicBezTo>
                  <a:cubicBezTo>
                    <a:pt x="79" y="62"/>
                    <a:pt x="91" y="69"/>
                    <a:pt x="80" y="81"/>
                  </a:cubicBezTo>
                  <a:cubicBezTo>
                    <a:pt x="80" y="81"/>
                    <a:pt x="90" y="86"/>
                    <a:pt x="79" y="97"/>
                  </a:cubicBezTo>
                  <a:cubicBezTo>
                    <a:pt x="79" y="97"/>
                    <a:pt x="91" y="103"/>
                    <a:pt x="78" y="110"/>
                  </a:cubicBezTo>
                  <a:cubicBezTo>
                    <a:pt x="78" y="110"/>
                    <a:pt x="0" y="140"/>
                    <a:pt x="0" y="97"/>
                  </a:cubicBezTo>
                </a:path>
              </a:pathLst>
            </a:custGeom>
            <a:grpFill/>
            <a:ln w="15875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04779" y="40755"/>
            <a:ext cx="3057525" cy="1144939"/>
            <a:chOff x="4582596" y="174658"/>
            <a:chExt cx="3057525" cy="1144939"/>
          </a:xfrm>
        </p:grpSpPr>
        <p:sp>
          <p:nvSpPr>
            <p:cNvPr id="5" name="文本框 4"/>
            <p:cNvSpPr txBox="1"/>
            <p:nvPr/>
          </p:nvSpPr>
          <p:spPr>
            <a:xfrm>
              <a:off x="4582596" y="174658"/>
              <a:ext cx="30575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598925" y="950265"/>
              <a:ext cx="30334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弧形 2"/>
          <p:cNvSpPr/>
          <p:nvPr/>
        </p:nvSpPr>
        <p:spPr>
          <a:xfrm>
            <a:off x="4710239" y="-1423302"/>
            <a:ext cx="2846604" cy="2846604"/>
          </a:xfrm>
          <a:prstGeom prst="arc">
            <a:avLst>
              <a:gd name="adj1" fmla="val 78771"/>
              <a:gd name="adj2" fmla="val 10862926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5463"/>
            <a:ext cx="12193057" cy="69134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6400" y="319313"/>
            <a:ext cx="214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Placeholder 2"/>
          <p:cNvSpPr txBox="1"/>
          <p:nvPr/>
        </p:nvSpPr>
        <p:spPr>
          <a:xfrm>
            <a:off x="8909629" y="1995666"/>
            <a:ext cx="2426028" cy="93787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ts val="1000"/>
              </a:spcBef>
              <a:buFont typeface="Arial" panose="020B0604020202020204" pitchFamily="34" charset="0"/>
              <a:buNone/>
              <a:defRPr sz="95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ru-RU" altLang="zh-CN" sz="1600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 txBox="1"/>
          <p:nvPr/>
        </p:nvSpPr>
        <p:spPr>
          <a:xfrm>
            <a:off x="8909629" y="1652963"/>
            <a:ext cx="2637777" cy="337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6" name="Oval 7"/>
          <p:cNvSpPr/>
          <p:nvPr/>
        </p:nvSpPr>
        <p:spPr>
          <a:xfrm>
            <a:off x="6096002" y="2620707"/>
            <a:ext cx="1992422" cy="1992941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" name="Group 1329"/>
          <p:cNvGrpSpPr/>
          <p:nvPr/>
        </p:nvGrpSpPr>
        <p:grpSpPr>
          <a:xfrm>
            <a:off x="6646371" y="3000349"/>
            <a:ext cx="891684" cy="1233654"/>
            <a:chOff x="0" y="0"/>
            <a:chExt cx="1471347" cy="2035623"/>
          </a:xfrm>
          <a:solidFill>
            <a:sysClr val="window" lastClr="FFFFFF"/>
          </a:solidFill>
        </p:grpSpPr>
        <p:sp>
          <p:nvSpPr>
            <p:cNvPr id="8" name="Shape 1327"/>
            <p:cNvSpPr/>
            <p:nvPr/>
          </p:nvSpPr>
          <p:spPr>
            <a:xfrm>
              <a:off x="476165" y="0"/>
              <a:ext cx="514934" cy="514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2" y="21600"/>
                  </a:moveTo>
                  <a:cubicBezTo>
                    <a:pt x="13793" y="21600"/>
                    <a:pt x="16339" y="20548"/>
                    <a:pt x="18445" y="18442"/>
                  </a:cubicBezTo>
                  <a:cubicBezTo>
                    <a:pt x="20552" y="16338"/>
                    <a:pt x="21600" y="13789"/>
                    <a:pt x="21600" y="10801"/>
                  </a:cubicBezTo>
                  <a:cubicBezTo>
                    <a:pt x="21600" y="7811"/>
                    <a:pt x="20552" y="5265"/>
                    <a:pt x="18445" y="3158"/>
                  </a:cubicBezTo>
                  <a:cubicBezTo>
                    <a:pt x="16339" y="1052"/>
                    <a:pt x="13790" y="0"/>
                    <a:pt x="10802" y="0"/>
                  </a:cubicBezTo>
                  <a:cubicBezTo>
                    <a:pt x="7811" y="0"/>
                    <a:pt x="5265" y="1052"/>
                    <a:pt x="3158" y="3158"/>
                  </a:cubicBezTo>
                  <a:cubicBezTo>
                    <a:pt x="1055" y="5262"/>
                    <a:pt x="0" y="7811"/>
                    <a:pt x="0" y="10801"/>
                  </a:cubicBezTo>
                  <a:cubicBezTo>
                    <a:pt x="0" y="13789"/>
                    <a:pt x="1052" y="16338"/>
                    <a:pt x="3158" y="18442"/>
                  </a:cubicBezTo>
                  <a:cubicBezTo>
                    <a:pt x="5265" y="20548"/>
                    <a:pt x="7811" y="21600"/>
                    <a:pt x="10802" y="21600"/>
                  </a:cubicBezTo>
                  <a:cubicBezTo>
                    <a:pt x="10802" y="21600"/>
                    <a:pt x="10802" y="21600"/>
                    <a:pt x="10802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sym typeface="Helvetica Light"/>
              </a:endParaRPr>
            </a:p>
          </p:txBody>
        </p:sp>
        <p:sp>
          <p:nvSpPr>
            <p:cNvPr id="9" name="Shape 1328"/>
            <p:cNvSpPr/>
            <p:nvPr/>
          </p:nvSpPr>
          <p:spPr>
            <a:xfrm>
              <a:off x="0" y="564344"/>
              <a:ext cx="1471348" cy="1471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30" y="8286"/>
                  </a:moveTo>
                  <a:lnTo>
                    <a:pt x="17010" y="1805"/>
                  </a:lnTo>
                  <a:cubicBezTo>
                    <a:pt x="16188" y="602"/>
                    <a:pt x="15199" y="0"/>
                    <a:pt x="14040" y="0"/>
                  </a:cubicBezTo>
                  <a:lnTo>
                    <a:pt x="7560" y="0"/>
                  </a:lnTo>
                  <a:cubicBezTo>
                    <a:pt x="6402" y="0"/>
                    <a:pt x="5412" y="602"/>
                    <a:pt x="4590" y="1805"/>
                  </a:cubicBezTo>
                  <a:lnTo>
                    <a:pt x="270" y="8286"/>
                  </a:lnTo>
                  <a:cubicBezTo>
                    <a:pt x="90" y="8556"/>
                    <a:pt x="0" y="8853"/>
                    <a:pt x="0" y="9180"/>
                  </a:cubicBezTo>
                  <a:cubicBezTo>
                    <a:pt x="0" y="9630"/>
                    <a:pt x="158" y="10013"/>
                    <a:pt x="472" y="10327"/>
                  </a:cubicBezTo>
                  <a:cubicBezTo>
                    <a:pt x="788" y="10643"/>
                    <a:pt x="1170" y="10801"/>
                    <a:pt x="1620" y="10801"/>
                  </a:cubicBezTo>
                  <a:cubicBezTo>
                    <a:pt x="2194" y="10801"/>
                    <a:pt x="2644" y="10558"/>
                    <a:pt x="2970" y="10074"/>
                  </a:cubicBezTo>
                  <a:lnTo>
                    <a:pt x="6800" y="4320"/>
                  </a:lnTo>
                  <a:lnTo>
                    <a:pt x="7560" y="4320"/>
                  </a:lnTo>
                  <a:lnTo>
                    <a:pt x="7560" y="6548"/>
                  </a:lnTo>
                  <a:lnTo>
                    <a:pt x="3392" y="13484"/>
                  </a:lnTo>
                  <a:cubicBezTo>
                    <a:pt x="3291" y="13652"/>
                    <a:pt x="3240" y="13837"/>
                    <a:pt x="3240" y="14040"/>
                  </a:cubicBezTo>
                  <a:cubicBezTo>
                    <a:pt x="3240" y="14332"/>
                    <a:pt x="3346" y="14586"/>
                    <a:pt x="3561" y="14799"/>
                  </a:cubicBezTo>
                  <a:cubicBezTo>
                    <a:pt x="3774" y="15013"/>
                    <a:pt x="4027" y="15120"/>
                    <a:pt x="4320" y="15120"/>
                  </a:cubicBezTo>
                  <a:lnTo>
                    <a:pt x="7560" y="15120"/>
                  </a:lnTo>
                  <a:lnTo>
                    <a:pt x="7560" y="19710"/>
                  </a:lnTo>
                  <a:cubicBezTo>
                    <a:pt x="7560" y="20228"/>
                    <a:pt x="7745" y="20673"/>
                    <a:pt x="8116" y="21044"/>
                  </a:cubicBezTo>
                  <a:cubicBezTo>
                    <a:pt x="8488" y="21415"/>
                    <a:pt x="8932" y="21600"/>
                    <a:pt x="9450" y="21600"/>
                  </a:cubicBezTo>
                  <a:lnTo>
                    <a:pt x="12149" y="21600"/>
                  </a:lnTo>
                  <a:cubicBezTo>
                    <a:pt x="12667" y="21600"/>
                    <a:pt x="13112" y="21415"/>
                    <a:pt x="13483" y="21044"/>
                  </a:cubicBezTo>
                  <a:cubicBezTo>
                    <a:pt x="13854" y="20673"/>
                    <a:pt x="14039" y="20228"/>
                    <a:pt x="14039" y="19710"/>
                  </a:cubicBezTo>
                  <a:lnTo>
                    <a:pt x="14039" y="15120"/>
                  </a:lnTo>
                  <a:lnTo>
                    <a:pt x="17280" y="15120"/>
                  </a:lnTo>
                  <a:cubicBezTo>
                    <a:pt x="17572" y="15120"/>
                    <a:pt x="17826" y="15013"/>
                    <a:pt x="18039" y="14799"/>
                  </a:cubicBezTo>
                  <a:cubicBezTo>
                    <a:pt x="18252" y="14586"/>
                    <a:pt x="18360" y="14332"/>
                    <a:pt x="18360" y="14040"/>
                  </a:cubicBezTo>
                  <a:cubicBezTo>
                    <a:pt x="18360" y="13837"/>
                    <a:pt x="18309" y="13652"/>
                    <a:pt x="18208" y="13484"/>
                  </a:cubicBezTo>
                  <a:lnTo>
                    <a:pt x="14040" y="6548"/>
                  </a:lnTo>
                  <a:lnTo>
                    <a:pt x="14040" y="4320"/>
                  </a:lnTo>
                  <a:lnTo>
                    <a:pt x="14800" y="4320"/>
                  </a:lnTo>
                  <a:lnTo>
                    <a:pt x="18630" y="10074"/>
                  </a:lnTo>
                  <a:cubicBezTo>
                    <a:pt x="18956" y="10559"/>
                    <a:pt x="19406" y="10801"/>
                    <a:pt x="19980" y="10801"/>
                  </a:cubicBezTo>
                  <a:cubicBezTo>
                    <a:pt x="20430" y="10801"/>
                    <a:pt x="20812" y="10643"/>
                    <a:pt x="21128" y="10328"/>
                  </a:cubicBezTo>
                  <a:cubicBezTo>
                    <a:pt x="21442" y="10013"/>
                    <a:pt x="21600" y="9630"/>
                    <a:pt x="21600" y="9180"/>
                  </a:cubicBezTo>
                  <a:cubicBezTo>
                    <a:pt x="21600" y="8853"/>
                    <a:pt x="21510" y="8556"/>
                    <a:pt x="21330" y="8286"/>
                  </a:cubicBezTo>
                  <a:cubicBezTo>
                    <a:pt x="21330" y="8286"/>
                    <a:pt x="21330" y="8286"/>
                    <a:pt x="21330" y="8286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sym typeface="Helvetica Light"/>
              </a:endParaRPr>
            </a:p>
          </p:txBody>
        </p:sp>
      </p:grpSp>
      <p:sp>
        <p:nvSpPr>
          <p:cNvPr id="10" name="Oval 11"/>
          <p:cNvSpPr/>
          <p:nvPr/>
        </p:nvSpPr>
        <p:spPr>
          <a:xfrm>
            <a:off x="4103579" y="2620706"/>
            <a:ext cx="1992422" cy="1992941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1" name="Group 1324"/>
          <p:cNvGrpSpPr/>
          <p:nvPr/>
        </p:nvGrpSpPr>
        <p:grpSpPr>
          <a:xfrm>
            <a:off x="4743126" y="3000329"/>
            <a:ext cx="713329" cy="1233693"/>
            <a:chOff x="0" y="0"/>
            <a:chExt cx="1177050" cy="2035692"/>
          </a:xfrm>
          <a:solidFill>
            <a:sysClr val="window" lastClr="FFFFFF"/>
          </a:solidFill>
        </p:grpSpPr>
        <p:sp>
          <p:nvSpPr>
            <p:cNvPr id="12" name="Shape 1322"/>
            <p:cNvSpPr/>
            <p:nvPr/>
          </p:nvSpPr>
          <p:spPr>
            <a:xfrm>
              <a:off x="317443" y="0"/>
              <a:ext cx="515021" cy="514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3787" y="21600"/>
                    <a:pt x="16336" y="20548"/>
                    <a:pt x="18442" y="18441"/>
                  </a:cubicBezTo>
                  <a:cubicBezTo>
                    <a:pt x="20545" y="16338"/>
                    <a:pt x="21600" y="13789"/>
                    <a:pt x="21600" y="10801"/>
                  </a:cubicBezTo>
                  <a:cubicBezTo>
                    <a:pt x="21600" y="7810"/>
                    <a:pt x="20545" y="5265"/>
                    <a:pt x="18442" y="3158"/>
                  </a:cubicBezTo>
                  <a:cubicBezTo>
                    <a:pt x="16336" y="1052"/>
                    <a:pt x="13787" y="0"/>
                    <a:pt x="10800" y="0"/>
                  </a:cubicBezTo>
                  <a:cubicBezTo>
                    <a:pt x="7810" y="0"/>
                    <a:pt x="5264" y="1052"/>
                    <a:pt x="3158" y="3158"/>
                  </a:cubicBezTo>
                  <a:cubicBezTo>
                    <a:pt x="1055" y="5262"/>
                    <a:pt x="0" y="7810"/>
                    <a:pt x="0" y="10801"/>
                  </a:cubicBezTo>
                  <a:cubicBezTo>
                    <a:pt x="0" y="13789"/>
                    <a:pt x="1055" y="16338"/>
                    <a:pt x="3158" y="18441"/>
                  </a:cubicBezTo>
                  <a:cubicBezTo>
                    <a:pt x="5264" y="20548"/>
                    <a:pt x="7813" y="21600"/>
                    <a:pt x="10800" y="21600"/>
                  </a:cubicBezTo>
                  <a:cubicBezTo>
                    <a:pt x="10800" y="21600"/>
                    <a:pt x="10800" y="21600"/>
                    <a:pt x="108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sym typeface="Helvetica Light"/>
              </a:endParaRPr>
            </a:p>
          </p:txBody>
        </p:sp>
        <p:sp>
          <p:nvSpPr>
            <p:cNvPr id="13" name="Shape 1323"/>
            <p:cNvSpPr/>
            <p:nvPr/>
          </p:nvSpPr>
          <p:spPr>
            <a:xfrm>
              <a:off x="0" y="564344"/>
              <a:ext cx="1177051" cy="14713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19" y="944"/>
                  </a:moveTo>
                  <a:cubicBezTo>
                    <a:pt x="19632" y="316"/>
                    <a:pt x="18675" y="0"/>
                    <a:pt x="17551" y="0"/>
                  </a:cubicBezTo>
                  <a:lnTo>
                    <a:pt x="4050" y="0"/>
                  </a:lnTo>
                  <a:cubicBezTo>
                    <a:pt x="2925" y="0"/>
                    <a:pt x="1968" y="315"/>
                    <a:pt x="1181" y="944"/>
                  </a:cubicBezTo>
                  <a:cubicBezTo>
                    <a:pt x="394" y="1575"/>
                    <a:pt x="0" y="2340"/>
                    <a:pt x="0" y="3240"/>
                  </a:cubicBezTo>
                  <a:lnTo>
                    <a:pt x="0" y="10260"/>
                  </a:lnTo>
                  <a:cubicBezTo>
                    <a:pt x="0" y="10710"/>
                    <a:pt x="197" y="11092"/>
                    <a:pt x="590" y="11408"/>
                  </a:cubicBezTo>
                  <a:cubicBezTo>
                    <a:pt x="985" y="11722"/>
                    <a:pt x="1463" y="11880"/>
                    <a:pt x="2025" y="11880"/>
                  </a:cubicBezTo>
                  <a:cubicBezTo>
                    <a:pt x="2588" y="11880"/>
                    <a:pt x="3066" y="11722"/>
                    <a:pt x="3460" y="11408"/>
                  </a:cubicBezTo>
                  <a:cubicBezTo>
                    <a:pt x="3853" y="11092"/>
                    <a:pt x="4050" y="10710"/>
                    <a:pt x="4050" y="10260"/>
                  </a:cubicBezTo>
                  <a:lnTo>
                    <a:pt x="4050" y="4320"/>
                  </a:lnTo>
                  <a:lnTo>
                    <a:pt x="5401" y="4320"/>
                  </a:lnTo>
                  <a:lnTo>
                    <a:pt x="5401" y="19710"/>
                  </a:lnTo>
                  <a:cubicBezTo>
                    <a:pt x="5401" y="20228"/>
                    <a:pt x="5632" y="20672"/>
                    <a:pt x="6096" y="21043"/>
                  </a:cubicBezTo>
                  <a:cubicBezTo>
                    <a:pt x="6560" y="21414"/>
                    <a:pt x="7116" y="21600"/>
                    <a:pt x="7762" y="21600"/>
                  </a:cubicBezTo>
                  <a:cubicBezTo>
                    <a:pt x="8409" y="21600"/>
                    <a:pt x="8966" y="21414"/>
                    <a:pt x="9430" y="21043"/>
                  </a:cubicBezTo>
                  <a:cubicBezTo>
                    <a:pt x="9894" y="20672"/>
                    <a:pt x="10125" y="20228"/>
                    <a:pt x="10125" y="19710"/>
                  </a:cubicBezTo>
                  <a:lnTo>
                    <a:pt x="10125" y="11880"/>
                  </a:lnTo>
                  <a:lnTo>
                    <a:pt x="11475" y="11880"/>
                  </a:lnTo>
                  <a:lnTo>
                    <a:pt x="11475" y="19710"/>
                  </a:lnTo>
                  <a:cubicBezTo>
                    <a:pt x="11475" y="20228"/>
                    <a:pt x="11706" y="20673"/>
                    <a:pt x="12170" y="21044"/>
                  </a:cubicBezTo>
                  <a:cubicBezTo>
                    <a:pt x="12634" y="21415"/>
                    <a:pt x="13191" y="21600"/>
                    <a:pt x="13838" y="21600"/>
                  </a:cubicBezTo>
                  <a:cubicBezTo>
                    <a:pt x="14485" y="21600"/>
                    <a:pt x="15040" y="21415"/>
                    <a:pt x="15504" y="21044"/>
                  </a:cubicBezTo>
                  <a:cubicBezTo>
                    <a:pt x="15968" y="20672"/>
                    <a:pt x="16201" y="20228"/>
                    <a:pt x="16201" y="19710"/>
                  </a:cubicBezTo>
                  <a:lnTo>
                    <a:pt x="16201" y="4320"/>
                  </a:lnTo>
                  <a:lnTo>
                    <a:pt x="17551" y="4320"/>
                  </a:lnTo>
                  <a:lnTo>
                    <a:pt x="17551" y="10260"/>
                  </a:lnTo>
                  <a:cubicBezTo>
                    <a:pt x="17551" y="10710"/>
                    <a:pt x="17747" y="11092"/>
                    <a:pt x="18141" y="11407"/>
                  </a:cubicBezTo>
                  <a:cubicBezTo>
                    <a:pt x="18534" y="11722"/>
                    <a:pt x="19012" y="11880"/>
                    <a:pt x="19575" y="11880"/>
                  </a:cubicBezTo>
                  <a:cubicBezTo>
                    <a:pt x="20137" y="11880"/>
                    <a:pt x="20616" y="11722"/>
                    <a:pt x="21010" y="11407"/>
                  </a:cubicBezTo>
                  <a:cubicBezTo>
                    <a:pt x="21403" y="11092"/>
                    <a:pt x="21600" y="10710"/>
                    <a:pt x="21600" y="10260"/>
                  </a:cubicBezTo>
                  <a:lnTo>
                    <a:pt x="21600" y="3240"/>
                  </a:lnTo>
                  <a:cubicBezTo>
                    <a:pt x="21600" y="2340"/>
                    <a:pt x="21207" y="1575"/>
                    <a:pt x="20419" y="944"/>
                  </a:cubicBezTo>
                  <a:cubicBezTo>
                    <a:pt x="20419" y="944"/>
                    <a:pt x="20419" y="944"/>
                    <a:pt x="20419" y="944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sym typeface="Helvetica Light"/>
              </a:endParaRPr>
            </a:p>
          </p:txBody>
        </p:sp>
      </p:grpSp>
      <p:sp>
        <p:nvSpPr>
          <p:cNvPr id="14" name="Text Placeholder 2"/>
          <p:cNvSpPr txBox="1"/>
          <p:nvPr/>
        </p:nvSpPr>
        <p:spPr>
          <a:xfrm>
            <a:off x="8909629" y="3540025"/>
            <a:ext cx="2382486" cy="93787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ts val="1000"/>
              </a:spcBef>
              <a:buFont typeface="Arial" panose="020B0604020202020204" pitchFamily="34" charset="0"/>
              <a:buNone/>
              <a:defRPr sz="95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ru-RU" altLang="zh-CN" sz="1600" dirty="0">
              <a:solidFill>
                <a:schemeClr val="bg1"/>
              </a:solidFill>
            </a:endParaRPr>
          </a:p>
        </p:txBody>
      </p:sp>
      <p:sp>
        <p:nvSpPr>
          <p:cNvPr id="15" name="Content Placeholder 4"/>
          <p:cNvSpPr txBox="1"/>
          <p:nvPr/>
        </p:nvSpPr>
        <p:spPr>
          <a:xfrm>
            <a:off x="8909629" y="3197320"/>
            <a:ext cx="2637777" cy="337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8909629" y="5073073"/>
            <a:ext cx="2382486" cy="93787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ts val="1000"/>
              </a:spcBef>
              <a:buFont typeface="Arial" panose="020B0604020202020204" pitchFamily="34" charset="0"/>
              <a:buNone/>
              <a:defRPr sz="95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ru-RU" altLang="zh-CN" sz="1600" dirty="0">
              <a:solidFill>
                <a:schemeClr val="bg1"/>
              </a:solidFill>
            </a:endParaRPr>
          </a:p>
        </p:txBody>
      </p:sp>
      <p:sp>
        <p:nvSpPr>
          <p:cNvPr id="17" name="Content Placeholder 4"/>
          <p:cNvSpPr txBox="1"/>
          <p:nvPr/>
        </p:nvSpPr>
        <p:spPr>
          <a:xfrm>
            <a:off x="8909629" y="4730370"/>
            <a:ext cx="2637777" cy="337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8" name="Text Placeholder 2"/>
          <p:cNvSpPr txBox="1"/>
          <p:nvPr/>
        </p:nvSpPr>
        <p:spPr>
          <a:xfrm>
            <a:off x="899886" y="1995666"/>
            <a:ext cx="2382486" cy="93787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ts val="1000"/>
              </a:spcBef>
              <a:buFont typeface="Arial" panose="020B0604020202020204" pitchFamily="34" charset="0"/>
              <a:buNone/>
              <a:defRPr sz="95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ru-RU" altLang="zh-CN" sz="1600" dirty="0">
              <a:solidFill>
                <a:schemeClr val="bg1"/>
              </a:solidFill>
            </a:endParaRPr>
          </a:p>
        </p:txBody>
      </p:sp>
      <p:sp>
        <p:nvSpPr>
          <p:cNvPr id="19" name="Content Placeholder 4"/>
          <p:cNvSpPr txBox="1"/>
          <p:nvPr/>
        </p:nvSpPr>
        <p:spPr>
          <a:xfrm>
            <a:off x="644595" y="1652963"/>
            <a:ext cx="2637777" cy="337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0" name="Text Placeholder 2"/>
          <p:cNvSpPr txBox="1"/>
          <p:nvPr/>
        </p:nvSpPr>
        <p:spPr>
          <a:xfrm>
            <a:off x="899886" y="3540025"/>
            <a:ext cx="2382486" cy="93787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ts val="1000"/>
              </a:spcBef>
              <a:buFont typeface="Arial" panose="020B0604020202020204" pitchFamily="34" charset="0"/>
              <a:buNone/>
              <a:defRPr sz="95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ru-RU" altLang="zh-CN" sz="1600" dirty="0">
              <a:solidFill>
                <a:schemeClr val="bg1"/>
              </a:solidFill>
            </a:endParaRPr>
          </a:p>
        </p:txBody>
      </p:sp>
      <p:sp>
        <p:nvSpPr>
          <p:cNvPr id="21" name="Content Placeholder 4"/>
          <p:cNvSpPr txBox="1"/>
          <p:nvPr/>
        </p:nvSpPr>
        <p:spPr>
          <a:xfrm>
            <a:off x="644595" y="3197320"/>
            <a:ext cx="2637777" cy="337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899886" y="5073073"/>
            <a:ext cx="2382486" cy="93787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ts val="1000"/>
              </a:spcBef>
              <a:buFont typeface="Arial" panose="020B0604020202020204" pitchFamily="34" charset="0"/>
              <a:buNone/>
              <a:defRPr sz="95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ru-RU" altLang="zh-CN" sz="1600" dirty="0">
              <a:solidFill>
                <a:schemeClr val="bg1"/>
              </a:solidFill>
            </a:endParaRPr>
          </a:p>
        </p:txBody>
      </p:sp>
      <p:sp>
        <p:nvSpPr>
          <p:cNvPr id="23" name="Content Placeholder 4"/>
          <p:cNvSpPr txBox="1"/>
          <p:nvPr/>
        </p:nvSpPr>
        <p:spPr>
          <a:xfrm>
            <a:off x="644595" y="4730370"/>
            <a:ext cx="2637777" cy="337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>
                    <a:lumMod val="95000"/>
                  </a:schemeClr>
                </a:solidFill>
                <a:latin typeface="Sinkin Sans 300 Light" pitchFamily="50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Sinkin Sans 300 Light" pitchFamily="50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cxnSp>
        <p:nvCxnSpPr>
          <p:cNvPr id="24" name="Straight Connector 28"/>
          <p:cNvCxnSpPr>
            <a:stCxn id="10" idx="0"/>
          </p:cNvCxnSpPr>
          <p:nvPr/>
        </p:nvCxnSpPr>
        <p:spPr>
          <a:xfrm flipV="1">
            <a:off x="5099791" y="1890047"/>
            <a:ext cx="0" cy="73065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25" name="Straight Connector 29"/>
          <p:cNvCxnSpPr/>
          <p:nvPr/>
        </p:nvCxnSpPr>
        <p:spPr>
          <a:xfrm flipH="1" flipV="1">
            <a:off x="3620161" y="1884239"/>
            <a:ext cx="1471404" cy="5808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26" name="Straight Connector 32"/>
          <p:cNvCxnSpPr>
            <a:stCxn id="10" idx="2"/>
          </p:cNvCxnSpPr>
          <p:nvPr/>
        </p:nvCxnSpPr>
        <p:spPr>
          <a:xfrm flipH="1">
            <a:off x="3620161" y="3617176"/>
            <a:ext cx="483419" cy="0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27" name="Straight Connector 36"/>
          <p:cNvCxnSpPr>
            <a:stCxn id="10" idx="4"/>
          </p:cNvCxnSpPr>
          <p:nvPr/>
        </p:nvCxnSpPr>
        <p:spPr>
          <a:xfrm>
            <a:off x="5099791" y="4613645"/>
            <a:ext cx="0" cy="631213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28" name="Straight Connector 37"/>
          <p:cNvCxnSpPr/>
          <p:nvPr/>
        </p:nvCxnSpPr>
        <p:spPr>
          <a:xfrm flipH="1" flipV="1">
            <a:off x="3620161" y="5239049"/>
            <a:ext cx="1471404" cy="5808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29" name="Straight Connector 39"/>
          <p:cNvCxnSpPr/>
          <p:nvPr/>
        </p:nvCxnSpPr>
        <p:spPr>
          <a:xfrm flipV="1">
            <a:off x="7092214" y="1890048"/>
            <a:ext cx="0" cy="730659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30" name="Straight Connector 40"/>
          <p:cNvCxnSpPr/>
          <p:nvPr/>
        </p:nvCxnSpPr>
        <p:spPr>
          <a:xfrm flipH="1" flipV="1">
            <a:off x="7092214" y="1878432"/>
            <a:ext cx="1471404" cy="5808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31" name="Straight Connector 41"/>
          <p:cNvCxnSpPr/>
          <p:nvPr/>
        </p:nvCxnSpPr>
        <p:spPr>
          <a:xfrm flipH="1">
            <a:off x="8088424" y="3611368"/>
            <a:ext cx="483419" cy="0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32" name="Straight Connector 42"/>
          <p:cNvCxnSpPr/>
          <p:nvPr/>
        </p:nvCxnSpPr>
        <p:spPr>
          <a:xfrm>
            <a:off x="7092214" y="4613646"/>
            <a:ext cx="0" cy="631213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33" name="Straight Connector 43"/>
          <p:cNvCxnSpPr/>
          <p:nvPr/>
        </p:nvCxnSpPr>
        <p:spPr>
          <a:xfrm flipH="1" flipV="1">
            <a:off x="7092214" y="5233241"/>
            <a:ext cx="1471404" cy="5808"/>
          </a:xfrm>
          <a:prstGeom prst="line">
            <a:avLst/>
          </a:prstGeom>
          <a:noFill/>
          <a:ln w="1905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60762" cy="690348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338286" y="671286"/>
            <a:ext cx="5515428" cy="5515428"/>
          </a:xfrm>
          <a:prstGeom prst="ellipse">
            <a:avLst/>
          </a:prstGeom>
          <a:noFill/>
          <a:ln w="7620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1000">
                  <a:schemeClr val="accent1">
                    <a:lumMod val="60000"/>
                    <a:lumOff val="40000"/>
                  </a:schemeClr>
                </a:gs>
                <a:gs pos="79000">
                  <a:schemeClr val="accent1">
                    <a:lumMod val="45000"/>
                    <a:lumOff val="55000"/>
                    <a:alpha val="83000"/>
                  </a:schemeClr>
                </a:gs>
                <a:gs pos="29082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358742" y="671286"/>
            <a:ext cx="1393371" cy="1393371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649027" y="1014028"/>
            <a:ext cx="81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64743" y="2034992"/>
            <a:ext cx="3062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PART FOUR</a:t>
            </a:r>
            <a:endParaRPr lang="zh-CN" altLang="en-US" sz="3200" dirty="0">
              <a:gradFill>
                <a:gsLst>
                  <a:gs pos="0">
                    <a:schemeClr val="accent1">
                      <a:lumMod val="50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40629" y="3016707"/>
            <a:ext cx="43107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单击添加标题，建议您在展示时采用微软雅黑字体。本模板所有图形线条及其相应素材均可自由编辑、改色、替换。更多使用说明和作品清详阅模板最末的使用手册。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562600" y="4823008"/>
            <a:ext cx="1066800" cy="0"/>
          </a:xfrm>
          <a:prstGeom prst="line">
            <a:avLst/>
          </a:prstGeom>
          <a:ln w="38100">
            <a:solidFill>
              <a:srgbClr val="F4F4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5463"/>
            <a:ext cx="12193057" cy="69134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6400" y="319313"/>
            <a:ext cx="214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18930"/>
          <a:stretch>
            <a:fillRect/>
          </a:stretch>
        </p:blipFill>
        <p:spPr>
          <a:xfrm>
            <a:off x="42787" y="1715046"/>
            <a:ext cx="3050251" cy="210082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r="26630"/>
          <a:stretch>
            <a:fillRect/>
          </a:stretch>
        </p:blipFill>
        <p:spPr>
          <a:xfrm>
            <a:off x="3090512" y="3831047"/>
            <a:ext cx="3041347" cy="20856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/>
          <a:srcRect r="10692"/>
          <a:stretch>
            <a:fillRect/>
          </a:stretch>
        </p:blipFill>
        <p:spPr>
          <a:xfrm>
            <a:off x="6138241" y="1699875"/>
            <a:ext cx="3032654" cy="21016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/>
          <a:srcRect r="9197"/>
          <a:stretch>
            <a:fillRect/>
          </a:stretch>
        </p:blipFill>
        <p:spPr>
          <a:xfrm>
            <a:off x="9173787" y="3815875"/>
            <a:ext cx="3063037" cy="2086436"/>
          </a:xfrm>
          <a:prstGeom prst="rect">
            <a:avLst/>
          </a:prstGeom>
        </p:spPr>
      </p:pic>
      <p:sp>
        <p:nvSpPr>
          <p:cNvPr id="8" name="Rectangle 9"/>
          <p:cNvSpPr/>
          <p:nvPr/>
        </p:nvSpPr>
        <p:spPr>
          <a:xfrm>
            <a:off x="9167697" y="1715046"/>
            <a:ext cx="3053816" cy="2100830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6000">
                <a:schemeClr val="accent1">
                  <a:lumMod val="45000"/>
                  <a:lumOff val="55000"/>
                </a:schemeClr>
              </a:gs>
              <a:gs pos="5200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5">
              <a:solidFill>
                <a:schemeClr val="bg1"/>
              </a:solidFill>
            </a:endParaRPr>
          </a:p>
        </p:txBody>
      </p:sp>
      <p:sp>
        <p:nvSpPr>
          <p:cNvPr id="9" name="Rectangle 10"/>
          <p:cNvSpPr/>
          <p:nvPr/>
        </p:nvSpPr>
        <p:spPr>
          <a:xfrm>
            <a:off x="42788" y="3815876"/>
            <a:ext cx="3047727" cy="2100830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6000">
                <a:schemeClr val="accent1">
                  <a:lumMod val="45000"/>
                  <a:lumOff val="55000"/>
                </a:schemeClr>
              </a:gs>
              <a:gs pos="5200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5">
              <a:solidFill>
                <a:schemeClr val="bg1"/>
              </a:solidFill>
            </a:endParaRPr>
          </a:p>
        </p:txBody>
      </p:sp>
      <p:sp>
        <p:nvSpPr>
          <p:cNvPr id="10" name="Rectangle 12"/>
          <p:cNvSpPr/>
          <p:nvPr/>
        </p:nvSpPr>
        <p:spPr>
          <a:xfrm>
            <a:off x="6132151" y="3815876"/>
            <a:ext cx="3041637" cy="2100830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6000">
                <a:schemeClr val="accent1">
                  <a:lumMod val="45000"/>
                  <a:lumOff val="55000"/>
                </a:schemeClr>
              </a:gs>
              <a:gs pos="5200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5">
              <a:solidFill>
                <a:schemeClr val="bg1"/>
              </a:solidFill>
            </a:endParaRPr>
          </a:p>
        </p:txBody>
      </p:sp>
      <p:sp>
        <p:nvSpPr>
          <p:cNvPr id="11" name="Rectangle 7"/>
          <p:cNvSpPr/>
          <p:nvPr/>
        </p:nvSpPr>
        <p:spPr>
          <a:xfrm>
            <a:off x="3090513" y="1715046"/>
            <a:ext cx="3041637" cy="2100830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6000">
                <a:schemeClr val="accent1">
                  <a:lumMod val="45000"/>
                  <a:lumOff val="55000"/>
                </a:schemeClr>
              </a:gs>
              <a:gs pos="5200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5">
              <a:solidFill>
                <a:schemeClr val="bg1"/>
              </a:solidFill>
            </a:endParaRPr>
          </a:p>
        </p:txBody>
      </p:sp>
      <p:sp>
        <p:nvSpPr>
          <p:cNvPr id="12" name="Rectangle 10"/>
          <p:cNvSpPr/>
          <p:nvPr/>
        </p:nvSpPr>
        <p:spPr>
          <a:xfrm>
            <a:off x="3282348" y="2642891"/>
            <a:ext cx="26579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单击添加标题，建议您在展示时采用微软雅黑字体。本模板所有图形线条及其相应素材均可自由编辑、改色、替换。</a:t>
            </a:r>
            <a:endParaRPr lang="en-US" sz="1200" i="1" dirty="0">
              <a:solidFill>
                <a:schemeClr val="bg1"/>
              </a:solidFill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3282348" y="2180146"/>
            <a:ext cx="2657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10"/>
          <p:cNvSpPr/>
          <p:nvPr/>
        </p:nvSpPr>
        <p:spPr>
          <a:xfrm>
            <a:off x="9365622" y="2642891"/>
            <a:ext cx="26579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单击添加标题，建议您在展示时采用微软雅黑字体。本模板所有图形线条及其相应素材均可自由编辑、改色、替换。</a:t>
            </a:r>
            <a:endParaRPr lang="en-US" sz="1200" i="1" dirty="0">
              <a:solidFill>
                <a:schemeClr val="bg1"/>
              </a:solidFill>
            </a:endParaRPr>
          </a:p>
        </p:txBody>
      </p:sp>
      <p:sp>
        <p:nvSpPr>
          <p:cNvPr id="15" name="TextBox 11"/>
          <p:cNvSpPr txBox="1"/>
          <p:nvPr/>
        </p:nvSpPr>
        <p:spPr>
          <a:xfrm>
            <a:off x="9365622" y="2180146"/>
            <a:ext cx="2657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0"/>
          <p:cNvSpPr/>
          <p:nvPr/>
        </p:nvSpPr>
        <p:spPr>
          <a:xfrm>
            <a:off x="237668" y="4743721"/>
            <a:ext cx="26579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单击添加标题，建议您在展示时采用微软雅黑字体。本模板所有图形线条及其相应素材均可自由编辑、改色、替换。</a:t>
            </a:r>
            <a:endParaRPr lang="en-US" sz="1200" i="1" dirty="0">
              <a:solidFill>
                <a:schemeClr val="bg1"/>
              </a:solidFill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237668" y="4280976"/>
            <a:ext cx="2657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10"/>
          <p:cNvSpPr/>
          <p:nvPr/>
        </p:nvSpPr>
        <p:spPr>
          <a:xfrm>
            <a:off x="6323986" y="4743721"/>
            <a:ext cx="26579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单击添加标题，建议您在展示时采用微软雅黑字体。本模板所有图形线条及其相应素材均可自由编辑、改色、替换。</a:t>
            </a:r>
            <a:endParaRPr lang="en-US" sz="1200" i="1" dirty="0">
              <a:solidFill>
                <a:schemeClr val="bg1"/>
              </a:solidFill>
            </a:endParaRPr>
          </a:p>
        </p:txBody>
      </p:sp>
      <p:sp>
        <p:nvSpPr>
          <p:cNvPr id="19" name="TextBox 11"/>
          <p:cNvSpPr txBox="1"/>
          <p:nvPr/>
        </p:nvSpPr>
        <p:spPr>
          <a:xfrm>
            <a:off x="6323986" y="4280976"/>
            <a:ext cx="2657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5463"/>
            <a:ext cx="12193057" cy="69134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6400" y="319313"/>
            <a:ext cx="214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Прямоугольник с двумя скругленными соседними углами 1"/>
          <p:cNvSpPr/>
          <p:nvPr/>
        </p:nvSpPr>
        <p:spPr>
          <a:xfrm rot="16200000">
            <a:off x="6988072" y="-1623939"/>
            <a:ext cx="1009306" cy="9398552"/>
          </a:xfrm>
          <a:prstGeom prst="round2SameRect">
            <a:avLst>
              <a:gd name="adj1" fmla="val 50000"/>
              <a:gd name="adj2" fmla="val 0"/>
            </a:avLst>
          </a:prstGeom>
          <a:noFill/>
          <a:ln w="381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6"/>
          <p:cNvSpPr/>
          <p:nvPr/>
        </p:nvSpPr>
        <p:spPr>
          <a:xfrm>
            <a:off x="2923337" y="2662763"/>
            <a:ext cx="834396" cy="825148"/>
          </a:xfrm>
          <a:prstGeom prst="ellipse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6000">
                <a:schemeClr val="accent1">
                  <a:lumMod val="45000"/>
                  <a:lumOff val="55000"/>
                </a:schemeClr>
              </a:gs>
              <a:gs pos="5200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7"/>
          <p:cNvSpPr/>
          <p:nvPr/>
        </p:nvSpPr>
        <p:spPr>
          <a:xfrm>
            <a:off x="9924111" y="2662763"/>
            <a:ext cx="834396" cy="825148"/>
          </a:xfrm>
          <a:prstGeom prst="ellipse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6000">
                <a:schemeClr val="accent1">
                  <a:lumMod val="45000"/>
                  <a:lumOff val="55000"/>
                </a:schemeClr>
              </a:gs>
              <a:gs pos="5200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8"/>
          <p:cNvSpPr/>
          <p:nvPr/>
        </p:nvSpPr>
        <p:spPr>
          <a:xfrm>
            <a:off x="6421387" y="2662763"/>
            <a:ext cx="834396" cy="825148"/>
          </a:xfrm>
          <a:prstGeom prst="ellipse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16000">
                <a:schemeClr val="accent1">
                  <a:lumMod val="45000"/>
                  <a:lumOff val="55000"/>
                </a:schemeClr>
              </a:gs>
              <a:gs pos="52000">
                <a:schemeClr val="accent1">
                  <a:lumMod val="75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9"/>
          <p:cNvSpPr txBox="1"/>
          <p:nvPr/>
        </p:nvSpPr>
        <p:spPr>
          <a:xfrm>
            <a:off x="1627322" y="4199218"/>
            <a:ext cx="32776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单击添加标题，建议您在展示时采用微软雅黑字体。本模板所有图形线条及其相应素材均可自由编辑、改色、替换。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5274160" y="4199218"/>
            <a:ext cx="32499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单击添加标题，建议您在展示时采用微软雅黑字体。本模板所有图形线条及其相应素材均可自由编辑、改色、替换。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8776885" y="4199218"/>
            <a:ext cx="3249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单击添加标题，建议您在展示时采用微软雅黑字体。本模板所有图形线条及其相应素材均可自由编辑、改色、替换。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11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606" y="2854688"/>
            <a:ext cx="501858" cy="441298"/>
          </a:xfrm>
          <a:prstGeom prst="rect">
            <a:avLst/>
          </a:prstGeom>
        </p:spPr>
      </p:pic>
      <p:pic>
        <p:nvPicPr>
          <p:cNvPr id="12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230" y="2913964"/>
            <a:ext cx="624710" cy="322744"/>
          </a:xfrm>
          <a:prstGeom prst="rect">
            <a:avLst/>
          </a:prstGeom>
        </p:spPr>
      </p:pic>
      <p:pic>
        <p:nvPicPr>
          <p:cNvPr id="13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0000">
            <a:off x="10091617" y="2843122"/>
            <a:ext cx="499383" cy="464424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5463"/>
            <a:ext cx="12193057" cy="69134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6400" y="319313"/>
            <a:ext cx="214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Овал 8"/>
          <p:cNvSpPr/>
          <p:nvPr/>
        </p:nvSpPr>
        <p:spPr>
          <a:xfrm>
            <a:off x="5006559" y="2969839"/>
            <a:ext cx="1105373" cy="1105373"/>
          </a:xfrm>
          <a:prstGeom prst="ellipse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76000">
                <a:schemeClr val="accent1">
                  <a:lumMod val="60000"/>
                  <a:lumOff val="40000"/>
                </a:schemeClr>
              </a:gs>
              <a:gs pos="97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9"/>
          <p:cNvSpPr/>
          <p:nvPr/>
        </p:nvSpPr>
        <p:spPr>
          <a:xfrm>
            <a:off x="6111932" y="1864466"/>
            <a:ext cx="1105373" cy="1105373"/>
          </a:xfrm>
          <a:prstGeom prst="ellipse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76000">
                <a:schemeClr val="accent1">
                  <a:lumMod val="60000"/>
                  <a:lumOff val="40000"/>
                </a:schemeClr>
              </a:gs>
              <a:gs pos="97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11"/>
          <p:cNvSpPr/>
          <p:nvPr/>
        </p:nvSpPr>
        <p:spPr>
          <a:xfrm>
            <a:off x="3901186" y="4086059"/>
            <a:ext cx="1105373" cy="1105373"/>
          </a:xfrm>
          <a:prstGeom prst="ellipse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76000">
                <a:schemeClr val="accent1">
                  <a:lumMod val="60000"/>
                  <a:lumOff val="40000"/>
                </a:schemeClr>
              </a:gs>
              <a:gs pos="97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15"/>
          <p:cNvSpPr/>
          <p:nvPr/>
        </p:nvSpPr>
        <p:spPr>
          <a:xfrm>
            <a:off x="585067" y="1864466"/>
            <a:ext cx="3316118" cy="1105373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16"/>
          <p:cNvSpPr/>
          <p:nvPr/>
        </p:nvSpPr>
        <p:spPr>
          <a:xfrm>
            <a:off x="8290815" y="4075212"/>
            <a:ext cx="3316119" cy="1105373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325" y="3312296"/>
            <a:ext cx="813842" cy="420457"/>
          </a:xfrm>
          <a:prstGeom prst="rect">
            <a:avLst/>
          </a:prstGeom>
        </p:spPr>
      </p:pic>
      <p:pic>
        <p:nvPicPr>
          <p:cNvPr id="10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64" y="4319614"/>
            <a:ext cx="616016" cy="616568"/>
          </a:xfrm>
          <a:prstGeom prst="rect">
            <a:avLst/>
          </a:prstGeom>
        </p:spPr>
      </p:pic>
      <p:pic>
        <p:nvPicPr>
          <p:cNvPr id="11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117" y="2097955"/>
            <a:ext cx="725003" cy="638394"/>
          </a:xfrm>
          <a:prstGeom prst="rect">
            <a:avLst/>
          </a:prstGeom>
        </p:spPr>
      </p:pic>
      <p:cxnSp>
        <p:nvCxnSpPr>
          <p:cNvPr id="12" name="Прямая соединительная линия 7"/>
          <p:cNvCxnSpPr>
            <a:stCxn id="4" idx="7"/>
            <a:endCxn id="5" idx="3"/>
          </p:cNvCxnSpPr>
          <p:nvPr/>
        </p:nvCxnSpPr>
        <p:spPr>
          <a:xfrm flipV="1">
            <a:off x="5950055" y="2807961"/>
            <a:ext cx="323755" cy="323755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24"/>
          <p:cNvCxnSpPr/>
          <p:nvPr/>
        </p:nvCxnSpPr>
        <p:spPr>
          <a:xfrm flipV="1">
            <a:off x="4828569" y="3913334"/>
            <a:ext cx="323755" cy="323755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25"/>
          <p:cNvCxnSpPr/>
          <p:nvPr/>
        </p:nvCxnSpPr>
        <p:spPr>
          <a:xfrm>
            <a:off x="5006559" y="4663294"/>
            <a:ext cx="3108760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28"/>
          <p:cNvCxnSpPr/>
          <p:nvPr/>
        </p:nvCxnSpPr>
        <p:spPr>
          <a:xfrm flipH="1" flipV="1">
            <a:off x="8115320" y="4086059"/>
            <a:ext cx="2" cy="1075808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32"/>
          <p:cNvCxnSpPr/>
          <p:nvPr/>
        </p:nvCxnSpPr>
        <p:spPr>
          <a:xfrm flipV="1">
            <a:off x="4122262" y="2432328"/>
            <a:ext cx="1989670" cy="1378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35"/>
          <p:cNvCxnSpPr/>
          <p:nvPr/>
        </p:nvCxnSpPr>
        <p:spPr>
          <a:xfrm flipH="1" flipV="1">
            <a:off x="4122261" y="1895803"/>
            <a:ext cx="2" cy="1075808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713119" y="2023278"/>
            <a:ext cx="30981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单击添加标题，建议您在展示时采用微软雅黑字体。本模板所有图形线条及其相应素材编辑、改色、替换。</a:t>
            </a:r>
            <a:endParaRPr lang="ru-RU" altLang="zh-CN" sz="14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99817" y="4269413"/>
            <a:ext cx="30981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单击添加标题，建议您在展示时采用微软雅黑字体。本模板所有图形线条及其相应素材编辑、改色、替换。</a:t>
            </a:r>
            <a:endParaRPr lang="ru-RU" altLang="zh-CN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5463"/>
            <a:ext cx="12193057" cy="69134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6400" y="319313"/>
            <a:ext cx="214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Овал 6"/>
          <p:cNvSpPr/>
          <p:nvPr/>
        </p:nvSpPr>
        <p:spPr>
          <a:xfrm>
            <a:off x="4302634" y="2322081"/>
            <a:ext cx="2981061" cy="2981061"/>
          </a:xfrm>
          <a:prstGeom prst="ellipse">
            <a:avLst/>
          </a:prstGeom>
          <a:noFill/>
          <a:ln w="57150"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8"/>
          <p:cNvCxnSpPr/>
          <p:nvPr/>
        </p:nvCxnSpPr>
        <p:spPr>
          <a:xfrm>
            <a:off x="5793164" y="5402511"/>
            <a:ext cx="0" cy="496843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11"/>
          <p:cNvCxnSpPr/>
          <p:nvPr/>
        </p:nvCxnSpPr>
        <p:spPr>
          <a:xfrm flipH="1">
            <a:off x="2315260" y="5899354"/>
            <a:ext cx="3477904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13"/>
          <p:cNvCxnSpPr/>
          <p:nvPr/>
        </p:nvCxnSpPr>
        <p:spPr>
          <a:xfrm flipV="1">
            <a:off x="2315260" y="5104404"/>
            <a:ext cx="0" cy="79495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5793164" y="1725869"/>
            <a:ext cx="0" cy="496843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18"/>
          <p:cNvCxnSpPr/>
          <p:nvPr/>
        </p:nvCxnSpPr>
        <p:spPr>
          <a:xfrm>
            <a:off x="5793164" y="1725869"/>
            <a:ext cx="3974748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19"/>
          <p:cNvCxnSpPr/>
          <p:nvPr/>
        </p:nvCxnSpPr>
        <p:spPr>
          <a:xfrm flipV="1">
            <a:off x="9767912" y="1725869"/>
            <a:ext cx="0" cy="79495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20"/>
          <p:cNvSpPr txBox="1"/>
          <p:nvPr/>
        </p:nvSpPr>
        <p:spPr>
          <a:xfrm>
            <a:off x="8234793" y="3981517"/>
            <a:ext cx="32184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单击添加标题，建议您在展示时采用微软雅黑字体。本模板所有图形线条及其相应素材均可自由编辑、改色、替换。</a:t>
            </a:r>
            <a:endParaRPr lang="ru-RU" altLang="zh-CN" sz="1400" dirty="0">
              <a:solidFill>
                <a:schemeClr val="bg1"/>
              </a:solidFill>
            </a:endParaRPr>
          </a:p>
        </p:txBody>
      </p:sp>
      <p:sp>
        <p:nvSpPr>
          <p:cNvPr id="12" name="TextBox 21"/>
          <p:cNvSpPr txBox="1"/>
          <p:nvPr/>
        </p:nvSpPr>
        <p:spPr>
          <a:xfrm>
            <a:off x="8778955" y="3522065"/>
            <a:ext cx="2131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22"/>
          <p:cNvSpPr txBox="1"/>
          <p:nvPr/>
        </p:nvSpPr>
        <p:spPr>
          <a:xfrm>
            <a:off x="876779" y="3987064"/>
            <a:ext cx="32302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单击添加标题，建议您在展示时采用微软雅黑字体。本模板所有图形线条及其相应素材均可自由编辑、改色、替换。</a:t>
            </a:r>
            <a:endParaRPr lang="ru-RU" altLang="zh-CN" sz="1400" dirty="0">
              <a:solidFill>
                <a:schemeClr val="bg1"/>
              </a:solidFill>
            </a:endParaRPr>
          </a:p>
        </p:txBody>
      </p:sp>
      <p:sp>
        <p:nvSpPr>
          <p:cNvPr id="14" name="TextBox 23"/>
          <p:cNvSpPr txBox="1"/>
          <p:nvPr/>
        </p:nvSpPr>
        <p:spPr>
          <a:xfrm>
            <a:off x="1420940" y="3510084"/>
            <a:ext cx="2112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096" y="2882244"/>
            <a:ext cx="628327" cy="627840"/>
          </a:xfrm>
          <a:prstGeom prst="rect">
            <a:avLst/>
          </a:prstGeom>
        </p:spPr>
      </p:pic>
      <p:pic>
        <p:nvPicPr>
          <p:cNvPr id="16" name="Рисунок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5752" y="2819347"/>
            <a:ext cx="673780" cy="673148"/>
          </a:xfrm>
          <a:prstGeom prst="rect">
            <a:avLst/>
          </a:prstGeom>
        </p:spPr>
      </p:pic>
      <p:sp>
        <p:nvSpPr>
          <p:cNvPr id="17" name="TextBox 25"/>
          <p:cNvSpPr txBox="1"/>
          <p:nvPr/>
        </p:nvSpPr>
        <p:spPr>
          <a:xfrm>
            <a:off x="4402002" y="3324182"/>
            <a:ext cx="2782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Рисунок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190" y="2763356"/>
            <a:ext cx="855945" cy="427973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5463"/>
            <a:ext cx="12193057" cy="69134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6400" y="319313"/>
            <a:ext cx="214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Placeholder 14"/>
          <p:cNvSpPr txBox="1"/>
          <p:nvPr/>
        </p:nvSpPr>
        <p:spPr>
          <a:xfrm>
            <a:off x="9241973" y="1813936"/>
            <a:ext cx="2627695" cy="37116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>
                    <a:lumMod val="65000"/>
                    <a:lumOff val="35000"/>
                  </a:schemeClr>
                </a:solidFill>
                <a:latin typeface="U.S. 101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0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19" name="Text Placeholder 15"/>
          <p:cNvSpPr txBox="1"/>
          <p:nvPr/>
        </p:nvSpPr>
        <p:spPr>
          <a:xfrm>
            <a:off x="9227937" y="2235428"/>
            <a:ext cx="2655768" cy="176019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ts val="1700"/>
              </a:lnSpc>
              <a:spcBef>
                <a:spcPts val="0"/>
              </a:spcBef>
              <a:buFont typeface="Arial" panose="020B0604020202020204" pitchFamily="34" charset="0"/>
              <a:buNone/>
              <a:defRPr sz="95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" panose="020B0503030403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ru-RU" altLang="zh-CN" sz="1600" dirty="0">
              <a:solidFill>
                <a:schemeClr val="bg1"/>
              </a:solidFill>
            </a:endParaRPr>
          </a:p>
        </p:txBody>
      </p:sp>
      <p:sp>
        <p:nvSpPr>
          <p:cNvPr id="20" name="Shape 702"/>
          <p:cNvSpPr/>
          <p:nvPr/>
        </p:nvSpPr>
        <p:spPr>
          <a:xfrm rot="13500000" flipH="1">
            <a:off x="4172240" y="2382506"/>
            <a:ext cx="2041509" cy="13052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21600" y="21600"/>
                  <a:pt x="19200" y="6141"/>
                  <a:pt x="8669" y="6141"/>
                </a:cubicBezTo>
                <a:lnTo>
                  <a:pt x="8669" y="0"/>
                </a:lnTo>
                <a:lnTo>
                  <a:pt x="0" y="10253"/>
                </a:lnTo>
                <a:lnTo>
                  <a:pt x="8669" y="20879"/>
                </a:lnTo>
                <a:lnTo>
                  <a:pt x="8669" y="13957"/>
                </a:lnTo>
                <a:cubicBezTo>
                  <a:pt x="14386" y="13957"/>
                  <a:pt x="18619" y="14627"/>
                  <a:pt x="21600" y="2160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cap="none">
                <a:solidFill>
                  <a:srgbClr val="F9F9F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umimoji="0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1" name="Shape 703"/>
          <p:cNvSpPr/>
          <p:nvPr/>
        </p:nvSpPr>
        <p:spPr>
          <a:xfrm rot="6702947" flipH="1">
            <a:off x="5622426" y="3768163"/>
            <a:ext cx="2041507" cy="13052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21600" y="21600"/>
                  <a:pt x="19200" y="6141"/>
                  <a:pt x="8669" y="6141"/>
                </a:cubicBezTo>
                <a:lnTo>
                  <a:pt x="8669" y="0"/>
                </a:lnTo>
                <a:lnTo>
                  <a:pt x="0" y="10253"/>
                </a:lnTo>
                <a:lnTo>
                  <a:pt x="8669" y="20879"/>
                </a:lnTo>
                <a:lnTo>
                  <a:pt x="8669" y="13957"/>
                </a:lnTo>
                <a:cubicBezTo>
                  <a:pt x="14386" y="13957"/>
                  <a:pt x="18619" y="14627"/>
                  <a:pt x="21600" y="2160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cap="none">
                <a:solidFill>
                  <a:srgbClr val="F9F9F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umimoji="0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2" name="Shape 704"/>
          <p:cNvSpPr/>
          <p:nvPr/>
        </p:nvSpPr>
        <p:spPr>
          <a:xfrm>
            <a:off x="8177649" y="1766133"/>
            <a:ext cx="704924" cy="7049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19678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cap="none">
                <a:solidFill>
                  <a:srgbClr val="F9F9F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umimoji="0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3" name="Shape 707"/>
          <p:cNvSpPr/>
          <p:nvPr/>
        </p:nvSpPr>
        <p:spPr>
          <a:xfrm>
            <a:off x="7440805" y="4810459"/>
            <a:ext cx="704924" cy="7049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19678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cap="none">
                <a:solidFill>
                  <a:srgbClr val="F9F9F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umimoji="0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4" name="Shape 708"/>
          <p:cNvSpPr/>
          <p:nvPr/>
        </p:nvSpPr>
        <p:spPr>
          <a:xfrm>
            <a:off x="8471741" y="4873695"/>
            <a:ext cx="2675164" cy="30777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algn="l">
              <a:defRPr sz="3600"/>
            </a:lvl1pPr>
          </a:lstStyle>
          <a:p>
            <a:pPr lvl="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0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25" name="Shape 709"/>
          <p:cNvSpPr/>
          <p:nvPr/>
        </p:nvSpPr>
        <p:spPr>
          <a:xfrm>
            <a:off x="8468750" y="5303092"/>
            <a:ext cx="2946472" cy="487313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150000"/>
              </a:lnSpc>
              <a:spcBef>
                <a:spcPts val="2000"/>
              </a:spcBef>
              <a:defRPr sz="1900" b="0" cap="none">
                <a:latin typeface="+mn-lt"/>
                <a:ea typeface="+mn-ea"/>
                <a:cs typeface="+mn-cs"/>
                <a:sym typeface="Source Sans Pro"/>
              </a:defRPr>
            </a:lvl1pPr>
          </a:lstStyle>
          <a:p>
            <a:pPr>
              <a:lnSpc>
                <a:spcPts val="17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ru-RU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Shape 710"/>
          <p:cNvSpPr/>
          <p:nvPr/>
        </p:nvSpPr>
        <p:spPr>
          <a:xfrm>
            <a:off x="3256539" y="2502976"/>
            <a:ext cx="704924" cy="7049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8" h="19678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cap="none">
                <a:solidFill>
                  <a:srgbClr val="F9F9F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umimoji="0" sz="9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27" name="Shape 711"/>
          <p:cNvSpPr/>
          <p:nvPr/>
        </p:nvSpPr>
        <p:spPr>
          <a:xfrm>
            <a:off x="308295" y="2566213"/>
            <a:ext cx="2675162" cy="307777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>
            <a:spAutoFit/>
          </a:bodyPr>
          <a:lstStyle>
            <a:lvl1pPr algn="r">
              <a:defRPr sz="3600"/>
            </a:lvl1pPr>
          </a:lstStyle>
          <a:p>
            <a:pPr lvl="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000" dirty="0">
              <a:solidFill>
                <a:schemeClr val="bg1"/>
              </a:solidFill>
              <a:latin typeface="Bebas Neue" panose="020B0606020202050201" pitchFamily="34" charset="0"/>
            </a:endParaRPr>
          </a:p>
        </p:txBody>
      </p:sp>
      <p:sp>
        <p:nvSpPr>
          <p:cNvPr id="28" name="Shape 712"/>
          <p:cNvSpPr/>
          <p:nvPr/>
        </p:nvSpPr>
        <p:spPr>
          <a:xfrm>
            <a:off x="308295" y="2995609"/>
            <a:ext cx="2675164" cy="487313"/>
          </a:xfrm>
          <a:prstGeom prst="rect">
            <a:avLst/>
          </a:prstGeom>
          <a:ln w="12700">
            <a:miter lim="400000"/>
          </a:ln>
        </p:spPr>
        <p:txBody>
          <a:bodyPr wrap="square" lIns="25400" tIns="25400" rIns="25400" bIns="25400" anchor="ctr">
            <a:spAutoFit/>
          </a:bodyPr>
          <a:lstStyle>
            <a:lvl1pPr algn="r">
              <a:lnSpc>
                <a:spcPct val="150000"/>
              </a:lnSpc>
              <a:spcBef>
                <a:spcPts val="2000"/>
              </a:spcBef>
              <a:defRPr sz="1900" b="0" cap="none">
                <a:latin typeface="+mn-lt"/>
                <a:ea typeface="+mn-ea"/>
                <a:cs typeface="+mn-cs"/>
                <a:sym typeface="Source Sans Pro"/>
              </a:defRPr>
            </a:lvl1pPr>
          </a:lstStyle>
          <a:p>
            <a:pPr>
              <a:lnSpc>
                <a:spcPts val="17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</a:t>
            </a:r>
            <a:endParaRPr lang="ru-RU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Shape 713"/>
          <p:cNvSpPr/>
          <p:nvPr/>
        </p:nvSpPr>
        <p:spPr>
          <a:xfrm>
            <a:off x="3492633" y="2741153"/>
            <a:ext cx="232734" cy="2285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93" h="21600" extrusionOk="0">
                <a:moveTo>
                  <a:pt x="1918" y="4393"/>
                </a:moveTo>
                <a:cubicBezTo>
                  <a:pt x="4750" y="1464"/>
                  <a:pt x="4750" y="1464"/>
                  <a:pt x="4750" y="1464"/>
                </a:cubicBezTo>
                <a:cubicBezTo>
                  <a:pt x="16790" y="1464"/>
                  <a:pt x="16790" y="1464"/>
                  <a:pt x="16790" y="1464"/>
                </a:cubicBezTo>
                <a:cubicBezTo>
                  <a:pt x="19268" y="4393"/>
                  <a:pt x="19268" y="4393"/>
                  <a:pt x="19268" y="4393"/>
                </a:cubicBezTo>
                <a:cubicBezTo>
                  <a:pt x="1918" y="4393"/>
                  <a:pt x="1918" y="4393"/>
                  <a:pt x="1918" y="4393"/>
                </a:cubicBezTo>
                <a:close/>
                <a:moveTo>
                  <a:pt x="10770" y="13546"/>
                </a:moveTo>
                <a:cubicBezTo>
                  <a:pt x="6521" y="13546"/>
                  <a:pt x="5813" y="7688"/>
                  <a:pt x="5459" y="6590"/>
                </a:cubicBezTo>
                <a:cubicBezTo>
                  <a:pt x="7937" y="6590"/>
                  <a:pt x="7937" y="6590"/>
                  <a:pt x="7937" y="6590"/>
                </a:cubicBezTo>
                <a:cubicBezTo>
                  <a:pt x="8291" y="8420"/>
                  <a:pt x="9000" y="11349"/>
                  <a:pt x="10770" y="11349"/>
                </a:cubicBezTo>
                <a:cubicBezTo>
                  <a:pt x="12186" y="11349"/>
                  <a:pt x="13249" y="8420"/>
                  <a:pt x="13603" y="6590"/>
                </a:cubicBezTo>
                <a:cubicBezTo>
                  <a:pt x="15727" y="6590"/>
                  <a:pt x="15727" y="6590"/>
                  <a:pt x="15727" y="6590"/>
                </a:cubicBezTo>
                <a:cubicBezTo>
                  <a:pt x="15727" y="7688"/>
                  <a:pt x="14665" y="13546"/>
                  <a:pt x="10770" y="13546"/>
                </a:cubicBezTo>
                <a:close/>
                <a:moveTo>
                  <a:pt x="20685" y="2563"/>
                </a:moveTo>
                <a:cubicBezTo>
                  <a:pt x="20331" y="2197"/>
                  <a:pt x="18206" y="732"/>
                  <a:pt x="17852" y="366"/>
                </a:cubicBezTo>
                <a:cubicBezTo>
                  <a:pt x="17498" y="0"/>
                  <a:pt x="17144" y="0"/>
                  <a:pt x="16790" y="0"/>
                </a:cubicBezTo>
                <a:cubicBezTo>
                  <a:pt x="4750" y="0"/>
                  <a:pt x="4750" y="0"/>
                  <a:pt x="4750" y="0"/>
                </a:cubicBezTo>
                <a:cubicBezTo>
                  <a:pt x="4396" y="0"/>
                  <a:pt x="3688" y="0"/>
                  <a:pt x="3334" y="366"/>
                </a:cubicBezTo>
                <a:cubicBezTo>
                  <a:pt x="2980" y="732"/>
                  <a:pt x="855" y="2197"/>
                  <a:pt x="501" y="2563"/>
                </a:cubicBezTo>
                <a:cubicBezTo>
                  <a:pt x="147" y="2929"/>
                  <a:pt x="-207" y="3295"/>
                  <a:pt x="147" y="4027"/>
                </a:cubicBezTo>
                <a:cubicBezTo>
                  <a:pt x="147" y="4759"/>
                  <a:pt x="2272" y="20868"/>
                  <a:pt x="2272" y="20868"/>
                </a:cubicBezTo>
                <a:cubicBezTo>
                  <a:pt x="2626" y="21234"/>
                  <a:pt x="2980" y="21600"/>
                  <a:pt x="3334" y="21600"/>
                </a:cubicBezTo>
                <a:cubicBezTo>
                  <a:pt x="17852" y="21600"/>
                  <a:pt x="17852" y="21600"/>
                  <a:pt x="17852" y="21600"/>
                </a:cubicBezTo>
                <a:cubicBezTo>
                  <a:pt x="18206" y="21600"/>
                  <a:pt x="18914" y="21234"/>
                  <a:pt x="18914" y="20868"/>
                </a:cubicBezTo>
                <a:cubicBezTo>
                  <a:pt x="18914" y="20868"/>
                  <a:pt x="21039" y="4759"/>
                  <a:pt x="21393" y="4027"/>
                </a:cubicBezTo>
                <a:cubicBezTo>
                  <a:pt x="21393" y="3295"/>
                  <a:pt x="21039" y="2929"/>
                  <a:pt x="20685" y="2563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defTabSz="457200">
              <a:defRPr sz="1800" b="0" cap="none">
                <a:solidFill>
                  <a:srgbClr val="00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900">
              <a:solidFill>
                <a:schemeClr val="bg1"/>
              </a:solidFill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0" name="Shape 714"/>
          <p:cNvSpPr/>
          <p:nvPr/>
        </p:nvSpPr>
        <p:spPr>
          <a:xfrm>
            <a:off x="7659062" y="5055556"/>
            <a:ext cx="268410" cy="2147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280" y="13500"/>
                </a:moveTo>
                <a:lnTo>
                  <a:pt x="4320" y="13500"/>
                </a:lnTo>
                <a:lnTo>
                  <a:pt x="4320" y="2700"/>
                </a:lnTo>
                <a:lnTo>
                  <a:pt x="17280" y="2700"/>
                </a:lnTo>
                <a:cubicBezTo>
                  <a:pt x="17280" y="2700"/>
                  <a:pt x="17280" y="13500"/>
                  <a:pt x="17280" y="13500"/>
                </a:cubicBezTo>
                <a:close/>
                <a:moveTo>
                  <a:pt x="7560" y="18900"/>
                </a:moveTo>
                <a:lnTo>
                  <a:pt x="8208" y="17550"/>
                </a:lnTo>
                <a:lnTo>
                  <a:pt x="13392" y="17550"/>
                </a:lnTo>
                <a:lnTo>
                  <a:pt x="14040" y="18900"/>
                </a:lnTo>
                <a:cubicBezTo>
                  <a:pt x="14040" y="18900"/>
                  <a:pt x="7560" y="18900"/>
                  <a:pt x="7560" y="18900"/>
                </a:cubicBezTo>
                <a:close/>
                <a:moveTo>
                  <a:pt x="21334" y="18402"/>
                </a:moveTo>
                <a:cubicBezTo>
                  <a:pt x="21068" y="17901"/>
                  <a:pt x="19440" y="14850"/>
                  <a:pt x="19440" y="14850"/>
                </a:cubicBezTo>
                <a:lnTo>
                  <a:pt x="19440" y="2700"/>
                </a:lnTo>
                <a:cubicBezTo>
                  <a:pt x="19440" y="1212"/>
                  <a:pt x="18468" y="0"/>
                  <a:pt x="17280" y="0"/>
                </a:cubicBezTo>
                <a:lnTo>
                  <a:pt x="4320" y="0"/>
                </a:lnTo>
                <a:cubicBezTo>
                  <a:pt x="3131" y="0"/>
                  <a:pt x="2160" y="1212"/>
                  <a:pt x="2160" y="2700"/>
                </a:cubicBezTo>
                <a:lnTo>
                  <a:pt x="2160" y="14850"/>
                </a:lnTo>
                <a:cubicBezTo>
                  <a:pt x="2160" y="14850"/>
                  <a:pt x="532" y="17901"/>
                  <a:pt x="266" y="18402"/>
                </a:cubicBezTo>
                <a:cubicBezTo>
                  <a:pt x="0" y="18900"/>
                  <a:pt x="0" y="19188"/>
                  <a:pt x="0" y="19575"/>
                </a:cubicBezTo>
                <a:lnTo>
                  <a:pt x="0" y="20250"/>
                </a:lnTo>
                <a:cubicBezTo>
                  <a:pt x="0" y="20925"/>
                  <a:pt x="540" y="21600"/>
                  <a:pt x="1079" y="21600"/>
                </a:cubicBezTo>
                <a:lnTo>
                  <a:pt x="20521" y="21600"/>
                </a:lnTo>
                <a:cubicBezTo>
                  <a:pt x="21060" y="21600"/>
                  <a:pt x="21600" y="20925"/>
                  <a:pt x="21600" y="20250"/>
                </a:cubicBezTo>
                <a:lnTo>
                  <a:pt x="21600" y="19575"/>
                </a:lnTo>
                <a:cubicBezTo>
                  <a:pt x="21600" y="19188"/>
                  <a:pt x="21600" y="18900"/>
                  <a:pt x="21334" y="1840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457200">
              <a:defRPr sz="3200" b="0" cap="none"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600">
              <a:solidFill>
                <a:schemeClr val="bg1"/>
              </a:solidFill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1" name="Shape 715"/>
          <p:cNvSpPr/>
          <p:nvPr/>
        </p:nvSpPr>
        <p:spPr>
          <a:xfrm>
            <a:off x="8414236" y="1992184"/>
            <a:ext cx="231752" cy="252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800"/>
                </a:moveTo>
                <a:cubicBezTo>
                  <a:pt x="7548" y="10800"/>
                  <a:pt x="4909" y="8381"/>
                  <a:pt x="4909" y="5400"/>
                </a:cubicBezTo>
                <a:cubicBezTo>
                  <a:pt x="4909" y="2419"/>
                  <a:pt x="7548" y="0"/>
                  <a:pt x="10800" y="0"/>
                </a:cubicBezTo>
                <a:cubicBezTo>
                  <a:pt x="14052" y="0"/>
                  <a:pt x="16691" y="2419"/>
                  <a:pt x="16691" y="5400"/>
                </a:cubicBezTo>
                <a:cubicBezTo>
                  <a:pt x="16691" y="8381"/>
                  <a:pt x="14052" y="10800"/>
                  <a:pt x="10800" y="10800"/>
                </a:cubicBezTo>
                <a:close/>
                <a:moveTo>
                  <a:pt x="17504" y="21600"/>
                </a:moveTo>
                <a:lnTo>
                  <a:pt x="4096" y="21600"/>
                </a:lnTo>
                <a:cubicBezTo>
                  <a:pt x="1657" y="21600"/>
                  <a:pt x="0" y="20236"/>
                  <a:pt x="0" y="17958"/>
                </a:cubicBezTo>
                <a:cubicBezTo>
                  <a:pt x="0" y="14780"/>
                  <a:pt x="813" y="9900"/>
                  <a:pt x="5308" y="9900"/>
                </a:cubicBezTo>
                <a:cubicBezTo>
                  <a:pt x="5784" y="9900"/>
                  <a:pt x="7793" y="11855"/>
                  <a:pt x="10800" y="11855"/>
                </a:cubicBezTo>
                <a:cubicBezTo>
                  <a:pt x="13807" y="11855"/>
                  <a:pt x="15816" y="9900"/>
                  <a:pt x="16292" y="9900"/>
                </a:cubicBezTo>
                <a:cubicBezTo>
                  <a:pt x="20787" y="9900"/>
                  <a:pt x="21600" y="14780"/>
                  <a:pt x="21600" y="17958"/>
                </a:cubicBezTo>
                <a:cubicBezTo>
                  <a:pt x="21600" y="20236"/>
                  <a:pt x="19943" y="21600"/>
                  <a:pt x="17504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457200">
              <a:defRPr sz="3200" b="0" cap="none">
                <a:solidFill>
                  <a:srgbClr val="FFFFFF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600">
              <a:solidFill>
                <a:schemeClr val="bg1"/>
              </a:solidFill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2" name="Shape 701"/>
          <p:cNvSpPr/>
          <p:nvPr/>
        </p:nvSpPr>
        <p:spPr>
          <a:xfrm rot="19800000" flipH="1">
            <a:off x="5940614" y="1563972"/>
            <a:ext cx="2041509" cy="13052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21600" y="21600"/>
                  <a:pt x="19200" y="6141"/>
                  <a:pt x="8669" y="6141"/>
                </a:cubicBezTo>
                <a:lnTo>
                  <a:pt x="8669" y="0"/>
                </a:lnTo>
                <a:lnTo>
                  <a:pt x="0" y="10253"/>
                </a:lnTo>
                <a:lnTo>
                  <a:pt x="8669" y="20879"/>
                </a:lnTo>
                <a:lnTo>
                  <a:pt x="8669" y="13957"/>
                </a:lnTo>
                <a:cubicBezTo>
                  <a:pt x="14386" y="13957"/>
                  <a:pt x="18619" y="14627"/>
                  <a:pt x="21600" y="2160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cap="none">
                <a:solidFill>
                  <a:srgbClr val="F9F9F9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kumimoji="0" sz="900" b="0" i="0" u="none" strike="noStrike" kern="0" cap="none" spc="0" normalizeH="0" baseline="0" noProof="0">
              <a:ln>
                <a:noFill/>
              </a:ln>
              <a:solidFill>
                <a:srgbClr val="F9F9F9"/>
              </a:solidFill>
              <a:effectLst/>
              <a:uLnTx/>
              <a:uFillTx/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t="9858" b="4891"/>
          <a:stretch>
            <a:fillRect/>
          </a:stretch>
        </p:blipFill>
        <p:spPr>
          <a:xfrm>
            <a:off x="1641760" y="-17225"/>
            <a:ext cx="8908481" cy="6892450"/>
          </a:xfrm>
          <a:prstGeom prst="rect">
            <a:avLst/>
          </a:prstGeom>
        </p:spPr>
      </p:pic>
      <p:sp>
        <p:nvSpPr>
          <p:cNvPr id="1759" name="文本框 1758"/>
          <p:cNvSpPr txBox="1"/>
          <p:nvPr/>
        </p:nvSpPr>
        <p:spPr>
          <a:xfrm>
            <a:off x="5029200" y="2190810"/>
            <a:ext cx="21336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THX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74"/>
          <p:cNvSpPr txBox="1"/>
          <p:nvPr/>
        </p:nvSpPr>
        <p:spPr>
          <a:xfrm>
            <a:off x="4671578" y="3078102"/>
            <a:ext cx="28488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pPr algn="dist"/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  <a:endParaRPr 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36574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17371" y="3120571"/>
            <a:ext cx="4967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</a:rPr>
              <a:t>模板网   </a:t>
            </a:r>
            <a:r>
              <a:rPr lang="en-US" altLang="zh-CN" dirty="0" smtClean="0">
                <a:solidFill>
                  <a:srgbClr val="FF0000"/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FF0000"/>
                </a:solidFill>
              </a:rPr>
              <a:t>    </a:t>
            </a:r>
            <a:r>
              <a:rPr lang="zh-CN" altLang="en-US" dirty="0" smtClean="0">
                <a:solidFill>
                  <a:srgbClr val="FF0000"/>
                </a:solidFill>
              </a:rPr>
              <a:t>整理发布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567676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60762" cy="690348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338286" y="671286"/>
            <a:ext cx="5515428" cy="5515428"/>
          </a:xfrm>
          <a:prstGeom prst="ellipse">
            <a:avLst/>
          </a:prstGeom>
          <a:noFill/>
          <a:ln w="7620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1000">
                  <a:schemeClr val="accent1">
                    <a:lumMod val="60000"/>
                    <a:lumOff val="40000"/>
                  </a:schemeClr>
                </a:gs>
                <a:gs pos="79000">
                  <a:schemeClr val="accent1">
                    <a:lumMod val="45000"/>
                    <a:lumOff val="55000"/>
                    <a:alpha val="83000"/>
                  </a:schemeClr>
                </a:gs>
                <a:gs pos="29082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358742" y="671286"/>
            <a:ext cx="1393371" cy="1393371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649027" y="1014028"/>
            <a:ext cx="81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64743" y="2034992"/>
            <a:ext cx="3062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3200" dirty="0">
              <a:gradFill>
                <a:gsLst>
                  <a:gs pos="0">
                    <a:schemeClr val="accent1">
                      <a:lumMod val="50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40629" y="3016707"/>
            <a:ext cx="43107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单击添加标题，建议您在展示时采用微软雅黑字体。本模板所有图形线条及其相应素材均可自由编辑、改色、替换。更多使用说明和作品清详阅模板最末的使用手册。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562600" y="4823008"/>
            <a:ext cx="1066800" cy="0"/>
          </a:xfrm>
          <a:prstGeom prst="line">
            <a:avLst/>
          </a:prstGeom>
          <a:ln w="38100">
            <a:solidFill>
              <a:srgbClr val="F4F4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5463"/>
            <a:ext cx="12193057" cy="691346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6400" y="319313"/>
            <a:ext cx="214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9007392" y="2188905"/>
            <a:ext cx="0" cy="1158104"/>
          </a:xfrm>
          <a:prstGeom prst="line">
            <a:avLst/>
          </a:prstGeom>
          <a:ln w="57150">
            <a:gradFill>
              <a:gsLst>
                <a:gs pos="0">
                  <a:schemeClr val="accent1">
                    <a:lumMod val="50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3"/>
          <p:cNvCxnSpPr/>
          <p:nvPr/>
        </p:nvCxnSpPr>
        <p:spPr>
          <a:xfrm>
            <a:off x="4326912" y="-14068"/>
            <a:ext cx="16605" cy="1143788"/>
          </a:xfrm>
          <a:prstGeom prst="line">
            <a:avLst/>
          </a:prstGeom>
          <a:ln w="57150">
            <a:gradFill>
              <a:gsLst>
                <a:gs pos="0">
                  <a:srgbClr val="0070C0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8"/>
          <p:cNvCxnSpPr/>
          <p:nvPr/>
        </p:nvCxnSpPr>
        <p:spPr>
          <a:xfrm flipH="1">
            <a:off x="4314820" y="1118834"/>
            <a:ext cx="4692785" cy="0"/>
          </a:xfrm>
          <a:prstGeom prst="line">
            <a:avLst/>
          </a:prstGeom>
          <a:ln w="57150">
            <a:gradFill>
              <a:gsLst>
                <a:gs pos="0">
                  <a:srgbClr val="0070C0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19"/>
          <p:cNvCxnSpPr/>
          <p:nvPr/>
        </p:nvCxnSpPr>
        <p:spPr>
          <a:xfrm>
            <a:off x="8993537" y="1101584"/>
            <a:ext cx="0" cy="930741"/>
          </a:xfrm>
          <a:prstGeom prst="line">
            <a:avLst/>
          </a:prstGeom>
          <a:ln w="57150">
            <a:gradFill>
              <a:gsLst>
                <a:gs pos="0">
                  <a:schemeClr val="accent1">
                    <a:lumMod val="50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21"/>
          <p:cNvCxnSpPr/>
          <p:nvPr/>
        </p:nvCxnSpPr>
        <p:spPr>
          <a:xfrm>
            <a:off x="9007392" y="3522791"/>
            <a:ext cx="0" cy="1158104"/>
          </a:xfrm>
          <a:prstGeom prst="line">
            <a:avLst/>
          </a:prstGeom>
          <a:ln w="57150">
            <a:gradFill>
              <a:gsLst>
                <a:gs pos="0">
                  <a:srgbClr val="0070C0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24"/>
          <p:cNvCxnSpPr/>
          <p:nvPr/>
        </p:nvCxnSpPr>
        <p:spPr>
          <a:xfrm flipH="1">
            <a:off x="4343517" y="5710066"/>
            <a:ext cx="4692785" cy="0"/>
          </a:xfrm>
          <a:prstGeom prst="line">
            <a:avLst/>
          </a:prstGeom>
          <a:ln w="57150">
            <a:gradFill>
              <a:gsLst>
                <a:gs pos="0">
                  <a:srgbClr val="0070C0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25"/>
          <p:cNvCxnSpPr/>
          <p:nvPr/>
        </p:nvCxnSpPr>
        <p:spPr>
          <a:xfrm flipH="1">
            <a:off x="4363889" y="5724134"/>
            <a:ext cx="944" cy="1133866"/>
          </a:xfrm>
          <a:prstGeom prst="line">
            <a:avLst/>
          </a:prstGeom>
          <a:ln w="57150">
            <a:gradFill>
              <a:gsLst>
                <a:gs pos="0">
                  <a:srgbClr val="0070C0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23"/>
          <p:cNvCxnSpPr/>
          <p:nvPr/>
        </p:nvCxnSpPr>
        <p:spPr>
          <a:xfrm>
            <a:off x="9007392" y="4856677"/>
            <a:ext cx="0" cy="879991"/>
          </a:xfrm>
          <a:prstGeom prst="line">
            <a:avLst/>
          </a:prstGeom>
          <a:ln w="57150">
            <a:gradFill>
              <a:gsLst>
                <a:gs pos="0">
                  <a:schemeClr val="accent1">
                    <a:lumMod val="50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4"/>
          <p:cNvSpPr/>
          <p:nvPr/>
        </p:nvSpPr>
        <p:spPr>
          <a:xfrm>
            <a:off x="8905646" y="2013123"/>
            <a:ext cx="175782" cy="175782"/>
          </a:xfrm>
          <a:prstGeom prst="ellipse">
            <a:avLst/>
          </a:prstGeom>
          <a:solidFill>
            <a:schemeClr val="bg1">
              <a:alpha val="20000"/>
            </a:schemeClr>
          </a:solidFill>
          <a:ln w="381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20"/>
          <p:cNvSpPr/>
          <p:nvPr/>
        </p:nvSpPr>
        <p:spPr>
          <a:xfrm>
            <a:off x="8905646" y="3347009"/>
            <a:ext cx="175782" cy="175782"/>
          </a:xfrm>
          <a:prstGeom prst="ellipse">
            <a:avLst/>
          </a:prstGeom>
          <a:solidFill>
            <a:schemeClr val="bg1">
              <a:alpha val="20000"/>
            </a:schemeClr>
          </a:solidFill>
          <a:ln w="381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22"/>
          <p:cNvSpPr/>
          <p:nvPr/>
        </p:nvSpPr>
        <p:spPr>
          <a:xfrm>
            <a:off x="8905646" y="4680895"/>
            <a:ext cx="175782" cy="175782"/>
          </a:xfrm>
          <a:prstGeom prst="ellipse">
            <a:avLst/>
          </a:prstGeom>
          <a:solidFill>
            <a:schemeClr val="bg1">
              <a:alpha val="20000"/>
            </a:schemeClr>
          </a:solidFill>
          <a:ln w="381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lowchart: Extract 29"/>
          <p:cNvSpPr/>
          <p:nvPr/>
        </p:nvSpPr>
        <p:spPr>
          <a:xfrm rot="5400000">
            <a:off x="8248725" y="1982999"/>
            <a:ext cx="255814" cy="255814"/>
          </a:xfrm>
          <a:prstGeom prst="flowChartExtra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36"/>
          <p:cNvSpPr/>
          <p:nvPr/>
        </p:nvSpPr>
        <p:spPr>
          <a:xfrm>
            <a:off x="4533899" y="1538625"/>
            <a:ext cx="22191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9" name="Rectangle 37"/>
          <p:cNvSpPr/>
          <p:nvPr/>
        </p:nvSpPr>
        <p:spPr>
          <a:xfrm>
            <a:off x="3731986" y="1943357"/>
            <a:ext cx="30489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0" name="Flowchart: Extract 38"/>
          <p:cNvSpPr/>
          <p:nvPr/>
        </p:nvSpPr>
        <p:spPr>
          <a:xfrm rot="5400000">
            <a:off x="6895083" y="3361923"/>
            <a:ext cx="255814" cy="255814"/>
          </a:xfrm>
          <a:prstGeom prst="flowChartExtra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45"/>
          <p:cNvSpPr/>
          <p:nvPr/>
        </p:nvSpPr>
        <p:spPr>
          <a:xfrm>
            <a:off x="3180257" y="2917549"/>
            <a:ext cx="22191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2" name="Rectangle 46"/>
          <p:cNvSpPr/>
          <p:nvPr/>
        </p:nvSpPr>
        <p:spPr>
          <a:xfrm>
            <a:off x="2378344" y="3322281"/>
            <a:ext cx="30489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3" name="Flowchart: Extract 47"/>
          <p:cNvSpPr/>
          <p:nvPr/>
        </p:nvSpPr>
        <p:spPr>
          <a:xfrm rot="5400000">
            <a:off x="8246313" y="4663415"/>
            <a:ext cx="255814" cy="255814"/>
          </a:xfrm>
          <a:prstGeom prst="flowChartExtra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54"/>
          <p:cNvSpPr/>
          <p:nvPr/>
        </p:nvSpPr>
        <p:spPr>
          <a:xfrm>
            <a:off x="4531487" y="4219041"/>
            <a:ext cx="22191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25" name="Rectangle 55"/>
          <p:cNvSpPr/>
          <p:nvPr/>
        </p:nvSpPr>
        <p:spPr>
          <a:xfrm>
            <a:off x="3729574" y="4623773"/>
            <a:ext cx="30489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sz="1600" dirty="0">
              <a:solidFill>
                <a:schemeClr val="bg1"/>
              </a:solidFill>
            </a:endParaRPr>
          </a:p>
        </p:txBody>
      </p:sp>
      <p:grpSp>
        <p:nvGrpSpPr>
          <p:cNvPr id="26" name="Group 66"/>
          <p:cNvGrpSpPr/>
          <p:nvPr/>
        </p:nvGrpSpPr>
        <p:grpSpPr>
          <a:xfrm>
            <a:off x="5671760" y="3011795"/>
            <a:ext cx="950976" cy="950976"/>
            <a:chOff x="7462460" y="3025863"/>
            <a:chExt cx="950976" cy="950976"/>
          </a:xfrm>
          <a:solidFill>
            <a:schemeClr val="bg1">
              <a:alpha val="20000"/>
            </a:schemeClr>
          </a:solidFill>
        </p:grpSpPr>
        <p:sp>
          <p:nvSpPr>
            <p:cNvPr id="27" name="Oval 40"/>
            <p:cNvSpPr/>
            <p:nvPr/>
          </p:nvSpPr>
          <p:spPr>
            <a:xfrm>
              <a:off x="7462460" y="3025863"/>
              <a:ext cx="950976" cy="950976"/>
            </a:xfrm>
            <a:prstGeom prst="ellipse">
              <a:avLst/>
            </a:prstGeom>
            <a:grpFill/>
            <a:ln w="76200">
              <a:gradFill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8" name="Group 56"/>
            <p:cNvGrpSpPr/>
            <p:nvPr/>
          </p:nvGrpSpPr>
          <p:grpSpPr>
            <a:xfrm>
              <a:off x="7705776" y="3269686"/>
              <a:ext cx="464344" cy="464344"/>
              <a:chOff x="4439444" y="1652588"/>
              <a:chExt cx="464344" cy="464344"/>
            </a:xfrm>
            <a:grpFill/>
          </p:grpSpPr>
          <p:sp>
            <p:nvSpPr>
              <p:cNvPr id="29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0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1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2" name="Group 65"/>
          <p:cNvGrpSpPr/>
          <p:nvPr/>
        </p:nvGrpSpPr>
        <p:grpSpPr>
          <a:xfrm>
            <a:off x="7025402" y="1632871"/>
            <a:ext cx="950976" cy="950976"/>
            <a:chOff x="8816102" y="1618803"/>
            <a:chExt cx="950976" cy="950976"/>
          </a:xfrm>
          <a:solidFill>
            <a:schemeClr val="bg1">
              <a:alpha val="20000"/>
            </a:schemeClr>
          </a:solidFill>
        </p:grpSpPr>
        <p:sp>
          <p:nvSpPr>
            <p:cNvPr id="33" name="Oval 31"/>
            <p:cNvSpPr/>
            <p:nvPr/>
          </p:nvSpPr>
          <p:spPr>
            <a:xfrm>
              <a:off x="8816102" y="1618803"/>
              <a:ext cx="950976" cy="950976"/>
            </a:xfrm>
            <a:prstGeom prst="ellipse">
              <a:avLst/>
            </a:prstGeom>
            <a:grpFill/>
            <a:ln w="76200">
              <a:gradFill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4" name="Group 60"/>
            <p:cNvGrpSpPr/>
            <p:nvPr/>
          </p:nvGrpSpPr>
          <p:grpSpPr>
            <a:xfrm>
              <a:off x="8992950" y="1858555"/>
              <a:ext cx="601495" cy="525538"/>
              <a:chOff x="6357938" y="3535363"/>
              <a:chExt cx="465138" cy="406400"/>
            </a:xfrm>
            <a:grpFill/>
          </p:grpSpPr>
          <p:sp>
            <p:nvSpPr>
              <p:cNvPr id="35" name="AutoShape 43"/>
              <p:cNvSpPr/>
              <p:nvPr/>
            </p:nvSpPr>
            <p:spPr bwMode="auto">
              <a:xfrm>
                <a:off x="6357938" y="3535363"/>
                <a:ext cx="465138" cy="3341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solidFill>
                <a:schemeClr val="bg1"/>
              </a:solidFill>
              <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6" name="AutoShape 44"/>
              <p:cNvSpPr/>
              <p:nvPr/>
            </p:nvSpPr>
            <p:spPr bwMode="auto">
              <a:xfrm>
                <a:off x="6779419" y="3680619"/>
                <a:ext cx="28575" cy="1595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7" name="AutoShape 45"/>
              <p:cNvSpPr/>
              <p:nvPr/>
            </p:nvSpPr>
            <p:spPr bwMode="auto">
              <a:xfrm>
                <a:off x="6764338" y="3854450"/>
                <a:ext cx="58738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8" name="Group 67"/>
          <p:cNvGrpSpPr/>
          <p:nvPr/>
        </p:nvGrpSpPr>
        <p:grpSpPr>
          <a:xfrm>
            <a:off x="7022990" y="4313287"/>
            <a:ext cx="950976" cy="950976"/>
            <a:chOff x="8813690" y="4341423"/>
            <a:chExt cx="950976" cy="950976"/>
          </a:xfrm>
          <a:solidFill>
            <a:schemeClr val="bg1">
              <a:alpha val="20000"/>
            </a:schemeClr>
          </a:solidFill>
        </p:grpSpPr>
        <p:sp>
          <p:nvSpPr>
            <p:cNvPr id="39" name="Oval 49"/>
            <p:cNvSpPr/>
            <p:nvPr/>
          </p:nvSpPr>
          <p:spPr>
            <a:xfrm>
              <a:off x="8813690" y="4341423"/>
              <a:ext cx="950976" cy="950976"/>
            </a:xfrm>
            <a:prstGeom prst="ellipse">
              <a:avLst/>
            </a:prstGeom>
            <a:grpFill/>
            <a:ln w="76200">
              <a:gradFill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AutoShape 117"/>
            <p:cNvSpPr/>
            <p:nvPr/>
          </p:nvSpPr>
          <p:spPr bwMode="auto">
            <a:xfrm>
              <a:off x="8980189" y="4597970"/>
              <a:ext cx="657221" cy="493196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5463"/>
            <a:ext cx="12193057" cy="6913463"/>
          </a:xfrm>
          <a:prstGeom prst="rect">
            <a:avLst/>
          </a:prstGeom>
        </p:spPr>
      </p:pic>
      <p:cxnSp>
        <p:nvCxnSpPr>
          <p:cNvPr id="2" name="Straight Connector 23"/>
          <p:cNvCxnSpPr/>
          <p:nvPr/>
        </p:nvCxnSpPr>
        <p:spPr>
          <a:xfrm>
            <a:off x="3403601" y="4870745"/>
            <a:ext cx="0" cy="879991"/>
          </a:xfrm>
          <a:prstGeom prst="line">
            <a:avLst/>
          </a:prstGeom>
          <a:ln w="57150">
            <a:gradFill>
              <a:gsLst>
                <a:gs pos="0">
                  <a:schemeClr val="accent1">
                    <a:lumMod val="50000"/>
                  </a:schemeClr>
                </a:gs>
                <a:gs pos="4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5"/>
          <p:cNvCxnSpPr/>
          <p:nvPr/>
        </p:nvCxnSpPr>
        <p:spPr>
          <a:xfrm>
            <a:off x="3403601" y="2202973"/>
            <a:ext cx="0" cy="1158104"/>
          </a:xfrm>
          <a:prstGeom prst="line">
            <a:avLst/>
          </a:prstGeom>
          <a:ln w="57150">
            <a:gradFill>
              <a:gsLst>
                <a:gs pos="0">
                  <a:schemeClr val="accent1">
                    <a:lumMod val="50000"/>
                  </a:schemeClr>
                </a:gs>
                <a:gs pos="4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8016941" y="0"/>
            <a:ext cx="17549" cy="1132902"/>
          </a:xfrm>
          <a:prstGeom prst="line">
            <a:avLst/>
          </a:prstGeom>
          <a:ln w="57150">
            <a:gradFill>
              <a:gsLst>
                <a:gs pos="0">
                  <a:schemeClr val="accent1">
                    <a:lumMod val="50000"/>
                  </a:schemeClr>
                </a:gs>
                <a:gs pos="4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8"/>
          <p:cNvCxnSpPr/>
          <p:nvPr/>
        </p:nvCxnSpPr>
        <p:spPr>
          <a:xfrm flipH="1">
            <a:off x="3389820" y="1108582"/>
            <a:ext cx="4644670" cy="0"/>
          </a:xfrm>
          <a:prstGeom prst="line">
            <a:avLst/>
          </a:prstGeom>
          <a:ln w="57150">
            <a:gradFill>
              <a:gsLst>
                <a:gs pos="0">
                  <a:schemeClr val="accent1">
                    <a:lumMod val="50000"/>
                  </a:schemeClr>
                </a:gs>
                <a:gs pos="4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19"/>
          <p:cNvCxnSpPr/>
          <p:nvPr/>
        </p:nvCxnSpPr>
        <p:spPr>
          <a:xfrm>
            <a:off x="3403601" y="1108582"/>
            <a:ext cx="0" cy="912861"/>
          </a:xfrm>
          <a:prstGeom prst="line">
            <a:avLst/>
          </a:prstGeom>
          <a:ln w="57150">
            <a:gradFill>
              <a:gsLst>
                <a:gs pos="0">
                  <a:schemeClr val="accent1">
                    <a:lumMod val="50000"/>
                  </a:schemeClr>
                </a:gs>
                <a:gs pos="4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1"/>
          <p:cNvCxnSpPr/>
          <p:nvPr/>
        </p:nvCxnSpPr>
        <p:spPr>
          <a:xfrm>
            <a:off x="3403601" y="3536859"/>
            <a:ext cx="0" cy="1158104"/>
          </a:xfrm>
          <a:prstGeom prst="line">
            <a:avLst/>
          </a:prstGeom>
          <a:ln w="57150">
            <a:gradFill>
              <a:gsLst>
                <a:gs pos="0">
                  <a:schemeClr val="accent1">
                    <a:lumMod val="50000"/>
                  </a:schemeClr>
                </a:gs>
                <a:gs pos="4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24"/>
          <p:cNvCxnSpPr/>
          <p:nvPr/>
        </p:nvCxnSpPr>
        <p:spPr>
          <a:xfrm flipH="1">
            <a:off x="3403601" y="5750736"/>
            <a:ext cx="4610070" cy="0"/>
          </a:xfrm>
          <a:prstGeom prst="line">
            <a:avLst/>
          </a:prstGeom>
          <a:ln w="57150">
            <a:gradFill>
              <a:gsLst>
                <a:gs pos="0">
                  <a:schemeClr val="accent1">
                    <a:lumMod val="50000"/>
                  </a:schemeClr>
                </a:gs>
                <a:gs pos="4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25"/>
          <p:cNvCxnSpPr/>
          <p:nvPr/>
        </p:nvCxnSpPr>
        <p:spPr>
          <a:xfrm>
            <a:off x="8005399" y="5724492"/>
            <a:ext cx="0" cy="1133508"/>
          </a:xfrm>
          <a:prstGeom prst="line">
            <a:avLst/>
          </a:prstGeom>
          <a:ln w="57150">
            <a:gradFill>
              <a:gsLst>
                <a:gs pos="0">
                  <a:schemeClr val="accent1">
                    <a:lumMod val="50000"/>
                  </a:schemeClr>
                </a:gs>
                <a:gs pos="4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lowchart: Extract 29"/>
          <p:cNvSpPr/>
          <p:nvPr/>
        </p:nvSpPr>
        <p:spPr>
          <a:xfrm rot="16200000">
            <a:off x="4755832" y="1982999"/>
            <a:ext cx="255814" cy="255814"/>
          </a:xfrm>
          <a:prstGeom prst="flowChartExtra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Extract 38"/>
          <p:cNvSpPr/>
          <p:nvPr/>
        </p:nvSpPr>
        <p:spPr>
          <a:xfrm rot="16200000">
            <a:off x="3810154" y="3319720"/>
            <a:ext cx="255814" cy="255814"/>
          </a:xfrm>
          <a:prstGeom prst="flowChartExtra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lowchart: Extract 47"/>
          <p:cNvSpPr/>
          <p:nvPr/>
        </p:nvSpPr>
        <p:spPr>
          <a:xfrm rot="16200000">
            <a:off x="4883739" y="4657564"/>
            <a:ext cx="255814" cy="255814"/>
          </a:xfrm>
          <a:prstGeom prst="flowChartExtra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9"/>
          <p:cNvGrpSpPr/>
          <p:nvPr/>
        </p:nvGrpSpPr>
        <p:grpSpPr>
          <a:xfrm>
            <a:off x="5305039" y="1618803"/>
            <a:ext cx="950976" cy="950976"/>
            <a:chOff x="3400039" y="1618803"/>
            <a:chExt cx="950976" cy="950976"/>
          </a:xfrm>
          <a:solidFill>
            <a:schemeClr val="bg1">
              <a:alpha val="20000"/>
            </a:schemeClr>
          </a:solidFill>
        </p:grpSpPr>
        <p:sp>
          <p:nvSpPr>
            <p:cNvPr id="20" name="Oval 31"/>
            <p:cNvSpPr/>
            <p:nvPr/>
          </p:nvSpPr>
          <p:spPr>
            <a:xfrm rot="10800000">
              <a:off x="3400039" y="1618803"/>
              <a:ext cx="950976" cy="950976"/>
            </a:xfrm>
            <a:prstGeom prst="ellipse">
              <a:avLst/>
            </a:prstGeom>
            <a:grpFill/>
            <a:ln w="76200"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AutoShape 112"/>
            <p:cNvSpPr/>
            <p:nvPr/>
          </p:nvSpPr>
          <p:spPr bwMode="auto">
            <a:xfrm>
              <a:off x="3643355" y="1866242"/>
              <a:ext cx="464344" cy="465138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2" name="Group 11"/>
          <p:cNvGrpSpPr/>
          <p:nvPr/>
        </p:nvGrpSpPr>
        <p:grpSpPr>
          <a:xfrm>
            <a:off x="5415171" y="4341423"/>
            <a:ext cx="950976" cy="950976"/>
            <a:chOff x="3510171" y="4341423"/>
            <a:chExt cx="950976" cy="950976"/>
          </a:xfrm>
          <a:solidFill>
            <a:schemeClr val="bg1">
              <a:alpha val="20000"/>
            </a:schemeClr>
          </a:solidFill>
        </p:grpSpPr>
        <p:sp>
          <p:nvSpPr>
            <p:cNvPr id="23" name="Oval 49"/>
            <p:cNvSpPr/>
            <p:nvPr/>
          </p:nvSpPr>
          <p:spPr>
            <a:xfrm>
              <a:off x="3510171" y="4341423"/>
              <a:ext cx="950976" cy="950976"/>
            </a:xfrm>
            <a:prstGeom prst="ellipse">
              <a:avLst/>
            </a:prstGeom>
            <a:grpFill/>
            <a:ln w="76200"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4" name="Group 53"/>
            <p:cNvGrpSpPr/>
            <p:nvPr/>
          </p:nvGrpSpPr>
          <p:grpSpPr>
            <a:xfrm>
              <a:off x="3706182" y="4583004"/>
              <a:ext cx="606688" cy="493647"/>
              <a:chOff x="10074275" y="4479132"/>
              <a:chExt cx="464344" cy="377825"/>
            </a:xfrm>
            <a:grpFill/>
          </p:grpSpPr>
          <p:sp>
            <p:nvSpPr>
              <p:cNvPr id="25" name="AutoShape 5"/>
              <p:cNvSpPr/>
              <p:nvPr/>
            </p:nvSpPr>
            <p:spPr bwMode="auto">
              <a:xfrm>
                <a:off x="10393363" y="4595019"/>
                <a:ext cx="87313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26" name="AutoShape 6"/>
              <p:cNvSpPr/>
              <p:nvPr/>
            </p:nvSpPr>
            <p:spPr bwMode="auto">
              <a:xfrm>
                <a:off x="10074275" y="4479132"/>
                <a:ext cx="464344" cy="377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solidFill>
                <a:schemeClr val="bg1"/>
              </a:solidFill>
              <a:ln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27" name="Oval 4"/>
          <p:cNvSpPr/>
          <p:nvPr/>
        </p:nvSpPr>
        <p:spPr>
          <a:xfrm>
            <a:off x="3301855" y="2027191"/>
            <a:ext cx="175782" cy="175782"/>
          </a:xfrm>
          <a:prstGeom prst="ellipse">
            <a:avLst/>
          </a:prstGeom>
          <a:solidFill>
            <a:schemeClr val="bg1">
              <a:alpha val="20000"/>
            </a:schemeClr>
          </a:solidFill>
          <a:ln w="381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0"/>
          <p:cNvSpPr/>
          <p:nvPr/>
        </p:nvSpPr>
        <p:spPr>
          <a:xfrm>
            <a:off x="3301855" y="3361077"/>
            <a:ext cx="175782" cy="175782"/>
          </a:xfrm>
          <a:prstGeom prst="ellipse">
            <a:avLst/>
          </a:prstGeom>
          <a:solidFill>
            <a:schemeClr val="bg1">
              <a:alpha val="20000"/>
            </a:schemeClr>
          </a:solidFill>
          <a:ln w="381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10"/>
          <p:cNvGrpSpPr/>
          <p:nvPr/>
        </p:nvGrpSpPr>
        <p:grpSpPr>
          <a:xfrm>
            <a:off x="4359361" y="3025863"/>
            <a:ext cx="950976" cy="950976"/>
            <a:chOff x="2454361" y="3025863"/>
            <a:chExt cx="950976" cy="950976"/>
          </a:xfrm>
          <a:solidFill>
            <a:schemeClr val="bg1">
              <a:alpha val="20000"/>
            </a:schemeClr>
          </a:solidFill>
        </p:grpSpPr>
        <p:sp>
          <p:nvSpPr>
            <p:cNvPr id="30" name="Oval 40"/>
            <p:cNvSpPr/>
            <p:nvPr/>
          </p:nvSpPr>
          <p:spPr>
            <a:xfrm rot="10800000">
              <a:off x="2454361" y="3025863"/>
              <a:ext cx="950976" cy="950976"/>
            </a:xfrm>
            <a:prstGeom prst="ellipse">
              <a:avLst/>
            </a:prstGeom>
            <a:grpFill/>
            <a:ln w="76200"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1" name="Group 41"/>
            <p:cNvGrpSpPr/>
            <p:nvPr/>
          </p:nvGrpSpPr>
          <p:grpSpPr>
            <a:xfrm>
              <a:off x="2636006" y="3283785"/>
              <a:ext cx="619643" cy="484063"/>
              <a:chOff x="2581275" y="1710532"/>
              <a:chExt cx="464344" cy="362744"/>
            </a:xfrm>
            <a:grpFill/>
          </p:grpSpPr>
          <p:sp>
            <p:nvSpPr>
              <p:cNvPr id="32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3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4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5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6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7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8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solidFill>
                <a:schemeClr val="bg1"/>
              </a:solidFill>
              <a:ln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39" name="Oval 22"/>
          <p:cNvSpPr/>
          <p:nvPr/>
        </p:nvSpPr>
        <p:spPr>
          <a:xfrm>
            <a:off x="3301855" y="4694963"/>
            <a:ext cx="175782" cy="175782"/>
          </a:xfrm>
          <a:prstGeom prst="ellipse">
            <a:avLst/>
          </a:prstGeom>
          <a:solidFill>
            <a:schemeClr val="bg1">
              <a:alpha val="20000"/>
            </a:schemeClr>
          </a:solidFill>
          <a:ln w="381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文本框 40"/>
          <p:cNvSpPr txBox="1"/>
          <p:nvPr/>
        </p:nvSpPr>
        <p:spPr>
          <a:xfrm>
            <a:off x="406400" y="319313"/>
            <a:ext cx="214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Rectangle 36"/>
          <p:cNvSpPr/>
          <p:nvPr/>
        </p:nvSpPr>
        <p:spPr>
          <a:xfrm>
            <a:off x="6780440" y="1557029"/>
            <a:ext cx="22191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4" name="Rectangle 37"/>
          <p:cNvSpPr/>
          <p:nvPr/>
        </p:nvSpPr>
        <p:spPr>
          <a:xfrm>
            <a:off x="6792886" y="1987016"/>
            <a:ext cx="30489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5" name="Rectangle 45"/>
          <p:cNvSpPr/>
          <p:nvPr/>
        </p:nvSpPr>
        <p:spPr>
          <a:xfrm>
            <a:off x="6241157" y="2961208"/>
            <a:ext cx="22191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6" name="Rectangle 46"/>
          <p:cNvSpPr/>
          <p:nvPr/>
        </p:nvSpPr>
        <p:spPr>
          <a:xfrm>
            <a:off x="5439244" y="3365940"/>
            <a:ext cx="30489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7" name="Rectangle 54"/>
          <p:cNvSpPr/>
          <p:nvPr/>
        </p:nvSpPr>
        <p:spPr>
          <a:xfrm>
            <a:off x="6778028" y="4237445"/>
            <a:ext cx="22191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8" name="Rectangle 55"/>
          <p:cNvSpPr/>
          <p:nvPr/>
        </p:nvSpPr>
        <p:spPr>
          <a:xfrm>
            <a:off x="6790474" y="4667432"/>
            <a:ext cx="30489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5463"/>
            <a:ext cx="12193057" cy="69134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6400" y="319313"/>
            <a:ext cx="214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Straight Connector 7"/>
          <p:cNvCxnSpPr/>
          <p:nvPr/>
        </p:nvCxnSpPr>
        <p:spPr>
          <a:xfrm>
            <a:off x="6090161" y="2242999"/>
            <a:ext cx="0" cy="1158104"/>
          </a:xfrm>
          <a:prstGeom prst="line">
            <a:avLst/>
          </a:prstGeom>
          <a:ln w="57150"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2"/>
          <p:cNvCxnSpPr/>
          <p:nvPr/>
        </p:nvCxnSpPr>
        <p:spPr>
          <a:xfrm>
            <a:off x="6090161" y="-55463"/>
            <a:ext cx="0" cy="2167738"/>
          </a:xfrm>
          <a:prstGeom prst="line">
            <a:avLst/>
          </a:prstGeom>
          <a:ln w="57150"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6090161" y="3582310"/>
            <a:ext cx="0" cy="936881"/>
          </a:xfrm>
          <a:prstGeom prst="line">
            <a:avLst/>
          </a:prstGeom>
          <a:ln w="57150"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6002270" y="2066361"/>
            <a:ext cx="175782" cy="175782"/>
          </a:xfrm>
          <a:prstGeom prst="ellipse">
            <a:avLst/>
          </a:prstGeom>
          <a:solidFill>
            <a:schemeClr val="bg1">
              <a:alpha val="20000"/>
            </a:schemeClr>
          </a:solidFill>
          <a:ln w="381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8"/>
          <p:cNvSpPr/>
          <p:nvPr/>
        </p:nvSpPr>
        <p:spPr>
          <a:xfrm>
            <a:off x="6002270" y="3401745"/>
            <a:ext cx="175782" cy="175782"/>
          </a:xfrm>
          <a:prstGeom prst="ellipse">
            <a:avLst/>
          </a:prstGeom>
          <a:solidFill>
            <a:schemeClr val="bg1">
              <a:alpha val="20000"/>
            </a:schemeClr>
          </a:solidFill>
          <a:ln w="381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owchart: Extract 9"/>
          <p:cNvSpPr/>
          <p:nvPr/>
        </p:nvSpPr>
        <p:spPr>
          <a:xfrm rot="16200000">
            <a:off x="6598551" y="2026564"/>
            <a:ext cx="255814" cy="255814"/>
          </a:xfrm>
          <a:prstGeom prst="flowChartExtra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13"/>
          <p:cNvSpPr/>
          <p:nvPr/>
        </p:nvSpPr>
        <p:spPr>
          <a:xfrm>
            <a:off x="8347413" y="1582190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1" name="Rectangle 14"/>
          <p:cNvSpPr/>
          <p:nvPr/>
        </p:nvSpPr>
        <p:spPr>
          <a:xfrm>
            <a:off x="8333880" y="1986922"/>
            <a:ext cx="30489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12" name="Flowchart: Extract 15"/>
          <p:cNvSpPr/>
          <p:nvPr/>
        </p:nvSpPr>
        <p:spPr>
          <a:xfrm rot="5400000">
            <a:off x="5325958" y="3403003"/>
            <a:ext cx="255814" cy="255814"/>
          </a:xfrm>
          <a:prstGeom prst="flowChartExtra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22"/>
          <p:cNvSpPr/>
          <p:nvPr/>
        </p:nvSpPr>
        <p:spPr>
          <a:xfrm>
            <a:off x="1480504" y="2958629"/>
            <a:ext cx="23497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4" name="Rectangle 23"/>
          <p:cNvSpPr/>
          <p:nvPr/>
        </p:nvSpPr>
        <p:spPr>
          <a:xfrm>
            <a:off x="809219" y="3363361"/>
            <a:ext cx="30489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16" name="Oval 11"/>
          <p:cNvSpPr/>
          <p:nvPr/>
        </p:nvSpPr>
        <p:spPr>
          <a:xfrm>
            <a:off x="7125401" y="1678982"/>
            <a:ext cx="950976" cy="950976"/>
          </a:xfrm>
          <a:prstGeom prst="ellipse">
            <a:avLst/>
          </a:prstGeom>
          <a:solidFill>
            <a:schemeClr val="bg1">
              <a:alpha val="20000"/>
            </a:schemeClr>
          </a:solidFill>
          <a:ln w="76200"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25"/>
          <p:cNvGrpSpPr/>
          <p:nvPr/>
        </p:nvGrpSpPr>
        <p:grpSpPr>
          <a:xfrm>
            <a:off x="7441583" y="1864894"/>
            <a:ext cx="397682" cy="578716"/>
            <a:chOff x="11078485" y="2115665"/>
            <a:chExt cx="319088" cy="464344"/>
          </a:xfrm>
          <a:solidFill>
            <a:schemeClr val="bg1">
              <a:alpha val="20000"/>
            </a:schemeClr>
          </a:solidFill>
        </p:grpSpPr>
        <p:sp>
          <p:nvSpPr>
            <p:cNvPr id="18" name="AutoShape 60"/>
            <p:cNvSpPr/>
            <p:nvPr/>
          </p:nvSpPr>
          <p:spPr bwMode="auto">
            <a:xfrm>
              <a:off x="11209454" y="2245840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9" name="AutoShape 61"/>
            <p:cNvSpPr/>
            <p:nvPr/>
          </p:nvSpPr>
          <p:spPr bwMode="auto">
            <a:xfrm>
              <a:off x="11209454" y="2420465"/>
              <a:ext cx="28575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0" name="AutoShape 62"/>
            <p:cNvSpPr/>
            <p:nvPr/>
          </p:nvSpPr>
          <p:spPr bwMode="auto">
            <a:xfrm>
              <a:off x="11122142" y="2333153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1" name="AutoShape 63"/>
            <p:cNvSpPr/>
            <p:nvPr/>
          </p:nvSpPr>
          <p:spPr bwMode="auto">
            <a:xfrm>
              <a:off x="11295973" y="2333153"/>
              <a:ext cx="29369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2" name="AutoShape 64"/>
            <p:cNvSpPr/>
            <p:nvPr/>
          </p:nvSpPr>
          <p:spPr bwMode="auto">
            <a:xfrm>
              <a:off x="11150717" y="2391097"/>
              <a:ext cx="29369" cy="29369"/>
            </a:xfrm>
            <a:custGeom>
              <a:avLst/>
              <a:gdLst>
                <a:gd name="T0" fmla="+- 0 10802 965"/>
                <a:gd name="T1" fmla="*/ T0 w 19675"/>
                <a:gd name="T2" fmla="+- 0 10800 961"/>
                <a:gd name="T3" fmla="*/ 10800 h 19678"/>
                <a:gd name="T4" fmla="+- 0 10802 965"/>
                <a:gd name="T5" fmla="*/ T4 w 19675"/>
                <a:gd name="T6" fmla="+- 0 10800 961"/>
                <a:gd name="T7" fmla="*/ 10800 h 19678"/>
                <a:gd name="T8" fmla="+- 0 10802 965"/>
                <a:gd name="T9" fmla="*/ T8 w 19675"/>
                <a:gd name="T10" fmla="+- 0 10800 961"/>
                <a:gd name="T11" fmla="*/ 10800 h 19678"/>
                <a:gd name="T12" fmla="+- 0 10802 965"/>
                <a:gd name="T13" fmla="*/ T12 w 19675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5" h="19678">
                  <a:moveTo>
                    <a:pt x="2894" y="2882"/>
                  </a:moveTo>
                  <a:cubicBezTo>
                    <a:pt x="-965" y="6725"/>
                    <a:pt x="-965" y="12952"/>
                    <a:pt x="2894" y="16795"/>
                  </a:cubicBezTo>
                  <a:cubicBezTo>
                    <a:pt x="6734" y="20638"/>
                    <a:pt x="12935" y="20638"/>
                    <a:pt x="16794" y="16795"/>
                  </a:cubicBezTo>
                  <a:cubicBezTo>
                    <a:pt x="20634" y="12952"/>
                    <a:pt x="20634" y="6725"/>
                    <a:pt x="16794" y="2882"/>
                  </a:cubicBezTo>
                  <a:cubicBezTo>
                    <a:pt x="12935" y="-961"/>
                    <a:pt x="6734" y="-961"/>
                    <a:pt x="2894" y="2882"/>
                  </a:cubicBezTo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3" name="AutoShape 65"/>
            <p:cNvSpPr/>
            <p:nvPr/>
          </p:nvSpPr>
          <p:spPr bwMode="auto">
            <a:xfrm>
              <a:off x="11150717" y="2275209"/>
              <a:ext cx="29369" cy="29369"/>
            </a:xfrm>
            <a:custGeom>
              <a:avLst/>
              <a:gdLst>
                <a:gd name="T0" fmla="+- 0 10801 962"/>
                <a:gd name="T1" fmla="*/ T0 w 19678"/>
                <a:gd name="T2" fmla="+- 0 10801 965"/>
                <a:gd name="T3" fmla="*/ 10801 h 19673"/>
                <a:gd name="T4" fmla="+- 0 10801 962"/>
                <a:gd name="T5" fmla="*/ T4 w 19678"/>
                <a:gd name="T6" fmla="+- 0 10801 965"/>
                <a:gd name="T7" fmla="*/ 10801 h 19673"/>
                <a:gd name="T8" fmla="+- 0 10801 962"/>
                <a:gd name="T9" fmla="*/ T8 w 19678"/>
                <a:gd name="T10" fmla="+- 0 10801 965"/>
                <a:gd name="T11" fmla="*/ 10801 h 19673"/>
                <a:gd name="T12" fmla="+- 0 10801 962"/>
                <a:gd name="T13" fmla="*/ T12 w 19678"/>
                <a:gd name="T14" fmla="+- 0 10801 965"/>
                <a:gd name="T15" fmla="*/ 10801 h 1967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3">
                  <a:moveTo>
                    <a:pt x="2897" y="2894"/>
                  </a:moveTo>
                  <a:cubicBezTo>
                    <a:pt x="-962" y="6734"/>
                    <a:pt x="-962" y="12935"/>
                    <a:pt x="2877" y="16785"/>
                  </a:cubicBezTo>
                  <a:cubicBezTo>
                    <a:pt x="6737" y="20635"/>
                    <a:pt x="12938" y="20635"/>
                    <a:pt x="16797" y="16785"/>
                  </a:cubicBezTo>
                  <a:cubicBezTo>
                    <a:pt x="20638" y="12935"/>
                    <a:pt x="20638" y="6734"/>
                    <a:pt x="16797" y="2894"/>
                  </a:cubicBezTo>
                  <a:cubicBezTo>
                    <a:pt x="12938" y="-965"/>
                    <a:pt x="6737" y="-965"/>
                    <a:pt x="2897" y="2894"/>
                  </a:cubicBezTo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4" name="AutoShape 66"/>
            <p:cNvSpPr/>
            <p:nvPr/>
          </p:nvSpPr>
          <p:spPr bwMode="auto">
            <a:xfrm>
              <a:off x="11267398" y="2391097"/>
              <a:ext cx="28575" cy="29369"/>
            </a:xfrm>
            <a:custGeom>
              <a:avLst/>
              <a:gdLst>
                <a:gd name="T0" fmla="+- 0 10800 961"/>
                <a:gd name="T1" fmla="*/ T0 w 19678"/>
                <a:gd name="T2" fmla="+- 0 10800 961"/>
                <a:gd name="T3" fmla="*/ 10800 h 19678"/>
                <a:gd name="T4" fmla="+- 0 10800 961"/>
                <a:gd name="T5" fmla="*/ T4 w 19678"/>
                <a:gd name="T6" fmla="+- 0 10800 961"/>
                <a:gd name="T7" fmla="*/ 10800 h 19678"/>
                <a:gd name="T8" fmla="+- 0 10800 961"/>
                <a:gd name="T9" fmla="*/ T8 w 19678"/>
                <a:gd name="T10" fmla="+- 0 10800 961"/>
                <a:gd name="T11" fmla="*/ 10800 h 19678"/>
                <a:gd name="T12" fmla="+- 0 10800 961"/>
                <a:gd name="T13" fmla="*/ T12 w 19678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8">
                  <a:moveTo>
                    <a:pt x="2882" y="2882"/>
                  </a:moveTo>
                  <a:cubicBezTo>
                    <a:pt x="-961" y="6725"/>
                    <a:pt x="-961" y="12952"/>
                    <a:pt x="2882" y="16795"/>
                  </a:cubicBezTo>
                  <a:cubicBezTo>
                    <a:pt x="6725" y="20638"/>
                    <a:pt x="12952" y="20638"/>
                    <a:pt x="16795" y="16795"/>
                  </a:cubicBezTo>
                  <a:cubicBezTo>
                    <a:pt x="20639" y="12952"/>
                    <a:pt x="20639" y="6725"/>
                    <a:pt x="16795" y="2882"/>
                  </a:cubicBezTo>
                  <a:cubicBezTo>
                    <a:pt x="12952" y="-961"/>
                    <a:pt x="6725" y="-961"/>
                    <a:pt x="2882" y="2882"/>
                  </a:cubicBezTo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5" name="AutoShape 67"/>
            <p:cNvSpPr/>
            <p:nvPr/>
          </p:nvSpPr>
          <p:spPr bwMode="auto">
            <a:xfrm>
              <a:off x="11078485" y="2115665"/>
              <a:ext cx="319088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9818" y="16200"/>
                  </a:moveTo>
                  <a:cubicBezTo>
                    <a:pt x="5486" y="16200"/>
                    <a:pt x="1963" y="13776"/>
                    <a:pt x="1963" y="10800"/>
                  </a:cubicBezTo>
                  <a:cubicBezTo>
                    <a:pt x="1963" y="7821"/>
                    <a:pt x="5486" y="5400"/>
                    <a:pt x="9818" y="5400"/>
                  </a:cubicBezTo>
                  <a:cubicBezTo>
                    <a:pt x="14148" y="5400"/>
                    <a:pt x="17672" y="7821"/>
                    <a:pt x="17672" y="10800"/>
                  </a:cubicBezTo>
                  <a:cubicBezTo>
                    <a:pt x="17672" y="13776"/>
                    <a:pt x="14148" y="16200"/>
                    <a:pt x="9818" y="16200"/>
                  </a:cubicBezTo>
                  <a:moveTo>
                    <a:pt x="13745" y="20249"/>
                  </a:moveTo>
                  <a:lnTo>
                    <a:pt x="5890" y="20249"/>
                  </a:lnTo>
                  <a:lnTo>
                    <a:pt x="4909" y="16613"/>
                  </a:lnTo>
                  <a:cubicBezTo>
                    <a:pt x="6358" y="17192"/>
                    <a:pt x="8019" y="17549"/>
                    <a:pt x="9818" y="17549"/>
                  </a:cubicBezTo>
                  <a:cubicBezTo>
                    <a:pt x="11614" y="17549"/>
                    <a:pt x="13277" y="17192"/>
                    <a:pt x="14727" y="16613"/>
                  </a:cubicBezTo>
                  <a:cubicBezTo>
                    <a:pt x="14727" y="16613"/>
                    <a:pt x="13745" y="20249"/>
                    <a:pt x="13745" y="20249"/>
                  </a:cubicBezTo>
                  <a:close/>
                  <a:moveTo>
                    <a:pt x="5992" y="1350"/>
                  </a:moveTo>
                  <a:lnTo>
                    <a:pt x="13847" y="1350"/>
                  </a:lnTo>
                  <a:lnTo>
                    <a:pt x="14828" y="4985"/>
                  </a:lnTo>
                  <a:cubicBezTo>
                    <a:pt x="13379" y="4406"/>
                    <a:pt x="11718" y="4050"/>
                    <a:pt x="9919" y="4050"/>
                  </a:cubicBezTo>
                  <a:cubicBezTo>
                    <a:pt x="8123" y="4050"/>
                    <a:pt x="6460" y="4406"/>
                    <a:pt x="5010" y="4985"/>
                  </a:cubicBezTo>
                  <a:cubicBezTo>
                    <a:pt x="5010" y="4985"/>
                    <a:pt x="5992" y="1350"/>
                    <a:pt x="5992" y="1350"/>
                  </a:cubicBezTo>
                  <a:close/>
                  <a:moveTo>
                    <a:pt x="19636" y="9450"/>
                  </a:moveTo>
                  <a:cubicBezTo>
                    <a:pt x="19567" y="9450"/>
                    <a:pt x="19509" y="9472"/>
                    <a:pt x="19442" y="9477"/>
                  </a:cubicBezTo>
                  <a:cubicBezTo>
                    <a:pt x="19101" y="8298"/>
                    <a:pt x="18294" y="7245"/>
                    <a:pt x="17187" y="6376"/>
                  </a:cubicBezTo>
                  <a:lnTo>
                    <a:pt x="15778" y="1102"/>
                  </a:lnTo>
                  <a:cubicBezTo>
                    <a:pt x="15605" y="464"/>
                    <a:pt x="14794" y="0"/>
                    <a:pt x="13847" y="0"/>
                  </a:cubicBezTo>
                  <a:lnTo>
                    <a:pt x="5992" y="0"/>
                  </a:lnTo>
                  <a:cubicBezTo>
                    <a:pt x="5047" y="0"/>
                    <a:pt x="4236" y="464"/>
                    <a:pt x="4061" y="1102"/>
                  </a:cubicBezTo>
                  <a:lnTo>
                    <a:pt x="2686" y="6198"/>
                  </a:lnTo>
                  <a:cubicBezTo>
                    <a:pt x="1037" y="7405"/>
                    <a:pt x="0" y="9012"/>
                    <a:pt x="0" y="10800"/>
                  </a:cubicBezTo>
                  <a:cubicBezTo>
                    <a:pt x="0" y="12542"/>
                    <a:pt x="995" y="14110"/>
                    <a:pt x="2573" y="15307"/>
                  </a:cubicBezTo>
                  <a:lnTo>
                    <a:pt x="3959" y="20496"/>
                  </a:lnTo>
                  <a:cubicBezTo>
                    <a:pt x="4132" y="21135"/>
                    <a:pt x="4943" y="21599"/>
                    <a:pt x="5890" y="21599"/>
                  </a:cubicBezTo>
                  <a:lnTo>
                    <a:pt x="13745" y="21599"/>
                  </a:lnTo>
                  <a:cubicBezTo>
                    <a:pt x="14690" y="21599"/>
                    <a:pt x="15501" y="21135"/>
                    <a:pt x="15676" y="20496"/>
                  </a:cubicBezTo>
                  <a:lnTo>
                    <a:pt x="17074" y="15311"/>
                  </a:lnTo>
                  <a:cubicBezTo>
                    <a:pt x="18242" y="14426"/>
                    <a:pt x="19089" y="13340"/>
                    <a:pt x="19442" y="12122"/>
                  </a:cubicBezTo>
                  <a:cubicBezTo>
                    <a:pt x="19509" y="12127"/>
                    <a:pt x="19567" y="12150"/>
                    <a:pt x="19636" y="12150"/>
                  </a:cubicBezTo>
                  <a:cubicBezTo>
                    <a:pt x="20719" y="12150"/>
                    <a:pt x="21600" y="11544"/>
                    <a:pt x="21600" y="10800"/>
                  </a:cubicBezTo>
                  <a:cubicBezTo>
                    <a:pt x="21600" y="10053"/>
                    <a:pt x="20719" y="9450"/>
                    <a:pt x="19636" y="9450"/>
                  </a:cubicBezTo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6" name="AutoShape 68"/>
            <p:cNvSpPr/>
            <p:nvPr/>
          </p:nvSpPr>
          <p:spPr bwMode="auto">
            <a:xfrm>
              <a:off x="11209454" y="2275209"/>
              <a:ext cx="87313" cy="88106"/>
            </a:xfrm>
            <a:custGeom>
              <a:avLst/>
              <a:gdLst>
                <a:gd name="T0" fmla="*/ 10740 w 21481"/>
                <a:gd name="T1" fmla="+- 0 10860 120"/>
                <a:gd name="T2" fmla="*/ 10860 h 21480"/>
                <a:gd name="T3" fmla="*/ 10740 w 21481"/>
                <a:gd name="T4" fmla="+- 0 10860 120"/>
                <a:gd name="T5" fmla="*/ 10860 h 21480"/>
                <a:gd name="T6" fmla="*/ 10740 w 21481"/>
                <a:gd name="T7" fmla="+- 0 10860 120"/>
                <a:gd name="T8" fmla="*/ 10860 h 21480"/>
                <a:gd name="T9" fmla="*/ 10740 w 21481"/>
                <a:gd name="T10" fmla="+- 0 10860 120"/>
                <a:gd name="T11" fmla="*/ 10860 h 2148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481" h="21480">
                  <a:moveTo>
                    <a:pt x="21127" y="346"/>
                  </a:moveTo>
                  <a:cubicBezTo>
                    <a:pt x="20697" y="-82"/>
                    <a:pt x="20002" y="-120"/>
                    <a:pt x="19516" y="270"/>
                  </a:cubicBezTo>
                  <a:lnTo>
                    <a:pt x="1055" y="15432"/>
                  </a:lnTo>
                  <a:cubicBezTo>
                    <a:pt x="375" y="16113"/>
                    <a:pt x="0" y="17012"/>
                    <a:pt x="0" y="17972"/>
                  </a:cubicBezTo>
                  <a:cubicBezTo>
                    <a:pt x="0" y="18902"/>
                    <a:pt x="361" y="19783"/>
                    <a:pt x="1027" y="20446"/>
                  </a:cubicBezTo>
                  <a:cubicBezTo>
                    <a:pt x="1694" y="21103"/>
                    <a:pt x="2583" y="21473"/>
                    <a:pt x="3542" y="21479"/>
                  </a:cubicBezTo>
                  <a:cubicBezTo>
                    <a:pt x="4431" y="21473"/>
                    <a:pt x="5354" y="21144"/>
                    <a:pt x="6028" y="20495"/>
                  </a:cubicBezTo>
                  <a:lnTo>
                    <a:pt x="12598" y="12627"/>
                  </a:lnTo>
                  <a:lnTo>
                    <a:pt x="21224" y="1935"/>
                  </a:lnTo>
                  <a:cubicBezTo>
                    <a:pt x="21600" y="1462"/>
                    <a:pt x="21558" y="771"/>
                    <a:pt x="21127" y="346"/>
                  </a:cubicBezTo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28" name="Oval 17"/>
          <p:cNvSpPr/>
          <p:nvPr/>
        </p:nvSpPr>
        <p:spPr>
          <a:xfrm>
            <a:off x="4102635" y="3052875"/>
            <a:ext cx="950976" cy="950976"/>
          </a:xfrm>
          <a:prstGeom prst="ellipse">
            <a:avLst/>
          </a:prstGeom>
          <a:solidFill>
            <a:schemeClr val="bg1">
              <a:alpha val="20000"/>
            </a:schemeClr>
          </a:solidFill>
          <a:ln w="76200"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35"/>
          <p:cNvGrpSpPr/>
          <p:nvPr/>
        </p:nvGrpSpPr>
        <p:grpSpPr>
          <a:xfrm>
            <a:off x="4341111" y="3227316"/>
            <a:ext cx="537793" cy="537793"/>
            <a:chOff x="8204317" y="2115665"/>
            <a:chExt cx="464344" cy="464344"/>
          </a:xfrm>
          <a:solidFill>
            <a:schemeClr val="bg1">
              <a:alpha val="20000"/>
            </a:schemeClr>
          </a:solidFill>
        </p:grpSpPr>
        <p:sp>
          <p:nvSpPr>
            <p:cNvPr id="30" name="AutoShape 81"/>
            <p:cNvSpPr/>
            <p:nvPr/>
          </p:nvSpPr>
          <p:spPr bwMode="auto">
            <a:xfrm>
              <a:off x="8204317" y="211566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solidFill>
              <a:schemeClr val="bg1"/>
            </a:solidFill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1" name="AutoShape 82"/>
            <p:cNvSpPr/>
            <p:nvPr/>
          </p:nvSpPr>
          <p:spPr bwMode="auto">
            <a:xfrm>
              <a:off x="8247973" y="249269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gradFill>
                <a:gsLst>
                  <a:gs pos="0">
                    <a:schemeClr val="accent1">
                      <a:lumMod val="7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32" name="Oval 39"/>
          <p:cNvSpPr/>
          <p:nvPr/>
        </p:nvSpPr>
        <p:spPr>
          <a:xfrm>
            <a:off x="5785370" y="4491162"/>
            <a:ext cx="581446" cy="581446"/>
          </a:xfrm>
          <a:prstGeom prst="ellipse">
            <a:avLst/>
          </a:prstGeom>
          <a:solidFill>
            <a:schemeClr val="bg1">
              <a:alpha val="20000"/>
            </a:schemeClr>
          </a:solidFill>
          <a:ln w="76200"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41"/>
          <p:cNvSpPr/>
          <p:nvPr/>
        </p:nvSpPr>
        <p:spPr>
          <a:xfrm>
            <a:off x="5941199" y="4647247"/>
            <a:ext cx="269275" cy="269275"/>
          </a:xfrm>
          <a:prstGeom prst="ellipse">
            <a:avLst/>
          </a:prstGeom>
          <a:solidFill>
            <a:schemeClr val="bg1">
              <a:alpha val="20000"/>
            </a:schemeClr>
          </a:solidFill>
          <a:ln w="76200">
            <a:gradFill>
              <a:gsLst>
                <a:gs pos="0">
                  <a:schemeClr val="accent1">
                    <a:lumMod val="7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26"/>
          <p:cNvSpPr/>
          <p:nvPr/>
        </p:nvSpPr>
        <p:spPr bwMode="auto">
          <a:xfrm>
            <a:off x="6854365" y="5246120"/>
            <a:ext cx="404533" cy="419539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  <p:sp>
        <p:nvSpPr>
          <p:cNvPr id="35" name="TextBox 44"/>
          <p:cNvSpPr txBox="1"/>
          <p:nvPr/>
        </p:nvSpPr>
        <p:spPr>
          <a:xfrm>
            <a:off x="5439285" y="5186129"/>
            <a:ext cx="12731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>
                    <a:lumMod val="95000"/>
                  </a:schemeClr>
                </a:solidFill>
              </a:rPr>
              <a:t>Finish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5463"/>
            <a:ext cx="12193057" cy="69134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6400" y="319313"/>
            <a:ext cx="214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2"/>
          <p:cNvSpPr txBox="1"/>
          <p:nvPr/>
        </p:nvSpPr>
        <p:spPr>
          <a:xfrm>
            <a:off x="7305475" y="178948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1" name="Rectangle 13"/>
          <p:cNvSpPr/>
          <p:nvPr/>
        </p:nvSpPr>
        <p:spPr>
          <a:xfrm>
            <a:off x="7302893" y="2064356"/>
            <a:ext cx="26313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12" name="TextBox 15"/>
          <p:cNvSpPr txBox="1"/>
          <p:nvPr/>
        </p:nvSpPr>
        <p:spPr>
          <a:xfrm>
            <a:off x="7305475" y="311656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3" name="Rectangle 16"/>
          <p:cNvSpPr/>
          <p:nvPr/>
        </p:nvSpPr>
        <p:spPr>
          <a:xfrm>
            <a:off x="7302893" y="3371993"/>
            <a:ext cx="26313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14" name="TextBox 18"/>
          <p:cNvSpPr txBox="1"/>
          <p:nvPr/>
        </p:nvSpPr>
        <p:spPr>
          <a:xfrm>
            <a:off x="7305475" y="439048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5" name="Rectangle 19"/>
          <p:cNvSpPr/>
          <p:nvPr/>
        </p:nvSpPr>
        <p:spPr>
          <a:xfrm>
            <a:off x="7302893" y="4678334"/>
            <a:ext cx="26313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17" name="Oval 11"/>
          <p:cNvSpPr/>
          <p:nvPr/>
        </p:nvSpPr>
        <p:spPr>
          <a:xfrm>
            <a:off x="6295077" y="1890475"/>
            <a:ext cx="923827" cy="923827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AutoShape 43"/>
          <p:cNvSpPr/>
          <p:nvPr/>
        </p:nvSpPr>
        <p:spPr bwMode="auto">
          <a:xfrm>
            <a:off x="6547909" y="2204890"/>
            <a:ext cx="433628" cy="31153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51" y="9367"/>
                </a:moveTo>
                <a:cubicBezTo>
                  <a:pt x="10901" y="9383"/>
                  <a:pt x="10851" y="9391"/>
                  <a:pt x="10800" y="9391"/>
                </a:cubicBezTo>
                <a:cubicBezTo>
                  <a:pt x="10748" y="9391"/>
                  <a:pt x="10698" y="9383"/>
                  <a:pt x="10648" y="9367"/>
                </a:cubicBezTo>
                <a:lnTo>
                  <a:pt x="1873" y="6550"/>
                </a:lnTo>
                <a:cubicBezTo>
                  <a:pt x="1566" y="6452"/>
                  <a:pt x="1349" y="6072"/>
                  <a:pt x="1349" y="5634"/>
                </a:cubicBezTo>
                <a:cubicBezTo>
                  <a:pt x="1349" y="5197"/>
                  <a:pt x="1566" y="4817"/>
                  <a:pt x="1873" y="4719"/>
                </a:cubicBezTo>
                <a:lnTo>
                  <a:pt x="10648" y="1902"/>
                </a:lnTo>
                <a:cubicBezTo>
                  <a:pt x="10698" y="1886"/>
                  <a:pt x="10748" y="1878"/>
                  <a:pt x="10800" y="1878"/>
                </a:cubicBezTo>
                <a:cubicBezTo>
                  <a:pt x="10851" y="1878"/>
                  <a:pt x="10901" y="1886"/>
                  <a:pt x="10951" y="1902"/>
                </a:cubicBezTo>
                <a:lnTo>
                  <a:pt x="19726" y="4719"/>
                </a:lnTo>
                <a:cubicBezTo>
                  <a:pt x="20033" y="4817"/>
                  <a:pt x="20249" y="5197"/>
                  <a:pt x="20249" y="5634"/>
                </a:cubicBezTo>
                <a:cubicBezTo>
                  <a:pt x="20249" y="6072"/>
                  <a:pt x="20033" y="6452"/>
                  <a:pt x="19726" y="6550"/>
                </a:cubicBezTo>
                <a:cubicBezTo>
                  <a:pt x="19726" y="6550"/>
                  <a:pt x="10951" y="9367"/>
                  <a:pt x="10951" y="9367"/>
                </a:cubicBezTo>
                <a:close/>
                <a:moveTo>
                  <a:pt x="16874" y="16904"/>
                </a:moveTo>
                <a:cubicBezTo>
                  <a:pt x="16874" y="17942"/>
                  <a:pt x="14849" y="19721"/>
                  <a:pt x="10800" y="19721"/>
                </a:cubicBezTo>
                <a:cubicBezTo>
                  <a:pt x="6749" y="19721"/>
                  <a:pt x="4724" y="17942"/>
                  <a:pt x="4724" y="16904"/>
                </a:cubicBezTo>
                <a:lnTo>
                  <a:pt x="4724" y="9394"/>
                </a:lnTo>
                <a:lnTo>
                  <a:pt x="10353" y="11200"/>
                </a:lnTo>
                <a:cubicBezTo>
                  <a:pt x="10501" y="11246"/>
                  <a:pt x="10651" y="11269"/>
                  <a:pt x="10800" y="11269"/>
                </a:cubicBezTo>
                <a:cubicBezTo>
                  <a:pt x="10949" y="11269"/>
                  <a:pt x="11098" y="11246"/>
                  <a:pt x="11255" y="11198"/>
                </a:cubicBezTo>
                <a:lnTo>
                  <a:pt x="16874" y="9394"/>
                </a:lnTo>
                <a:cubicBezTo>
                  <a:pt x="16874" y="9394"/>
                  <a:pt x="16874" y="16904"/>
                  <a:pt x="16874" y="16904"/>
                </a:cubicBezTo>
                <a:close/>
                <a:moveTo>
                  <a:pt x="21600" y="5634"/>
                </a:moveTo>
                <a:cubicBezTo>
                  <a:pt x="21600" y="4314"/>
                  <a:pt x="20954" y="3185"/>
                  <a:pt x="20030" y="2888"/>
                </a:cubicBezTo>
                <a:lnTo>
                  <a:pt x="11246" y="68"/>
                </a:lnTo>
                <a:cubicBezTo>
                  <a:pt x="11098" y="22"/>
                  <a:pt x="10949" y="0"/>
                  <a:pt x="10800" y="0"/>
                </a:cubicBezTo>
                <a:cubicBezTo>
                  <a:pt x="10651" y="0"/>
                  <a:pt x="10501" y="22"/>
                  <a:pt x="10344" y="71"/>
                </a:cubicBezTo>
                <a:lnTo>
                  <a:pt x="1570" y="2888"/>
                </a:lnTo>
                <a:cubicBezTo>
                  <a:pt x="645" y="3185"/>
                  <a:pt x="0" y="4314"/>
                  <a:pt x="0" y="5634"/>
                </a:cubicBezTo>
                <a:cubicBezTo>
                  <a:pt x="0" y="6955"/>
                  <a:pt x="645" y="8084"/>
                  <a:pt x="1569" y="8380"/>
                </a:cubicBezTo>
                <a:lnTo>
                  <a:pt x="3374" y="8960"/>
                </a:lnTo>
                <a:lnTo>
                  <a:pt x="3374" y="16904"/>
                </a:lnTo>
                <a:cubicBezTo>
                  <a:pt x="3374" y="19397"/>
                  <a:pt x="5425" y="21600"/>
                  <a:pt x="10800" y="21600"/>
                </a:cubicBezTo>
                <a:cubicBezTo>
                  <a:pt x="16174" y="21600"/>
                  <a:pt x="18224" y="19397"/>
                  <a:pt x="18224" y="16904"/>
                </a:cubicBezTo>
                <a:lnTo>
                  <a:pt x="18224" y="8960"/>
                </a:lnTo>
                <a:lnTo>
                  <a:pt x="20030" y="8380"/>
                </a:lnTo>
                <a:cubicBezTo>
                  <a:pt x="20954" y="8084"/>
                  <a:pt x="21600" y="6955"/>
                  <a:pt x="21600" y="563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0" name="AutoShape 44"/>
          <p:cNvSpPr/>
          <p:nvPr/>
        </p:nvSpPr>
        <p:spPr bwMode="auto">
          <a:xfrm>
            <a:off x="6954905" y="2312170"/>
            <a:ext cx="26639" cy="1487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963"/>
                </a:moveTo>
                <a:lnTo>
                  <a:pt x="0" y="19636"/>
                </a:lnTo>
                <a:cubicBezTo>
                  <a:pt x="0" y="20721"/>
                  <a:pt x="4841" y="21599"/>
                  <a:pt x="10800" y="21599"/>
                </a:cubicBezTo>
                <a:cubicBezTo>
                  <a:pt x="16758" y="21599"/>
                  <a:pt x="21600" y="20721"/>
                  <a:pt x="21600" y="19636"/>
                </a:cubicBezTo>
                <a:lnTo>
                  <a:pt x="21600" y="1963"/>
                </a:lnTo>
                <a:cubicBezTo>
                  <a:pt x="21600" y="878"/>
                  <a:pt x="16758" y="0"/>
                  <a:pt x="10800" y="0"/>
                </a:cubicBezTo>
                <a:cubicBezTo>
                  <a:pt x="4841" y="0"/>
                  <a:pt x="0" y="878"/>
                  <a:pt x="0" y="19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1" name="AutoShape 45"/>
          <p:cNvSpPr/>
          <p:nvPr/>
        </p:nvSpPr>
        <p:spPr bwMode="auto">
          <a:xfrm>
            <a:off x="6940846" y="2474225"/>
            <a:ext cx="54759" cy="813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8" y="0"/>
                  <a:pt x="0" y="10427"/>
                  <a:pt x="0" y="14400"/>
                </a:cubicBezTo>
                <a:cubicBezTo>
                  <a:pt x="0" y="18372"/>
                  <a:pt x="4838" y="21599"/>
                  <a:pt x="10800" y="21599"/>
                </a:cubicBezTo>
                <a:cubicBezTo>
                  <a:pt x="16761" y="21599"/>
                  <a:pt x="21600" y="18372"/>
                  <a:pt x="21600" y="14400"/>
                </a:cubicBezTo>
                <a:cubicBezTo>
                  <a:pt x="21600" y="10427"/>
                  <a:pt x="16761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3" name="Oval 17"/>
          <p:cNvSpPr/>
          <p:nvPr/>
        </p:nvSpPr>
        <p:spPr>
          <a:xfrm>
            <a:off x="6316874" y="4504453"/>
            <a:ext cx="923827" cy="923827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AutoShape 113"/>
          <p:cNvSpPr/>
          <p:nvPr/>
        </p:nvSpPr>
        <p:spPr bwMode="auto">
          <a:xfrm>
            <a:off x="6635474" y="4764090"/>
            <a:ext cx="297472" cy="43362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5386" y="14175"/>
                </a:moveTo>
                <a:lnTo>
                  <a:pt x="6223" y="14175"/>
                </a:lnTo>
                <a:cubicBezTo>
                  <a:pt x="5734" y="13446"/>
                  <a:pt x="5147" y="12716"/>
                  <a:pt x="4568" y="12003"/>
                </a:cubicBezTo>
                <a:cubicBezTo>
                  <a:pt x="3287" y="10427"/>
                  <a:pt x="1963" y="8797"/>
                  <a:pt x="1963" y="7425"/>
                </a:cubicBezTo>
                <a:cubicBezTo>
                  <a:pt x="1963" y="4075"/>
                  <a:pt x="5927" y="1350"/>
                  <a:pt x="10800" y="1350"/>
                </a:cubicBezTo>
                <a:cubicBezTo>
                  <a:pt x="15672" y="1350"/>
                  <a:pt x="19636" y="4075"/>
                  <a:pt x="19636" y="7425"/>
                </a:cubicBezTo>
                <a:cubicBezTo>
                  <a:pt x="19636" y="8787"/>
                  <a:pt x="18312" y="10425"/>
                  <a:pt x="17029" y="12011"/>
                </a:cubicBezTo>
                <a:cubicBezTo>
                  <a:pt x="16455" y="12723"/>
                  <a:pt x="15873" y="13449"/>
                  <a:pt x="15386" y="14175"/>
                </a:cubicBezTo>
                <a:moveTo>
                  <a:pt x="10800" y="20249"/>
                </a:moveTo>
                <a:cubicBezTo>
                  <a:pt x="9805" y="20249"/>
                  <a:pt x="9347" y="20171"/>
                  <a:pt x="8839" y="19406"/>
                </a:cubicBezTo>
                <a:lnTo>
                  <a:pt x="13000" y="19048"/>
                </a:lnTo>
                <a:cubicBezTo>
                  <a:pt x="12398" y="20164"/>
                  <a:pt x="11959" y="20249"/>
                  <a:pt x="10800" y="20249"/>
                </a:cubicBezTo>
                <a:moveTo>
                  <a:pt x="7595" y="16813"/>
                </a:moveTo>
                <a:cubicBezTo>
                  <a:pt x="7417" y="16407"/>
                  <a:pt x="7215" y="15978"/>
                  <a:pt x="6991" y="15525"/>
                </a:cubicBezTo>
                <a:lnTo>
                  <a:pt x="14616" y="15525"/>
                </a:lnTo>
                <a:cubicBezTo>
                  <a:pt x="14496" y="15767"/>
                  <a:pt x="14375" y="16010"/>
                  <a:pt x="14270" y="16239"/>
                </a:cubicBezTo>
                <a:cubicBezTo>
                  <a:pt x="14270" y="16239"/>
                  <a:pt x="7595" y="16813"/>
                  <a:pt x="7595" y="16813"/>
                </a:cubicBezTo>
                <a:close/>
                <a:moveTo>
                  <a:pt x="13345" y="18343"/>
                </a:moveTo>
                <a:lnTo>
                  <a:pt x="8476" y="18762"/>
                </a:lnTo>
                <a:cubicBezTo>
                  <a:pt x="8303" y="18416"/>
                  <a:pt x="8116" y="18011"/>
                  <a:pt x="7890" y="17483"/>
                </a:cubicBezTo>
                <a:cubicBezTo>
                  <a:pt x="7887" y="17477"/>
                  <a:pt x="7883" y="17469"/>
                  <a:pt x="7881" y="17462"/>
                </a:cubicBezTo>
                <a:lnTo>
                  <a:pt x="13957" y="16941"/>
                </a:lnTo>
                <a:cubicBezTo>
                  <a:pt x="13871" y="17140"/>
                  <a:pt x="13778" y="17350"/>
                  <a:pt x="13698" y="17537"/>
                </a:cubicBezTo>
                <a:cubicBezTo>
                  <a:pt x="13569" y="17841"/>
                  <a:pt x="13453" y="18104"/>
                  <a:pt x="13345" y="18343"/>
                </a:cubicBezTo>
                <a:moveTo>
                  <a:pt x="10800" y="0"/>
                </a:moveTo>
                <a:cubicBezTo>
                  <a:pt x="4835" y="0"/>
                  <a:pt x="0" y="3324"/>
                  <a:pt x="0" y="7425"/>
                </a:cubicBezTo>
                <a:cubicBezTo>
                  <a:pt x="0" y="10146"/>
                  <a:pt x="3621" y="13029"/>
                  <a:pt x="4939" y="15562"/>
                </a:cubicBezTo>
                <a:cubicBezTo>
                  <a:pt x="6906" y="19339"/>
                  <a:pt x="6688" y="21599"/>
                  <a:pt x="10800" y="21599"/>
                </a:cubicBezTo>
                <a:cubicBezTo>
                  <a:pt x="14972" y="21599"/>
                  <a:pt x="14692" y="19349"/>
                  <a:pt x="16660" y="15577"/>
                </a:cubicBezTo>
                <a:cubicBezTo>
                  <a:pt x="17983" y="13039"/>
                  <a:pt x="21600" y="10124"/>
                  <a:pt x="21600" y="7425"/>
                </a:cubicBezTo>
                <a:cubicBezTo>
                  <a:pt x="21600" y="3324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26" name="AutoShape 114"/>
          <p:cNvSpPr/>
          <p:nvPr/>
        </p:nvSpPr>
        <p:spPr bwMode="auto">
          <a:xfrm>
            <a:off x="6702812" y="4832168"/>
            <a:ext cx="88057" cy="880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938" y="0"/>
                </a:moveTo>
                <a:cubicBezTo>
                  <a:pt x="8943" y="0"/>
                  <a:pt x="0" y="8942"/>
                  <a:pt x="0" y="19938"/>
                </a:cubicBezTo>
                <a:cubicBezTo>
                  <a:pt x="0" y="20855"/>
                  <a:pt x="743" y="21600"/>
                  <a:pt x="1661" y="21600"/>
                </a:cubicBezTo>
                <a:cubicBezTo>
                  <a:pt x="2579" y="21600"/>
                  <a:pt x="3323" y="20855"/>
                  <a:pt x="3323" y="19938"/>
                </a:cubicBezTo>
                <a:cubicBezTo>
                  <a:pt x="3323" y="10777"/>
                  <a:pt x="10777" y="3323"/>
                  <a:pt x="19938" y="3323"/>
                </a:cubicBezTo>
                <a:cubicBezTo>
                  <a:pt x="20856" y="3323"/>
                  <a:pt x="21600" y="2578"/>
                  <a:pt x="21600" y="1661"/>
                </a:cubicBezTo>
                <a:cubicBezTo>
                  <a:pt x="21600" y="744"/>
                  <a:pt x="20856" y="0"/>
                  <a:pt x="1993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6" name="Oval 14"/>
          <p:cNvSpPr/>
          <p:nvPr/>
        </p:nvSpPr>
        <p:spPr>
          <a:xfrm>
            <a:off x="6316874" y="3198112"/>
            <a:ext cx="923827" cy="923827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AutoShape 139"/>
          <p:cNvSpPr/>
          <p:nvPr/>
        </p:nvSpPr>
        <p:spPr bwMode="auto">
          <a:xfrm>
            <a:off x="6588622" y="3452053"/>
            <a:ext cx="427811" cy="414648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3801" y="178948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5" name="Rectangle 4"/>
          <p:cNvSpPr/>
          <p:nvPr/>
        </p:nvSpPr>
        <p:spPr>
          <a:xfrm>
            <a:off x="3243793" y="2044914"/>
            <a:ext cx="24981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3273801" y="309712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" name="Rectangle 7"/>
          <p:cNvSpPr/>
          <p:nvPr/>
        </p:nvSpPr>
        <p:spPr>
          <a:xfrm>
            <a:off x="3243793" y="3352551"/>
            <a:ext cx="24981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3273801" y="437104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9" name="Rectangle 10"/>
          <p:cNvSpPr/>
          <p:nvPr/>
        </p:nvSpPr>
        <p:spPr>
          <a:xfrm>
            <a:off x="3243793" y="4658892"/>
            <a:ext cx="24981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28" name="Oval 8"/>
          <p:cNvSpPr/>
          <p:nvPr/>
        </p:nvSpPr>
        <p:spPr>
          <a:xfrm>
            <a:off x="2257774" y="4485011"/>
            <a:ext cx="923827" cy="923827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9" name="AutoShape 32"/>
          <p:cNvSpPr/>
          <p:nvPr/>
        </p:nvSpPr>
        <p:spPr bwMode="auto">
          <a:xfrm>
            <a:off x="2505416" y="4758716"/>
            <a:ext cx="427810" cy="374425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1" name="Oval 5"/>
          <p:cNvSpPr/>
          <p:nvPr/>
        </p:nvSpPr>
        <p:spPr>
          <a:xfrm>
            <a:off x="2257774" y="3178670"/>
            <a:ext cx="923827" cy="923827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3" name="AutoShape 110"/>
          <p:cNvSpPr/>
          <p:nvPr/>
        </p:nvSpPr>
        <p:spPr bwMode="auto">
          <a:xfrm>
            <a:off x="2559532" y="3500382"/>
            <a:ext cx="320310" cy="2142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99" y="20255"/>
                </a:moveTo>
                <a:lnTo>
                  <a:pt x="899" y="20255"/>
                </a:lnTo>
                <a:lnTo>
                  <a:pt x="899" y="1350"/>
                </a:lnTo>
                <a:lnTo>
                  <a:pt x="20699" y="1350"/>
                </a:lnTo>
                <a:cubicBezTo>
                  <a:pt x="20699" y="1350"/>
                  <a:pt x="20699" y="20255"/>
                  <a:pt x="20699" y="20255"/>
                </a:cubicBezTo>
                <a:close/>
                <a:moveTo>
                  <a:pt x="20699" y="0"/>
                </a:moveTo>
                <a:lnTo>
                  <a:pt x="899" y="5"/>
                </a:lnTo>
                <a:cubicBezTo>
                  <a:pt x="402" y="5"/>
                  <a:pt x="0" y="603"/>
                  <a:pt x="0" y="1350"/>
                </a:cubicBezTo>
                <a:lnTo>
                  <a:pt x="0" y="20249"/>
                </a:lnTo>
                <a:cubicBezTo>
                  <a:pt x="0" y="20996"/>
                  <a:pt x="402" y="21599"/>
                  <a:pt x="899" y="21599"/>
                </a:cubicBezTo>
                <a:lnTo>
                  <a:pt x="20699" y="21599"/>
                </a:lnTo>
                <a:cubicBezTo>
                  <a:pt x="21197" y="21599"/>
                  <a:pt x="21600" y="20996"/>
                  <a:pt x="21600" y="20249"/>
                </a:cubicBezTo>
                <a:lnTo>
                  <a:pt x="21600" y="1350"/>
                </a:lnTo>
                <a:cubicBezTo>
                  <a:pt x="21600" y="603"/>
                  <a:pt x="21197" y="0"/>
                  <a:pt x="206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4" name="AutoShape 111"/>
          <p:cNvSpPr/>
          <p:nvPr/>
        </p:nvSpPr>
        <p:spPr bwMode="auto">
          <a:xfrm>
            <a:off x="2505416" y="3446997"/>
            <a:ext cx="428542" cy="4014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6562"/>
                </a:moveTo>
                <a:cubicBezTo>
                  <a:pt x="20249" y="16959"/>
                  <a:pt x="19946" y="17282"/>
                  <a:pt x="19575" y="17282"/>
                </a:cubicBezTo>
                <a:lnTo>
                  <a:pt x="13499" y="17282"/>
                </a:lnTo>
                <a:lnTo>
                  <a:pt x="8099" y="17282"/>
                </a:lnTo>
                <a:lnTo>
                  <a:pt x="2024" y="17282"/>
                </a:lnTo>
                <a:cubicBezTo>
                  <a:pt x="1651" y="17282"/>
                  <a:pt x="1349" y="16959"/>
                  <a:pt x="1349" y="16562"/>
                </a:cubicBezTo>
                <a:lnTo>
                  <a:pt x="1349" y="2160"/>
                </a:lnTo>
                <a:cubicBezTo>
                  <a:pt x="1349" y="1762"/>
                  <a:pt x="1651" y="1440"/>
                  <a:pt x="2024" y="1440"/>
                </a:cubicBezTo>
                <a:lnTo>
                  <a:pt x="19575" y="1440"/>
                </a:lnTo>
                <a:cubicBezTo>
                  <a:pt x="19946" y="1440"/>
                  <a:pt x="20249" y="1762"/>
                  <a:pt x="20249" y="2160"/>
                </a:cubicBezTo>
                <a:cubicBezTo>
                  <a:pt x="20249" y="2160"/>
                  <a:pt x="20249" y="16562"/>
                  <a:pt x="20249" y="16562"/>
                </a:cubicBezTo>
                <a:close/>
                <a:moveTo>
                  <a:pt x="19575" y="0"/>
                </a:moveTo>
                <a:lnTo>
                  <a:pt x="2024" y="0"/>
                </a:lnTo>
                <a:cubicBezTo>
                  <a:pt x="905" y="0"/>
                  <a:pt x="0" y="966"/>
                  <a:pt x="0" y="2160"/>
                </a:cubicBezTo>
                <a:lnTo>
                  <a:pt x="0" y="16562"/>
                </a:lnTo>
                <a:cubicBezTo>
                  <a:pt x="0" y="17753"/>
                  <a:pt x="903" y="18718"/>
                  <a:pt x="2018" y="18721"/>
                </a:cubicBezTo>
                <a:lnTo>
                  <a:pt x="8774" y="18721"/>
                </a:lnTo>
                <a:lnTo>
                  <a:pt x="8774" y="19597"/>
                </a:lnTo>
                <a:lnTo>
                  <a:pt x="4561" y="20181"/>
                </a:lnTo>
                <a:cubicBezTo>
                  <a:pt x="4260" y="20262"/>
                  <a:pt x="4049" y="20549"/>
                  <a:pt x="4049" y="20879"/>
                </a:cubicBezTo>
                <a:cubicBezTo>
                  <a:pt x="4049" y="21277"/>
                  <a:pt x="4351" y="21599"/>
                  <a:pt x="4724" y="21599"/>
                </a:cubicBezTo>
                <a:lnTo>
                  <a:pt x="16874" y="21599"/>
                </a:lnTo>
                <a:cubicBezTo>
                  <a:pt x="17248" y="21599"/>
                  <a:pt x="17549" y="21277"/>
                  <a:pt x="17549" y="20879"/>
                </a:cubicBezTo>
                <a:cubicBezTo>
                  <a:pt x="17549" y="20549"/>
                  <a:pt x="17339" y="20262"/>
                  <a:pt x="17038" y="20181"/>
                </a:cubicBezTo>
                <a:lnTo>
                  <a:pt x="12824" y="19597"/>
                </a:lnTo>
                <a:lnTo>
                  <a:pt x="12824" y="18721"/>
                </a:lnTo>
                <a:lnTo>
                  <a:pt x="19581" y="18721"/>
                </a:lnTo>
                <a:cubicBezTo>
                  <a:pt x="20696" y="18718"/>
                  <a:pt x="21600" y="17753"/>
                  <a:pt x="21600" y="16562"/>
                </a:cubicBezTo>
                <a:lnTo>
                  <a:pt x="21600" y="2160"/>
                </a:lnTo>
                <a:cubicBezTo>
                  <a:pt x="21600" y="966"/>
                  <a:pt x="20692" y="0"/>
                  <a:pt x="1957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39" name="Oval 2"/>
          <p:cNvSpPr/>
          <p:nvPr/>
        </p:nvSpPr>
        <p:spPr>
          <a:xfrm>
            <a:off x="2257774" y="1871033"/>
            <a:ext cx="923827" cy="923827"/>
          </a:xfrm>
          <a:prstGeom prst="ellips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1" name="AutoShape 147"/>
          <p:cNvSpPr/>
          <p:nvPr/>
        </p:nvSpPr>
        <p:spPr bwMode="auto">
          <a:xfrm>
            <a:off x="2506646" y="2161030"/>
            <a:ext cx="427811" cy="375157"/>
          </a:xfrm>
          <a:custGeom>
            <a:avLst/>
            <a:gdLst>
              <a:gd name="T0" fmla="+- 0 10800 597"/>
              <a:gd name="T1" fmla="*/ T0 w 20407"/>
              <a:gd name="T2" fmla="+- 0 11028 672"/>
              <a:gd name="T3" fmla="*/ 11028 h 20712"/>
              <a:gd name="T4" fmla="+- 0 10800 597"/>
              <a:gd name="T5" fmla="*/ T4 w 20407"/>
              <a:gd name="T6" fmla="+- 0 11028 672"/>
              <a:gd name="T7" fmla="*/ 11028 h 20712"/>
              <a:gd name="T8" fmla="+- 0 10800 597"/>
              <a:gd name="T9" fmla="*/ T8 w 20407"/>
              <a:gd name="T10" fmla="+- 0 11028 672"/>
              <a:gd name="T11" fmla="*/ 11028 h 20712"/>
              <a:gd name="T12" fmla="+- 0 10800 597"/>
              <a:gd name="T13" fmla="*/ T12 w 20407"/>
              <a:gd name="T14" fmla="+- 0 11028 672"/>
              <a:gd name="T15" fmla="*/ 11028 h 2071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407" h="20712">
                <a:moveTo>
                  <a:pt x="17706" y="10922"/>
                </a:moveTo>
                <a:lnTo>
                  <a:pt x="10657" y="19017"/>
                </a:lnTo>
                <a:cubicBezTo>
                  <a:pt x="10407" y="19305"/>
                  <a:pt x="9998" y="19305"/>
                  <a:pt x="9748" y="19017"/>
                </a:cubicBezTo>
                <a:lnTo>
                  <a:pt x="2699" y="10922"/>
                </a:lnTo>
                <a:cubicBezTo>
                  <a:pt x="817" y="8762"/>
                  <a:pt x="817" y="5247"/>
                  <a:pt x="2699" y="3087"/>
                </a:cubicBezTo>
                <a:cubicBezTo>
                  <a:pt x="4512" y="1004"/>
                  <a:pt x="7429" y="931"/>
                  <a:pt x="9338" y="2923"/>
                </a:cubicBezTo>
                <a:lnTo>
                  <a:pt x="10202" y="3825"/>
                </a:lnTo>
                <a:lnTo>
                  <a:pt x="11067" y="2923"/>
                </a:lnTo>
                <a:cubicBezTo>
                  <a:pt x="12976" y="931"/>
                  <a:pt x="15893" y="1004"/>
                  <a:pt x="17706" y="3087"/>
                </a:cubicBezTo>
                <a:cubicBezTo>
                  <a:pt x="19588" y="5247"/>
                  <a:pt x="19588" y="8762"/>
                  <a:pt x="17706" y="10922"/>
                </a:cubicBezTo>
                <a:moveTo>
                  <a:pt x="18616" y="2043"/>
                </a:moveTo>
                <a:cubicBezTo>
                  <a:pt x="16301" y="-617"/>
                  <a:pt x="12601" y="-672"/>
                  <a:pt x="10202" y="1830"/>
                </a:cubicBezTo>
                <a:cubicBezTo>
                  <a:pt x="7805" y="-672"/>
                  <a:pt x="4104" y="-617"/>
                  <a:pt x="1789" y="2043"/>
                </a:cubicBezTo>
                <a:cubicBezTo>
                  <a:pt x="-597" y="4783"/>
                  <a:pt x="-597" y="9226"/>
                  <a:pt x="1789" y="11967"/>
                </a:cubicBezTo>
                <a:cubicBezTo>
                  <a:pt x="2470" y="12750"/>
                  <a:pt x="8838" y="20061"/>
                  <a:pt x="8838" y="20061"/>
                </a:cubicBezTo>
                <a:cubicBezTo>
                  <a:pt x="9592" y="20928"/>
                  <a:pt x="10812" y="20928"/>
                  <a:pt x="11567" y="20061"/>
                </a:cubicBezTo>
                <a:cubicBezTo>
                  <a:pt x="11567" y="20061"/>
                  <a:pt x="18539" y="12056"/>
                  <a:pt x="18616" y="11967"/>
                </a:cubicBezTo>
                <a:cubicBezTo>
                  <a:pt x="21003" y="9226"/>
                  <a:pt x="21003" y="4783"/>
                  <a:pt x="18616" y="204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42" name="AutoShape 148"/>
          <p:cNvSpPr/>
          <p:nvPr/>
        </p:nvSpPr>
        <p:spPr bwMode="auto">
          <a:xfrm>
            <a:off x="2573194" y="2228310"/>
            <a:ext cx="63623" cy="636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326" y="0"/>
                </a:moveTo>
                <a:cubicBezTo>
                  <a:pt x="19317" y="0"/>
                  <a:pt x="19317" y="4"/>
                  <a:pt x="19308" y="4"/>
                </a:cubicBezTo>
                <a:cubicBezTo>
                  <a:pt x="8643" y="13"/>
                  <a:pt x="0" y="8659"/>
                  <a:pt x="0" y="19326"/>
                </a:cubicBezTo>
                <a:cubicBezTo>
                  <a:pt x="0" y="20580"/>
                  <a:pt x="1019" y="21600"/>
                  <a:pt x="2273" y="21600"/>
                </a:cubicBezTo>
                <a:cubicBezTo>
                  <a:pt x="3528" y="21600"/>
                  <a:pt x="4547" y="20580"/>
                  <a:pt x="4547" y="19326"/>
                </a:cubicBezTo>
                <a:lnTo>
                  <a:pt x="4547" y="19321"/>
                </a:lnTo>
                <a:cubicBezTo>
                  <a:pt x="4547" y="11164"/>
                  <a:pt x="11164" y="4547"/>
                  <a:pt x="19321" y="4547"/>
                </a:cubicBezTo>
                <a:lnTo>
                  <a:pt x="19326" y="4547"/>
                </a:lnTo>
                <a:cubicBezTo>
                  <a:pt x="20580" y="4547"/>
                  <a:pt x="21599" y="3528"/>
                  <a:pt x="21599" y="2273"/>
                </a:cubicBezTo>
                <a:cubicBezTo>
                  <a:pt x="21599" y="1019"/>
                  <a:pt x="20580" y="0"/>
                  <a:pt x="19326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5463"/>
            <a:ext cx="12193057" cy="69134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6400" y="319313"/>
            <a:ext cx="214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0"/>
          <p:cNvSpPr txBox="1"/>
          <p:nvPr/>
        </p:nvSpPr>
        <p:spPr>
          <a:xfrm>
            <a:off x="1032932" y="4596542"/>
            <a:ext cx="2042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5" name="TextBox 11"/>
          <p:cNvSpPr txBox="1"/>
          <p:nvPr/>
        </p:nvSpPr>
        <p:spPr>
          <a:xfrm>
            <a:off x="1059286" y="4271466"/>
            <a:ext cx="1989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6" name="TextBox 31"/>
          <p:cNvSpPr txBox="1"/>
          <p:nvPr/>
        </p:nvSpPr>
        <p:spPr>
          <a:xfrm>
            <a:off x="3723156" y="4596542"/>
            <a:ext cx="2042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7" name="TextBox 32"/>
          <p:cNvSpPr txBox="1"/>
          <p:nvPr/>
        </p:nvSpPr>
        <p:spPr>
          <a:xfrm>
            <a:off x="3749510" y="4271466"/>
            <a:ext cx="1989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8" name="TextBox 37"/>
          <p:cNvSpPr txBox="1"/>
          <p:nvPr/>
        </p:nvSpPr>
        <p:spPr>
          <a:xfrm>
            <a:off x="6478917" y="4596542"/>
            <a:ext cx="2042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9" name="TextBox 38"/>
          <p:cNvSpPr txBox="1"/>
          <p:nvPr/>
        </p:nvSpPr>
        <p:spPr>
          <a:xfrm>
            <a:off x="6505271" y="4271466"/>
            <a:ext cx="1989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0" name="TextBox 43"/>
          <p:cNvSpPr txBox="1"/>
          <p:nvPr/>
        </p:nvSpPr>
        <p:spPr>
          <a:xfrm>
            <a:off x="9116433" y="4596542"/>
            <a:ext cx="2042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11" name="TextBox 44"/>
          <p:cNvSpPr txBox="1"/>
          <p:nvPr/>
        </p:nvSpPr>
        <p:spPr>
          <a:xfrm>
            <a:off x="9142787" y="4271466"/>
            <a:ext cx="1989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grpSp>
        <p:nvGrpSpPr>
          <p:cNvPr id="13" name="Group 33"/>
          <p:cNvGrpSpPr/>
          <p:nvPr/>
        </p:nvGrpSpPr>
        <p:grpSpPr>
          <a:xfrm>
            <a:off x="6478917" y="2180794"/>
            <a:ext cx="2042636" cy="1888860"/>
            <a:chOff x="2894013" y="1827213"/>
            <a:chExt cx="1265238" cy="1169988"/>
          </a:xfr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grpSpPr>
        <p:sp>
          <p:nvSpPr>
            <p:cNvPr id="17" name="Freeform 25"/>
            <p:cNvSpPr>
              <a:spLocks noEditPoints="1"/>
            </p:cNvSpPr>
            <p:nvPr/>
          </p:nvSpPr>
          <p:spPr bwMode="auto">
            <a:xfrm>
              <a:off x="3000378" y="1893890"/>
              <a:ext cx="1039814" cy="104140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8" name="Freeform 26"/>
            <p:cNvSpPr>
              <a:spLocks noEditPoints="1"/>
            </p:cNvSpPr>
            <p:nvPr/>
          </p:nvSpPr>
          <p:spPr bwMode="auto">
            <a:xfrm>
              <a:off x="2894013" y="1827213"/>
              <a:ext cx="1265238" cy="1169988"/>
            </a:xfrm>
            <a:custGeom>
              <a:avLst/>
              <a:gdLst>
                <a:gd name="T0" fmla="*/ 141 w 286"/>
                <a:gd name="T1" fmla="*/ 261 h 264"/>
                <a:gd name="T2" fmla="*/ 50 w 286"/>
                <a:gd name="T3" fmla="*/ 223 h 264"/>
                <a:gd name="T4" fmla="*/ 50 w 286"/>
                <a:gd name="T5" fmla="*/ 41 h 264"/>
                <a:gd name="T6" fmla="*/ 141 w 286"/>
                <a:gd name="T7" fmla="*/ 4 h 264"/>
                <a:gd name="T8" fmla="*/ 232 w 286"/>
                <a:gd name="T9" fmla="*/ 41 h 264"/>
                <a:gd name="T10" fmla="*/ 232 w 286"/>
                <a:gd name="T11" fmla="*/ 223 h 264"/>
                <a:gd name="T12" fmla="*/ 141 w 286"/>
                <a:gd name="T13" fmla="*/ 261 h 264"/>
                <a:gd name="T14" fmla="*/ 141 w 286"/>
                <a:gd name="T15" fmla="*/ 0 h 264"/>
                <a:gd name="T16" fmla="*/ 48 w 286"/>
                <a:gd name="T17" fmla="*/ 39 h 264"/>
                <a:gd name="T18" fmla="*/ 9 w 286"/>
                <a:gd name="T19" fmla="*/ 132 h 264"/>
                <a:gd name="T20" fmla="*/ 48 w 286"/>
                <a:gd name="T21" fmla="*/ 226 h 264"/>
                <a:gd name="T22" fmla="*/ 141 w 286"/>
                <a:gd name="T23" fmla="*/ 264 h 264"/>
                <a:gd name="T24" fmla="*/ 141 w 286"/>
                <a:gd name="T25" fmla="*/ 264 h 264"/>
                <a:gd name="T26" fmla="*/ 235 w 286"/>
                <a:gd name="T27" fmla="*/ 226 h 264"/>
                <a:gd name="T28" fmla="*/ 235 w 286"/>
                <a:gd name="T29" fmla="*/ 39 h 264"/>
                <a:gd name="T30" fmla="*/ 141 w 286"/>
                <a:gd name="T3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6" h="264">
                  <a:moveTo>
                    <a:pt x="141" y="261"/>
                  </a:moveTo>
                  <a:cubicBezTo>
                    <a:pt x="107" y="261"/>
                    <a:pt x="75" y="248"/>
                    <a:pt x="50" y="223"/>
                  </a:cubicBezTo>
                  <a:cubicBezTo>
                    <a:pt x="0" y="173"/>
                    <a:pt x="0" y="92"/>
                    <a:pt x="50" y="41"/>
                  </a:cubicBezTo>
                  <a:cubicBezTo>
                    <a:pt x="75" y="17"/>
                    <a:pt x="107" y="4"/>
                    <a:pt x="141" y="4"/>
                  </a:cubicBezTo>
                  <a:cubicBezTo>
                    <a:pt x="176" y="4"/>
                    <a:pt x="208" y="17"/>
                    <a:pt x="232" y="41"/>
                  </a:cubicBezTo>
                  <a:cubicBezTo>
                    <a:pt x="283" y="92"/>
                    <a:pt x="283" y="173"/>
                    <a:pt x="232" y="223"/>
                  </a:cubicBezTo>
                  <a:cubicBezTo>
                    <a:pt x="208" y="248"/>
                    <a:pt x="176" y="261"/>
                    <a:pt x="141" y="261"/>
                  </a:cubicBezTo>
                  <a:moveTo>
                    <a:pt x="141" y="0"/>
                  </a:moveTo>
                  <a:cubicBezTo>
                    <a:pt x="106" y="0"/>
                    <a:pt x="73" y="14"/>
                    <a:pt x="48" y="39"/>
                  </a:cubicBezTo>
                  <a:cubicBezTo>
                    <a:pt x="23" y="64"/>
                    <a:pt x="9" y="97"/>
                    <a:pt x="9" y="132"/>
                  </a:cubicBezTo>
                  <a:cubicBezTo>
                    <a:pt x="9" y="168"/>
                    <a:pt x="23" y="201"/>
                    <a:pt x="48" y="226"/>
                  </a:cubicBezTo>
                  <a:cubicBezTo>
                    <a:pt x="73" y="251"/>
                    <a:pt x="106" y="264"/>
                    <a:pt x="141" y="264"/>
                  </a:cubicBezTo>
                  <a:cubicBezTo>
                    <a:pt x="141" y="264"/>
                    <a:pt x="141" y="264"/>
                    <a:pt x="141" y="264"/>
                  </a:cubicBezTo>
                  <a:cubicBezTo>
                    <a:pt x="177" y="264"/>
                    <a:pt x="210" y="251"/>
                    <a:pt x="235" y="226"/>
                  </a:cubicBezTo>
                  <a:cubicBezTo>
                    <a:pt x="286" y="174"/>
                    <a:pt x="286" y="91"/>
                    <a:pt x="235" y="39"/>
                  </a:cubicBezTo>
                  <a:cubicBezTo>
                    <a:pt x="210" y="14"/>
                    <a:pt x="177" y="0"/>
                    <a:pt x="141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9" name="Freeform 27"/>
            <p:cNvSpPr/>
            <p:nvPr/>
          </p:nvSpPr>
          <p:spPr bwMode="auto">
            <a:xfrm>
              <a:off x="3033715" y="1967706"/>
              <a:ext cx="973139" cy="889000"/>
            </a:xfrm>
            <a:custGeom>
              <a:avLst/>
              <a:gdLst>
                <a:gd name="T0" fmla="*/ 110 w 220"/>
                <a:gd name="T1" fmla="*/ 0 h 201"/>
                <a:gd name="T2" fmla="*/ 39 w 220"/>
                <a:gd name="T3" fmla="*/ 30 h 201"/>
                <a:gd name="T4" fmla="*/ 39 w 220"/>
                <a:gd name="T5" fmla="*/ 171 h 201"/>
                <a:gd name="T6" fmla="*/ 110 w 220"/>
                <a:gd name="T7" fmla="*/ 201 h 201"/>
                <a:gd name="T8" fmla="*/ 181 w 220"/>
                <a:gd name="T9" fmla="*/ 171 h 201"/>
                <a:gd name="T10" fmla="*/ 181 w 220"/>
                <a:gd name="T11" fmla="*/ 30 h 201"/>
                <a:gd name="T12" fmla="*/ 110 w 220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201">
                  <a:moveTo>
                    <a:pt x="110" y="0"/>
                  </a:moveTo>
                  <a:cubicBezTo>
                    <a:pt x="85" y="0"/>
                    <a:pt x="59" y="10"/>
                    <a:pt x="39" y="30"/>
                  </a:cubicBezTo>
                  <a:cubicBezTo>
                    <a:pt x="0" y="69"/>
                    <a:pt x="0" y="132"/>
                    <a:pt x="39" y="171"/>
                  </a:cubicBezTo>
                  <a:cubicBezTo>
                    <a:pt x="59" y="191"/>
                    <a:pt x="85" y="201"/>
                    <a:pt x="110" y="201"/>
                  </a:cubicBezTo>
                  <a:cubicBezTo>
                    <a:pt x="136" y="201"/>
                    <a:pt x="162" y="191"/>
                    <a:pt x="181" y="171"/>
                  </a:cubicBezTo>
                  <a:cubicBezTo>
                    <a:pt x="220" y="132"/>
                    <a:pt x="220" y="69"/>
                    <a:pt x="181" y="30"/>
                  </a:cubicBezTo>
                  <a:cubicBezTo>
                    <a:pt x="162" y="10"/>
                    <a:pt x="136" y="0"/>
                    <a:pt x="110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4" name="Group 47"/>
          <p:cNvGrpSpPr/>
          <p:nvPr/>
        </p:nvGrpSpPr>
        <p:grpSpPr>
          <a:xfrm>
            <a:off x="7155223" y="2876711"/>
            <a:ext cx="690024" cy="561455"/>
            <a:chOff x="10074275" y="4479132"/>
            <a:chExt cx="464344" cy="377825"/>
          </a:xfrm>
          <a:solidFill>
            <a:schemeClr val="bg1"/>
          </a:solidFill>
        </p:grpSpPr>
        <p:sp>
          <p:nvSpPr>
            <p:cNvPr id="15" name="AutoShape 5"/>
            <p:cNvSpPr/>
            <p:nvPr/>
          </p:nvSpPr>
          <p:spPr bwMode="auto">
            <a:xfrm>
              <a:off x="10393363" y="4595019"/>
              <a:ext cx="87313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16" name="AutoShape 6"/>
            <p:cNvSpPr/>
            <p:nvPr/>
          </p:nvSpPr>
          <p:spPr bwMode="auto">
            <a:xfrm>
              <a:off x="10074275" y="4479132"/>
              <a:ext cx="464344" cy="377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1" name="Group 27"/>
          <p:cNvGrpSpPr/>
          <p:nvPr/>
        </p:nvGrpSpPr>
        <p:grpSpPr>
          <a:xfrm>
            <a:off x="3723156" y="2180794"/>
            <a:ext cx="2042636" cy="1888860"/>
            <a:chOff x="2894013" y="1827213"/>
            <a:chExt cx="1265238" cy="1169988"/>
          </a:xfr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grpSpPr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3000378" y="1893890"/>
              <a:ext cx="1039814" cy="104140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2894013" y="1827213"/>
              <a:ext cx="1265238" cy="1169988"/>
            </a:xfrm>
            <a:custGeom>
              <a:avLst/>
              <a:gdLst>
                <a:gd name="T0" fmla="*/ 141 w 286"/>
                <a:gd name="T1" fmla="*/ 261 h 264"/>
                <a:gd name="T2" fmla="*/ 50 w 286"/>
                <a:gd name="T3" fmla="*/ 223 h 264"/>
                <a:gd name="T4" fmla="*/ 50 w 286"/>
                <a:gd name="T5" fmla="*/ 41 h 264"/>
                <a:gd name="T6" fmla="*/ 141 w 286"/>
                <a:gd name="T7" fmla="*/ 4 h 264"/>
                <a:gd name="T8" fmla="*/ 232 w 286"/>
                <a:gd name="T9" fmla="*/ 41 h 264"/>
                <a:gd name="T10" fmla="*/ 232 w 286"/>
                <a:gd name="T11" fmla="*/ 223 h 264"/>
                <a:gd name="T12" fmla="*/ 141 w 286"/>
                <a:gd name="T13" fmla="*/ 261 h 264"/>
                <a:gd name="T14" fmla="*/ 141 w 286"/>
                <a:gd name="T15" fmla="*/ 0 h 264"/>
                <a:gd name="T16" fmla="*/ 48 w 286"/>
                <a:gd name="T17" fmla="*/ 39 h 264"/>
                <a:gd name="T18" fmla="*/ 9 w 286"/>
                <a:gd name="T19" fmla="*/ 132 h 264"/>
                <a:gd name="T20" fmla="*/ 48 w 286"/>
                <a:gd name="T21" fmla="*/ 226 h 264"/>
                <a:gd name="T22" fmla="*/ 141 w 286"/>
                <a:gd name="T23" fmla="*/ 264 h 264"/>
                <a:gd name="T24" fmla="*/ 141 w 286"/>
                <a:gd name="T25" fmla="*/ 264 h 264"/>
                <a:gd name="T26" fmla="*/ 235 w 286"/>
                <a:gd name="T27" fmla="*/ 226 h 264"/>
                <a:gd name="T28" fmla="*/ 235 w 286"/>
                <a:gd name="T29" fmla="*/ 39 h 264"/>
                <a:gd name="T30" fmla="*/ 141 w 286"/>
                <a:gd name="T3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6" h="264">
                  <a:moveTo>
                    <a:pt x="141" y="261"/>
                  </a:moveTo>
                  <a:cubicBezTo>
                    <a:pt x="107" y="261"/>
                    <a:pt x="75" y="248"/>
                    <a:pt x="50" y="223"/>
                  </a:cubicBezTo>
                  <a:cubicBezTo>
                    <a:pt x="0" y="173"/>
                    <a:pt x="0" y="92"/>
                    <a:pt x="50" y="41"/>
                  </a:cubicBezTo>
                  <a:cubicBezTo>
                    <a:pt x="75" y="17"/>
                    <a:pt x="107" y="4"/>
                    <a:pt x="141" y="4"/>
                  </a:cubicBezTo>
                  <a:cubicBezTo>
                    <a:pt x="176" y="4"/>
                    <a:pt x="208" y="17"/>
                    <a:pt x="232" y="41"/>
                  </a:cubicBezTo>
                  <a:cubicBezTo>
                    <a:pt x="283" y="92"/>
                    <a:pt x="283" y="173"/>
                    <a:pt x="232" y="223"/>
                  </a:cubicBezTo>
                  <a:cubicBezTo>
                    <a:pt x="208" y="248"/>
                    <a:pt x="176" y="261"/>
                    <a:pt x="141" y="261"/>
                  </a:cubicBezTo>
                  <a:moveTo>
                    <a:pt x="141" y="0"/>
                  </a:moveTo>
                  <a:cubicBezTo>
                    <a:pt x="106" y="0"/>
                    <a:pt x="73" y="14"/>
                    <a:pt x="48" y="39"/>
                  </a:cubicBezTo>
                  <a:cubicBezTo>
                    <a:pt x="23" y="64"/>
                    <a:pt x="9" y="97"/>
                    <a:pt x="9" y="132"/>
                  </a:cubicBezTo>
                  <a:cubicBezTo>
                    <a:pt x="9" y="168"/>
                    <a:pt x="23" y="201"/>
                    <a:pt x="48" y="226"/>
                  </a:cubicBezTo>
                  <a:cubicBezTo>
                    <a:pt x="73" y="251"/>
                    <a:pt x="106" y="264"/>
                    <a:pt x="141" y="264"/>
                  </a:cubicBezTo>
                  <a:cubicBezTo>
                    <a:pt x="141" y="264"/>
                    <a:pt x="141" y="264"/>
                    <a:pt x="141" y="264"/>
                  </a:cubicBezTo>
                  <a:cubicBezTo>
                    <a:pt x="177" y="264"/>
                    <a:pt x="210" y="251"/>
                    <a:pt x="235" y="226"/>
                  </a:cubicBezTo>
                  <a:cubicBezTo>
                    <a:pt x="286" y="174"/>
                    <a:pt x="286" y="91"/>
                    <a:pt x="235" y="39"/>
                  </a:cubicBezTo>
                  <a:cubicBezTo>
                    <a:pt x="210" y="14"/>
                    <a:pt x="177" y="0"/>
                    <a:pt x="141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3033715" y="1967706"/>
              <a:ext cx="973139" cy="889000"/>
            </a:xfrm>
            <a:custGeom>
              <a:avLst/>
              <a:gdLst>
                <a:gd name="T0" fmla="*/ 110 w 220"/>
                <a:gd name="T1" fmla="*/ 0 h 201"/>
                <a:gd name="T2" fmla="*/ 39 w 220"/>
                <a:gd name="T3" fmla="*/ 30 h 201"/>
                <a:gd name="T4" fmla="*/ 39 w 220"/>
                <a:gd name="T5" fmla="*/ 171 h 201"/>
                <a:gd name="T6" fmla="*/ 110 w 220"/>
                <a:gd name="T7" fmla="*/ 201 h 201"/>
                <a:gd name="T8" fmla="*/ 181 w 220"/>
                <a:gd name="T9" fmla="*/ 171 h 201"/>
                <a:gd name="T10" fmla="*/ 181 w 220"/>
                <a:gd name="T11" fmla="*/ 30 h 201"/>
                <a:gd name="T12" fmla="*/ 110 w 220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201">
                  <a:moveTo>
                    <a:pt x="110" y="0"/>
                  </a:moveTo>
                  <a:cubicBezTo>
                    <a:pt x="85" y="0"/>
                    <a:pt x="59" y="10"/>
                    <a:pt x="39" y="30"/>
                  </a:cubicBezTo>
                  <a:cubicBezTo>
                    <a:pt x="0" y="69"/>
                    <a:pt x="0" y="132"/>
                    <a:pt x="39" y="171"/>
                  </a:cubicBezTo>
                  <a:cubicBezTo>
                    <a:pt x="59" y="191"/>
                    <a:pt x="85" y="201"/>
                    <a:pt x="110" y="201"/>
                  </a:cubicBezTo>
                  <a:cubicBezTo>
                    <a:pt x="136" y="201"/>
                    <a:pt x="162" y="191"/>
                    <a:pt x="181" y="171"/>
                  </a:cubicBezTo>
                  <a:cubicBezTo>
                    <a:pt x="220" y="132"/>
                    <a:pt x="220" y="69"/>
                    <a:pt x="181" y="30"/>
                  </a:cubicBezTo>
                  <a:cubicBezTo>
                    <a:pt x="162" y="10"/>
                    <a:pt x="136" y="0"/>
                    <a:pt x="110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22" name="Group 50"/>
          <p:cNvGrpSpPr/>
          <p:nvPr/>
        </p:nvGrpSpPr>
        <p:grpSpPr>
          <a:xfrm>
            <a:off x="4388624" y="2833659"/>
            <a:ext cx="691203" cy="647560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23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4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29" name="Group 39"/>
          <p:cNvGrpSpPr/>
          <p:nvPr/>
        </p:nvGrpSpPr>
        <p:grpSpPr>
          <a:xfrm>
            <a:off x="9116433" y="2180794"/>
            <a:ext cx="2042636" cy="1888860"/>
            <a:chOff x="2894013" y="1827213"/>
            <a:chExt cx="1265238" cy="1169988"/>
          </a:xfr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grpSpPr>
        <p:sp>
          <p:nvSpPr>
            <p:cNvPr id="31" name="Freeform 25"/>
            <p:cNvSpPr>
              <a:spLocks noEditPoints="1"/>
            </p:cNvSpPr>
            <p:nvPr/>
          </p:nvSpPr>
          <p:spPr bwMode="auto">
            <a:xfrm>
              <a:off x="3000378" y="1893890"/>
              <a:ext cx="1039814" cy="104140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2" name="Freeform 26"/>
            <p:cNvSpPr>
              <a:spLocks noEditPoints="1"/>
            </p:cNvSpPr>
            <p:nvPr/>
          </p:nvSpPr>
          <p:spPr bwMode="auto">
            <a:xfrm>
              <a:off x="2894013" y="1827213"/>
              <a:ext cx="1265238" cy="1169988"/>
            </a:xfrm>
            <a:custGeom>
              <a:avLst/>
              <a:gdLst>
                <a:gd name="T0" fmla="*/ 141 w 286"/>
                <a:gd name="T1" fmla="*/ 261 h 264"/>
                <a:gd name="T2" fmla="*/ 50 w 286"/>
                <a:gd name="T3" fmla="*/ 223 h 264"/>
                <a:gd name="T4" fmla="*/ 50 w 286"/>
                <a:gd name="T5" fmla="*/ 41 h 264"/>
                <a:gd name="T6" fmla="*/ 141 w 286"/>
                <a:gd name="T7" fmla="*/ 4 h 264"/>
                <a:gd name="T8" fmla="*/ 232 w 286"/>
                <a:gd name="T9" fmla="*/ 41 h 264"/>
                <a:gd name="T10" fmla="*/ 232 w 286"/>
                <a:gd name="T11" fmla="*/ 223 h 264"/>
                <a:gd name="T12" fmla="*/ 141 w 286"/>
                <a:gd name="T13" fmla="*/ 261 h 264"/>
                <a:gd name="T14" fmla="*/ 141 w 286"/>
                <a:gd name="T15" fmla="*/ 0 h 264"/>
                <a:gd name="T16" fmla="*/ 48 w 286"/>
                <a:gd name="T17" fmla="*/ 39 h 264"/>
                <a:gd name="T18" fmla="*/ 9 w 286"/>
                <a:gd name="T19" fmla="*/ 132 h 264"/>
                <a:gd name="T20" fmla="*/ 48 w 286"/>
                <a:gd name="T21" fmla="*/ 226 h 264"/>
                <a:gd name="T22" fmla="*/ 141 w 286"/>
                <a:gd name="T23" fmla="*/ 264 h 264"/>
                <a:gd name="T24" fmla="*/ 141 w 286"/>
                <a:gd name="T25" fmla="*/ 264 h 264"/>
                <a:gd name="T26" fmla="*/ 235 w 286"/>
                <a:gd name="T27" fmla="*/ 226 h 264"/>
                <a:gd name="T28" fmla="*/ 235 w 286"/>
                <a:gd name="T29" fmla="*/ 39 h 264"/>
                <a:gd name="T30" fmla="*/ 141 w 286"/>
                <a:gd name="T3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6" h="264">
                  <a:moveTo>
                    <a:pt x="141" y="261"/>
                  </a:moveTo>
                  <a:cubicBezTo>
                    <a:pt x="107" y="261"/>
                    <a:pt x="75" y="248"/>
                    <a:pt x="50" y="223"/>
                  </a:cubicBezTo>
                  <a:cubicBezTo>
                    <a:pt x="0" y="173"/>
                    <a:pt x="0" y="92"/>
                    <a:pt x="50" y="41"/>
                  </a:cubicBezTo>
                  <a:cubicBezTo>
                    <a:pt x="75" y="17"/>
                    <a:pt x="107" y="4"/>
                    <a:pt x="141" y="4"/>
                  </a:cubicBezTo>
                  <a:cubicBezTo>
                    <a:pt x="176" y="4"/>
                    <a:pt x="208" y="17"/>
                    <a:pt x="232" y="41"/>
                  </a:cubicBezTo>
                  <a:cubicBezTo>
                    <a:pt x="283" y="92"/>
                    <a:pt x="283" y="173"/>
                    <a:pt x="232" y="223"/>
                  </a:cubicBezTo>
                  <a:cubicBezTo>
                    <a:pt x="208" y="248"/>
                    <a:pt x="176" y="261"/>
                    <a:pt x="141" y="261"/>
                  </a:cubicBezTo>
                  <a:moveTo>
                    <a:pt x="141" y="0"/>
                  </a:moveTo>
                  <a:cubicBezTo>
                    <a:pt x="106" y="0"/>
                    <a:pt x="73" y="14"/>
                    <a:pt x="48" y="39"/>
                  </a:cubicBezTo>
                  <a:cubicBezTo>
                    <a:pt x="23" y="64"/>
                    <a:pt x="9" y="97"/>
                    <a:pt x="9" y="132"/>
                  </a:cubicBezTo>
                  <a:cubicBezTo>
                    <a:pt x="9" y="168"/>
                    <a:pt x="23" y="201"/>
                    <a:pt x="48" y="226"/>
                  </a:cubicBezTo>
                  <a:cubicBezTo>
                    <a:pt x="73" y="251"/>
                    <a:pt x="106" y="264"/>
                    <a:pt x="141" y="264"/>
                  </a:cubicBezTo>
                  <a:cubicBezTo>
                    <a:pt x="141" y="264"/>
                    <a:pt x="141" y="264"/>
                    <a:pt x="141" y="264"/>
                  </a:cubicBezTo>
                  <a:cubicBezTo>
                    <a:pt x="177" y="264"/>
                    <a:pt x="210" y="251"/>
                    <a:pt x="235" y="226"/>
                  </a:cubicBezTo>
                  <a:cubicBezTo>
                    <a:pt x="286" y="174"/>
                    <a:pt x="286" y="91"/>
                    <a:pt x="235" y="39"/>
                  </a:cubicBezTo>
                  <a:cubicBezTo>
                    <a:pt x="210" y="14"/>
                    <a:pt x="177" y="0"/>
                    <a:pt x="141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33" name="Freeform 27"/>
            <p:cNvSpPr/>
            <p:nvPr/>
          </p:nvSpPr>
          <p:spPr bwMode="auto">
            <a:xfrm>
              <a:off x="3033715" y="1967706"/>
              <a:ext cx="973139" cy="889000"/>
            </a:xfrm>
            <a:custGeom>
              <a:avLst/>
              <a:gdLst>
                <a:gd name="T0" fmla="*/ 110 w 220"/>
                <a:gd name="T1" fmla="*/ 0 h 201"/>
                <a:gd name="T2" fmla="*/ 39 w 220"/>
                <a:gd name="T3" fmla="*/ 30 h 201"/>
                <a:gd name="T4" fmla="*/ 39 w 220"/>
                <a:gd name="T5" fmla="*/ 171 h 201"/>
                <a:gd name="T6" fmla="*/ 110 w 220"/>
                <a:gd name="T7" fmla="*/ 201 h 201"/>
                <a:gd name="T8" fmla="*/ 181 w 220"/>
                <a:gd name="T9" fmla="*/ 171 h 201"/>
                <a:gd name="T10" fmla="*/ 181 w 220"/>
                <a:gd name="T11" fmla="*/ 30 h 201"/>
                <a:gd name="T12" fmla="*/ 110 w 220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201">
                  <a:moveTo>
                    <a:pt x="110" y="0"/>
                  </a:moveTo>
                  <a:cubicBezTo>
                    <a:pt x="85" y="0"/>
                    <a:pt x="59" y="10"/>
                    <a:pt x="39" y="30"/>
                  </a:cubicBezTo>
                  <a:cubicBezTo>
                    <a:pt x="0" y="69"/>
                    <a:pt x="0" y="132"/>
                    <a:pt x="39" y="171"/>
                  </a:cubicBezTo>
                  <a:cubicBezTo>
                    <a:pt x="59" y="191"/>
                    <a:pt x="85" y="201"/>
                    <a:pt x="110" y="201"/>
                  </a:cubicBezTo>
                  <a:cubicBezTo>
                    <a:pt x="136" y="201"/>
                    <a:pt x="162" y="191"/>
                    <a:pt x="181" y="171"/>
                  </a:cubicBezTo>
                  <a:cubicBezTo>
                    <a:pt x="220" y="132"/>
                    <a:pt x="220" y="69"/>
                    <a:pt x="181" y="30"/>
                  </a:cubicBezTo>
                  <a:cubicBezTo>
                    <a:pt x="162" y="10"/>
                    <a:pt x="136" y="0"/>
                    <a:pt x="110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sp>
        <p:nvSpPr>
          <p:cNvPr id="30" name="AutoShape 117"/>
          <p:cNvSpPr/>
          <p:nvPr/>
        </p:nvSpPr>
        <p:spPr bwMode="auto">
          <a:xfrm>
            <a:off x="9782491" y="2898533"/>
            <a:ext cx="690024" cy="517812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35" name="Group 3"/>
          <p:cNvGrpSpPr/>
          <p:nvPr/>
        </p:nvGrpSpPr>
        <p:grpSpPr>
          <a:xfrm>
            <a:off x="1032932" y="2180794"/>
            <a:ext cx="2042636" cy="1888860"/>
            <a:chOff x="2894013" y="1827213"/>
            <a:chExt cx="1265238" cy="1169988"/>
          </a:xfrm>
          <a:gradFill>
            <a:gsLst>
              <a:gs pos="0">
                <a:schemeClr val="accent1">
                  <a:lumMod val="75000"/>
                </a:schemeClr>
              </a:gs>
              <a:gs pos="59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</p:grpSpPr>
        <p:sp>
          <p:nvSpPr>
            <p:cNvPr id="44" name="Freeform 25"/>
            <p:cNvSpPr>
              <a:spLocks noEditPoints="1"/>
            </p:cNvSpPr>
            <p:nvPr/>
          </p:nvSpPr>
          <p:spPr bwMode="auto">
            <a:xfrm>
              <a:off x="3000378" y="1893890"/>
              <a:ext cx="1039814" cy="1041401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5" name="Freeform 26"/>
            <p:cNvSpPr>
              <a:spLocks noEditPoints="1"/>
            </p:cNvSpPr>
            <p:nvPr/>
          </p:nvSpPr>
          <p:spPr bwMode="auto">
            <a:xfrm>
              <a:off x="2894013" y="1827213"/>
              <a:ext cx="1265238" cy="1169988"/>
            </a:xfrm>
            <a:custGeom>
              <a:avLst/>
              <a:gdLst>
                <a:gd name="T0" fmla="*/ 141 w 286"/>
                <a:gd name="T1" fmla="*/ 261 h 264"/>
                <a:gd name="T2" fmla="*/ 50 w 286"/>
                <a:gd name="T3" fmla="*/ 223 h 264"/>
                <a:gd name="T4" fmla="*/ 50 w 286"/>
                <a:gd name="T5" fmla="*/ 41 h 264"/>
                <a:gd name="T6" fmla="*/ 141 w 286"/>
                <a:gd name="T7" fmla="*/ 4 h 264"/>
                <a:gd name="T8" fmla="*/ 232 w 286"/>
                <a:gd name="T9" fmla="*/ 41 h 264"/>
                <a:gd name="T10" fmla="*/ 232 w 286"/>
                <a:gd name="T11" fmla="*/ 223 h 264"/>
                <a:gd name="T12" fmla="*/ 141 w 286"/>
                <a:gd name="T13" fmla="*/ 261 h 264"/>
                <a:gd name="T14" fmla="*/ 141 w 286"/>
                <a:gd name="T15" fmla="*/ 0 h 264"/>
                <a:gd name="T16" fmla="*/ 48 w 286"/>
                <a:gd name="T17" fmla="*/ 39 h 264"/>
                <a:gd name="T18" fmla="*/ 9 w 286"/>
                <a:gd name="T19" fmla="*/ 132 h 264"/>
                <a:gd name="T20" fmla="*/ 48 w 286"/>
                <a:gd name="T21" fmla="*/ 226 h 264"/>
                <a:gd name="T22" fmla="*/ 141 w 286"/>
                <a:gd name="T23" fmla="*/ 264 h 264"/>
                <a:gd name="T24" fmla="*/ 141 w 286"/>
                <a:gd name="T25" fmla="*/ 264 h 264"/>
                <a:gd name="T26" fmla="*/ 235 w 286"/>
                <a:gd name="T27" fmla="*/ 226 h 264"/>
                <a:gd name="T28" fmla="*/ 235 w 286"/>
                <a:gd name="T29" fmla="*/ 39 h 264"/>
                <a:gd name="T30" fmla="*/ 141 w 286"/>
                <a:gd name="T3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6" h="264">
                  <a:moveTo>
                    <a:pt x="141" y="261"/>
                  </a:moveTo>
                  <a:cubicBezTo>
                    <a:pt x="107" y="261"/>
                    <a:pt x="75" y="248"/>
                    <a:pt x="50" y="223"/>
                  </a:cubicBezTo>
                  <a:cubicBezTo>
                    <a:pt x="0" y="173"/>
                    <a:pt x="0" y="92"/>
                    <a:pt x="50" y="41"/>
                  </a:cubicBezTo>
                  <a:cubicBezTo>
                    <a:pt x="75" y="17"/>
                    <a:pt x="107" y="4"/>
                    <a:pt x="141" y="4"/>
                  </a:cubicBezTo>
                  <a:cubicBezTo>
                    <a:pt x="176" y="4"/>
                    <a:pt x="208" y="17"/>
                    <a:pt x="232" y="41"/>
                  </a:cubicBezTo>
                  <a:cubicBezTo>
                    <a:pt x="283" y="92"/>
                    <a:pt x="283" y="173"/>
                    <a:pt x="232" y="223"/>
                  </a:cubicBezTo>
                  <a:cubicBezTo>
                    <a:pt x="208" y="248"/>
                    <a:pt x="176" y="261"/>
                    <a:pt x="141" y="261"/>
                  </a:cubicBezTo>
                  <a:moveTo>
                    <a:pt x="141" y="0"/>
                  </a:moveTo>
                  <a:cubicBezTo>
                    <a:pt x="106" y="0"/>
                    <a:pt x="73" y="14"/>
                    <a:pt x="48" y="39"/>
                  </a:cubicBezTo>
                  <a:cubicBezTo>
                    <a:pt x="23" y="64"/>
                    <a:pt x="9" y="97"/>
                    <a:pt x="9" y="132"/>
                  </a:cubicBezTo>
                  <a:cubicBezTo>
                    <a:pt x="9" y="168"/>
                    <a:pt x="23" y="201"/>
                    <a:pt x="48" y="226"/>
                  </a:cubicBezTo>
                  <a:cubicBezTo>
                    <a:pt x="73" y="251"/>
                    <a:pt x="106" y="264"/>
                    <a:pt x="141" y="264"/>
                  </a:cubicBezTo>
                  <a:cubicBezTo>
                    <a:pt x="141" y="264"/>
                    <a:pt x="141" y="264"/>
                    <a:pt x="141" y="264"/>
                  </a:cubicBezTo>
                  <a:cubicBezTo>
                    <a:pt x="177" y="264"/>
                    <a:pt x="210" y="251"/>
                    <a:pt x="235" y="226"/>
                  </a:cubicBezTo>
                  <a:cubicBezTo>
                    <a:pt x="286" y="174"/>
                    <a:pt x="286" y="91"/>
                    <a:pt x="235" y="39"/>
                  </a:cubicBezTo>
                  <a:cubicBezTo>
                    <a:pt x="210" y="14"/>
                    <a:pt x="177" y="0"/>
                    <a:pt x="141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46" name="Freeform 27"/>
            <p:cNvSpPr/>
            <p:nvPr/>
          </p:nvSpPr>
          <p:spPr bwMode="auto">
            <a:xfrm>
              <a:off x="3033716" y="1967706"/>
              <a:ext cx="973139" cy="889000"/>
            </a:xfrm>
            <a:custGeom>
              <a:avLst/>
              <a:gdLst>
                <a:gd name="T0" fmla="*/ 110 w 220"/>
                <a:gd name="T1" fmla="*/ 0 h 201"/>
                <a:gd name="T2" fmla="*/ 39 w 220"/>
                <a:gd name="T3" fmla="*/ 30 h 201"/>
                <a:gd name="T4" fmla="*/ 39 w 220"/>
                <a:gd name="T5" fmla="*/ 171 h 201"/>
                <a:gd name="T6" fmla="*/ 110 w 220"/>
                <a:gd name="T7" fmla="*/ 201 h 201"/>
                <a:gd name="T8" fmla="*/ 181 w 220"/>
                <a:gd name="T9" fmla="*/ 171 h 201"/>
                <a:gd name="T10" fmla="*/ 181 w 220"/>
                <a:gd name="T11" fmla="*/ 30 h 201"/>
                <a:gd name="T12" fmla="*/ 110 w 220"/>
                <a:gd name="T1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201">
                  <a:moveTo>
                    <a:pt x="110" y="0"/>
                  </a:moveTo>
                  <a:cubicBezTo>
                    <a:pt x="85" y="0"/>
                    <a:pt x="59" y="10"/>
                    <a:pt x="39" y="30"/>
                  </a:cubicBezTo>
                  <a:cubicBezTo>
                    <a:pt x="0" y="69"/>
                    <a:pt x="0" y="132"/>
                    <a:pt x="39" y="171"/>
                  </a:cubicBezTo>
                  <a:cubicBezTo>
                    <a:pt x="59" y="191"/>
                    <a:pt x="85" y="201"/>
                    <a:pt x="110" y="201"/>
                  </a:cubicBezTo>
                  <a:cubicBezTo>
                    <a:pt x="136" y="201"/>
                    <a:pt x="162" y="191"/>
                    <a:pt x="181" y="171"/>
                  </a:cubicBezTo>
                  <a:cubicBezTo>
                    <a:pt x="220" y="132"/>
                    <a:pt x="220" y="69"/>
                    <a:pt x="181" y="30"/>
                  </a:cubicBezTo>
                  <a:cubicBezTo>
                    <a:pt x="162" y="10"/>
                    <a:pt x="136" y="0"/>
                    <a:pt x="110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6" name="Group 54"/>
          <p:cNvGrpSpPr/>
          <p:nvPr/>
        </p:nvGrpSpPr>
        <p:grpSpPr>
          <a:xfrm>
            <a:off x="1698990" y="2887917"/>
            <a:ext cx="690023" cy="539044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8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39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0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1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2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3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60762" cy="690348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338286" y="671286"/>
            <a:ext cx="5515428" cy="5515428"/>
          </a:xfrm>
          <a:prstGeom prst="ellipse">
            <a:avLst/>
          </a:prstGeom>
          <a:noFill/>
          <a:ln w="7620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1000">
                  <a:schemeClr val="accent1">
                    <a:lumMod val="60000"/>
                    <a:lumOff val="40000"/>
                  </a:schemeClr>
                </a:gs>
                <a:gs pos="79000">
                  <a:schemeClr val="accent1">
                    <a:lumMod val="45000"/>
                    <a:lumOff val="55000"/>
                    <a:alpha val="83000"/>
                  </a:schemeClr>
                </a:gs>
                <a:gs pos="29082">
                  <a:schemeClr val="accent1">
                    <a:lumMod val="7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358742" y="671286"/>
            <a:ext cx="1393371" cy="1393371"/>
          </a:xfrm>
          <a:prstGeom prst="ellipse">
            <a:avLst/>
          </a:prstGeom>
          <a:solidFill>
            <a:schemeClr val="tx1"/>
          </a:solidFill>
          <a:ln w="38100"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649027" y="1014028"/>
            <a:ext cx="81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64743" y="2034992"/>
            <a:ext cx="30625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  <a:endParaRPr lang="zh-CN" altLang="en-US" sz="3200" dirty="0">
              <a:gradFill>
                <a:gsLst>
                  <a:gs pos="0">
                    <a:schemeClr val="accent1">
                      <a:lumMod val="50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27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40629" y="3016707"/>
            <a:ext cx="43107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单击添加标题，建议您在展示时采用微软雅黑字体。本模板所有图形线条及其相应素材均可自由编辑、改色、替换。更多使用说明和作品清详阅模板最末的使用手册。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562600" y="4823008"/>
            <a:ext cx="1066800" cy="0"/>
          </a:xfrm>
          <a:prstGeom prst="line">
            <a:avLst/>
          </a:prstGeom>
          <a:ln w="38100">
            <a:solidFill>
              <a:srgbClr val="F4F4F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5165528"/>
  <p:tag name="MH_LIBRARY" val="GRAPHIC"/>
  <p:tag name="MH_TYPE" val="Picture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5165528"/>
  <p:tag name="MH_LIBRARY" val="GRAPHIC"/>
  <p:tag name="MH_TYPE" val="Pictur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315165528"/>
  <p:tag name="MH_LIBRARY" val="GRAPHIC"/>
  <p:tag name="MH_TYPE" val="Picture"/>
  <p:tag name="MH_ORDER" val="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2839</Words>
  <Application>Microsoft Office PowerPoint</Application>
  <PresentationFormat>宽屏</PresentationFormat>
  <Paragraphs>189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Bebas Neue</vt:lpstr>
      <vt:lpstr>Gill Sans</vt:lpstr>
      <vt:lpstr>Helvetica Light</vt:lpstr>
      <vt:lpstr>Lato Light</vt:lpstr>
      <vt:lpstr>MS PGothic</vt:lpstr>
      <vt:lpstr>Sinkin Sans 300 Light</vt:lpstr>
      <vt:lpstr>Sinkin Sans 400 Regular</vt:lpstr>
      <vt:lpstr>Source Sans Pro</vt:lpstr>
      <vt:lpstr>宋体</vt:lpstr>
      <vt:lpstr>微软雅黑</vt:lpstr>
      <vt:lpstr>Arial</vt:lpstr>
      <vt:lpstr>Calibri</vt:lpstr>
      <vt:lpstr>Calibri Light</vt:lpstr>
      <vt:lpstr>Helvetica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阳光 男孩</cp:lastModifiedBy>
  <cp:revision>18</cp:revision>
  <dcterms:created xsi:type="dcterms:W3CDTF">2016-08-23T14:34:00Z</dcterms:created>
  <dcterms:modified xsi:type="dcterms:W3CDTF">2019-12-05T13:03:34Z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