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  <p:sldMasterId id="2147483660" r:id="rId3"/>
  </p:sldMasterIdLst>
  <p:notesMasterIdLst>
    <p:notesMasterId r:id="rId28"/>
  </p:notesMasterIdLst>
  <p:sldIdLst>
    <p:sldId id="266" r:id="rId4"/>
    <p:sldId id="257" r:id="rId5"/>
    <p:sldId id="259" r:id="rId6"/>
    <p:sldId id="268" r:id="rId7"/>
    <p:sldId id="269" r:id="rId8"/>
    <p:sldId id="271" r:id="rId9"/>
    <p:sldId id="270" r:id="rId10"/>
    <p:sldId id="290" r:id="rId11"/>
    <p:sldId id="265" r:id="rId12"/>
    <p:sldId id="272" r:id="rId13"/>
    <p:sldId id="274" r:id="rId14"/>
    <p:sldId id="275" r:id="rId15"/>
    <p:sldId id="291" r:id="rId16"/>
    <p:sldId id="278" r:id="rId17"/>
    <p:sldId id="277" r:id="rId18"/>
    <p:sldId id="279" r:id="rId19"/>
    <p:sldId id="281" r:id="rId20"/>
    <p:sldId id="292" r:id="rId21"/>
    <p:sldId id="282" r:id="rId22"/>
    <p:sldId id="283" r:id="rId23"/>
    <p:sldId id="288" r:id="rId24"/>
    <p:sldId id="289" r:id="rId25"/>
    <p:sldId id="293" r:id="rId26"/>
    <p:sldId id="294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A5A5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100" d="100"/>
          <a:sy n="100" d="100"/>
        </p:scale>
        <p:origin x="984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Relationship Id="rId8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CC5-4418-A535-F32E1F6A69E0}"/>
              </c:ext>
            </c:extLst>
          </c:dPt>
          <c:dPt>
            <c:idx val="1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CC5-4418-A535-F32E1F6A69E0}"/>
              </c:ext>
            </c:extLst>
          </c:dPt>
          <c:dPt>
            <c:idx val="2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CC5-4418-A535-F32E1F6A69E0}"/>
              </c:ext>
            </c:extLst>
          </c:dPt>
          <c:dPt>
            <c:idx val="3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CC5-4418-A535-F32E1F6A69E0}"/>
              </c:ext>
            </c:extLst>
          </c:dPt>
          <c:cat>
            <c:strRef>
              <c:f>Sheet1!$A$2:$A$5</c:f>
              <c:strCache>
                <c:ptCount val="4"/>
                <c:pt idx="0">
                  <c:v>红</c:v>
                </c:pt>
                <c:pt idx="1">
                  <c:v>蓝</c:v>
                </c:pt>
                <c:pt idx="2">
                  <c:v>青</c:v>
                </c:pt>
                <c:pt idx="3">
                  <c:v>橙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40</c:v>
                </c:pt>
                <c:pt idx="2">
                  <c:v>15</c:v>
                </c:pt>
                <c:pt idx="3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CC5-4418-A535-F32E1F6A69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7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D12DFA-AD24-4A3B-9004-803B0DB57563}" type="datetimeFigureOut">
              <a:rPr lang="zh-CN" altLang="en-US" smtClean="0"/>
              <a:t>2019/12/5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5546F3-DA74-492A-8CCE-24C0562514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817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5546F3-DA74-492A-8CCE-24C05625148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0619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5546F3-DA74-492A-8CCE-24C05625148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2190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5546F3-DA74-492A-8CCE-24C05625148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4515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5546F3-DA74-492A-8CCE-24C05625148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8218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5546F3-DA74-492A-8CCE-24C05625148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8811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5546F3-DA74-492A-8CCE-24C05625148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3755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5546F3-DA74-492A-8CCE-24C05625148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5061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5546F3-DA74-492A-8CCE-24C05625148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7637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5546F3-DA74-492A-8CCE-24C05625148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6147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5546F3-DA74-492A-8CCE-24C05625148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2884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5546F3-DA74-492A-8CCE-24C05625148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1049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5546F3-DA74-492A-8CCE-24C05625148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5284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5546F3-DA74-492A-8CCE-24C05625148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9013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5546F3-DA74-492A-8CCE-24C05625148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8183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5546F3-DA74-492A-8CCE-24C05625148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6636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5546F3-DA74-492A-8CCE-24C05625148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2038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5546F3-DA74-492A-8CCE-24C05625148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9834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5546F3-DA74-492A-8CCE-24C05625148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8149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5546F3-DA74-492A-8CCE-24C05625148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0634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5546F3-DA74-492A-8CCE-24C05625148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980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5546F3-DA74-492A-8CCE-24C05625148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2218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5546F3-DA74-492A-8CCE-24C05625148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215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2AA117-E382-495F-9CC6-AF975D53CAB1}" type="datetimeFigureOut">
              <a:rPr lang="zh-CN" altLang="en-US" smtClean="0"/>
              <a:t>2019/12/5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B892254-D05C-4557-96E9-2145F1D26C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850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3088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89FD2D-0A48-425A-9B30-FF9C8F914734}" type="datetimeFigureOut">
              <a:rPr lang="zh-CN" altLang="en-US" smtClean="0"/>
              <a:t>2019/12/5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63B9A8-231E-4D40-9DD5-E531A39D01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64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 flipV="1">
            <a:off x="4275296" y="6678749"/>
            <a:ext cx="364140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任意多边形 5"/>
          <p:cNvSpPr/>
          <p:nvPr userDrawn="1"/>
        </p:nvSpPr>
        <p:spPr>
          <a:xfrm>
            <a:off x="5725886" y="1030468"/>
            <a:ext cx="740229" cy="119474"/>
          </a:xfrm>
          <a:custGeom>
            <a:avLst/>
            <a:gdLst>
              <a:gd name="connsiteX0" fmla="*/ 306702 w 740229"/>
              <a:gd name="connsiteY0" fmla="*/ 56063 h 119474"/>
              <a:gd name="connsiteX1" fmla="*/ 433525 w 740229"/>
              <a:gd name="connsiteY1" fmla="*/ 56063 h 119474"/>
              <a:gd name="connsiteX2" fmla="*/ 370113 w 740229"/>
              <a:gd name="connsiteY2" fmla="*/ 119474 h 119474"/>
              <a:gd name="connsiteX3" fmla="*/ 0 w 740229"/>
              <a:gd name="connsiteY3" fmla="*/ 0 h 119474"/>
              <a:gd name="connsiteX4" fmla="*/ 740229 w 740229"/>
              <a:gd name="connsiteY4" fmla="*/ 0 h 119474"/>
              <a:gd name="connsiteX5" fmla="*/ 740229 w 740229"/>
              <a:gd name="connsiteY5" fmla="*/ 45719 h 119474"/>
              <a:gd name="connsiteX6" fmla="*/ 0 w 740229"/>
              <a:gd name="connsiteY6" fmla="*/ 45719 h 119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0229" h="119474">
                <a:moveTo>
                  <a:pt x="306702" y="56063"/>
                </a:moveTo>
                <a:lnTo>
                  <a:pt x="433525" y="56063"/>
                </a:lnTo>
                <a:lnTo>
                  <a:pt x="370113" y="119474"/>
                </a:lnTo>
                <a:close/>
                <a:moveTo>
                  <a:pt x="0" y="0"/>
                </a:moveTo>
                <a:lnTo>
                  <a:pt x="740229" y="0"/>
                </a:lnTo>
                <a:lnTo>
                  <a:pt x="740229" y="45719"/>
                </a:lnTo>
                <a:lnTo>
                  <a:pt x="0" y="4571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flipV="1">
            <a:off x="5758543" y="1002"/>
            <a:ext cx="674915" cy="331441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>
            <a:off x="5754277" y="6343118"/>
            <a:ext cx="683447" cy="335631"/>
          </a:xfrm>
          <a:prstGeom prst="triangle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943600" y="6676573"/>
            <a:ext cx="304800" cy="4571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5"/>
          <p:cNvSpPr txBox="1"/>
          <p:nvPr userDrawn="1"/>
        </p:nvSpPr>
        <p:spPr>
          <a:xfrm>
            <a:off x="5842508" y="6389663"/>
            <a:ext cx="5069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40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400" b="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3076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7273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f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354" y="0"/>
            <a:ext cx="12191641" cy="6857611"/>
          </a:xfrm>
          <a:prstGeom prst="rect">
            <a:avLst/>
          </a:pr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5753" b="-1277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-2" y="-1"/>
            <a:ext cx="12191997" cy="6858000"/>
          </a:xfrm>
          <a:prstGeom prst="rect">
            <a:avLst/>
          </a:prstGeom>
          <a:gradFill flip="none" rotWithShape="1">
            <a:gsLst>
              <a:gs pos="0">
                <a:sysClr val="windowText" lastClr="000000">
                  <a:alpha val="50000"/>
                </a:sysClr>
              </a:gs>
              <a:gs pos="100000">
                <a:sysClr val="windowText" lastClr="000000">
                  <a:alpha val="60000"/>
                </a:sys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tIns="36000" bIns="792000" rtlCol="0" anchor="ctr"/>
          <a:lstStyle/>
          <a:p>
            <a:pPr algn="ctr"/>
            <a:endParaRPr lang="zh-CN" altLang="en-US" sz="19900" kern="0">
              <a:ln>
                <a:solidFill>
                  <a:prstClr val="white">
                    <a:alpha val="38000"/>
                  </a:prstClr>
                </a:solidFill>
              </a:ln>
              <a:solidFill>
                <a:prstClr val="white">
                  <a:alpha val="11000"/>
                </a:prstClr>
              </a:solidFill>
              <a:latin typeface="Segoe UI" panose="020B0502040204020203" pitchFamily="34" charset="0"/>
              <a:ea typeface="微软雅黑"/>
              <a:cs typeface="Segoe UI" panose="020B0502040204020203" pitchFamily="34" charset="0"/>
            </a:endParaRPr>
          </a:p>
        </p:txBody>
      </p:sp>
      <p:sp>
        <p:nvSpPr>
          <p:cNvPr id="7" name="文本框 6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 txBox="1"/>
          <p:nvPr/>
        </p:nvSpPr>
        <p:spPr>
          <a:xfrm>
            <a:off x="2190750" y="2216884"/>
            <a:ext cx="7810500" cy="1631216"/>
          </a:xfrm>
          <a:prstGeom prst="rect">
            <a:avLst/>
          </a:prstGeom>
          <a:noFill/>
          <a:effectLst>
            <a:outerShdw blurRad="190500" dist="381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赢在</a:t>
            </a:r>
            <a:r>
              <a:rPr lang="en-US" altLang="zh-CN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</a:p>
          <a:p>
            <a:pPr algn="ctr"/>
            <a:r>
              <a:rPr lang="zh-CN" alt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欧美范商务大气年终总结模版</a:t>
            </a:r>
          </a:p>
        </p:txBody>
      </p:sp>
      <p:sp>
        <p:nvSpPr>
          <p:cNvPr id="15" name="矩形 1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2877051" y="3863608"/>
            <a:ext cx="64378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商务报告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新年计划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商务展示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3067051" y="4299151"/>
            <a:ext cx="60579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urna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7" name="直角三角形 16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130628" y="5844403"/>
            <a:ext cx="908018" cy="908018"/>
          </a:xfrm>
          <a:prstGeom prst="rtTriangl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直角三角形 17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 flipH="1" flipV="1">
            <a:off x="11125199" y="147545"/>
            <a:ext cx="908018" cy="908018"/>
          </a:xfrm>
          <a:prstGeom prst="rtTriangl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 txBox="1"/>
          <p:nvPr/>
        </p:nvSpPr>
        <p:spPr>
          <a:xfrm>
            <a:off x="2190750" y="2216884"/>
            <a:ext cx="7810500" cy="1631216"/>
          </a:xfrm>
          <a:prstGeom prst="rect">
            <a:avLst/>
          </a:prstGeom>
          <a:noFill/>
          <a:effectLst>
            <a:outerShdw blurRad="190500" dist="381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赢在</a:t>
            </a:r>
            <a:r>
              <a:rPr lang="en-US" altLang="zh-CN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</a:p>
          <a:p>
            <a:pPr algn="ctr"/>
            <a:r>
              <a:rPr lang="zh-CN" alt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欧美范商务大气年终总结模版</a:t>
            </a:r>
          </a:p>
        </p:txBody>
      </p:sp>
      <p:sp>
        <p:nvSpPr>
          <p:cNvPr id="10" name="椭圆 9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537972" y="3133444"/>
            <a:ext cx="72000" cy="7200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2893822" y="4356386"/>
            <a:ext cx="43200" cy="4320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1369114" y="4823850"/>
            <a:ext cx="144000" cy="144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1267428" y="3665824"/>
            <a:ext cx="43200" cy="4320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1479360" y="6476493"/>
            <a:ext cx="43200" cy="432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2892707" y="4326436"/>
            <a:ext cx="72000" cy="7200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2745768" y="3950897"/>
            <a:ext cx="43200" cy="4320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2764110" y="4018311"/>
            <a:ext cx="144000" cy="144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971823" y="5191617"/>
            <a:ext cx="126000" cy="12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1511582" y="1174121"/>
            <a:ext cx="72000" cy="72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10476893" y="1642565"/>
            <a:ext cx="72000" cy="7200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1364643" y="798582"/>
            <a:ext cx="43200" cy="432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1382985" y="865996"/>
            <a:ext cx="144000" cy="144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作者 QQ 394222199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1375755" y="1493113"/>
            <a:ext cx="43200" cy="432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e7d195523061f1c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 hidden="1">
            <a:extLst>
              <a:ext uri="{FF2B5EF4-FFF2-40B4-BE49-F238E27FC236}">
                <a16:creationId xmlns:a16="http://schemas.microsoft.com/office/drawing/2014/main" xmlns="" id="{E5AAC052-33F2-4B6E-B4A4-A5C04B273339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e7d195523061f1c0dc554706afe4c72a60a25314cbaece805811E654B44695D34D35691164BB3D154CCFD5D798F6FEAD99EAA8F1ADC3D4AFA5BC9ED0BB3A4B45073A038AC38E89AB54D31AA59602B9F11A29459BC811AFFF45A9C39052ACBA38F2F7DC04F22EB0CC6C7365DCE581D124AF00D71D0DBC7A3A2E054C90205733772EEA43437BE5B476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249953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300"/>
                            </p:stCondLst>
                            <p:childTnLst>
                              <p:par>
                                <p:cTn id="36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79167E-6 2.96296E-6 C 0.08945 -0.00973 0.21015 -0.03195 0.30989 -0.02223 C 0.40911 -0.01297 0.50976 0.05115 0.59648 0.0574 C 0.68307 0.06365 0.76419 0.01551 0.82955 0.01481 C 0.89505 0.01412 0.94713 0.05949 0.98971 0.05324 C 1.03216 0.04629 1.0513 0.0419 1.08059 0.03657 " pathEditMode="relative" rAng="0" ptsTypes="AAAAAA">
                                      <p:cBhvr>
                                        <p:cTn id="51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164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E-6 -4.44444E-6 C 0.11524 0.01042 0.20157 -0.08055 0.30287 -0.07685 C 0.4043 -0.07314 0.51914 0.01112 0.60782 0.02362 C 0.69636 0.03565 0.77227 -0.00439 0.83451 -0.0037 C 0.89675 -0.00347 0.93854 0.03241 0.98125 0.02639 C 1.02357 0.01945 1.05495 0.01135 1.07904 -0.00069 " pathEditMode="relative" rAng="0" ptsTypes="AAAAAA">
                                      <p:cBhvr>
                                        <p:cTn id="56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-2523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0" presetClass="pat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04167E-6 1.11111E-6 C 0.21419 0.00602 0.22213 0.07685 0.32669 0.08032 C 0.43125 0.08403 0.53607 0.02153 0.62708 0.02083 C 0.7181 0.02014 0.81016 0.07407 0.87318 0.07569 C 0.9362 0.07755 0.96471 0.03217 1.00495 0.03171 C 1.04466 0.03125 1.08086 0.04792 1.10872 0.05602 " pathEditMode="relative" rAng="0" ptsTypes="AAAAAA">
                                      <p:cBhvr>
                                        <p:cTn id="61" dur="4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4005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8.33333E-7 0 C 0.10208 -0.0206 0.21654 -0.05046 0.30768 -0.04329 C 0.39909 -0.03565 0.46875 0.03704 0.54713 0.04468 C 0.62565 0.05231 0.70755 0.00208 0.77799 0.00255 C 0.84831 0.00278 0.92682 0.05394 0.96953 0.04745 C 1.01185 0.04097 1.06172 0.03079 1.08607 0.01875 " pathEditMode="relative" rAng="0" ptsTypes="AAAAAA">
                                      <p:cBhvr>
                                        <p:cTn id="66" dur="3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97" y="162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0" presetClass="path" presetSubtype="0" repeatCount="indefinite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125E-6 -3.7037E-6 C 0.11523 0.01065 0.20664 -0.01527 0.30169 -0.0125 C 0.39557 -0.00949 0.47864 0.01528 0.56562 0.01736 C 0.65247 0.01945 0.7539 -0.00185 0.82317 -0.00046 C 0.89258 0.00093 0.93854 0.03264 0.98125 0.02616 C 1.02356 0.01945 1.05494 0.01158 1.07903 -0.00046 " pathEditMode="relative" rAng="0" ptsTypes="AAAAAA">
                                      <p:cBhvr>
                                        <p:cTn id="71" dur="3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694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375E-6 -1.11111E-6 C 0.18282 0.00093 0.1961 0.12685 0.29584 0.12361 C 0.39545 0.11968 0.51576 0.03519 0.60339 0.02708 C 0.69089 0.01921 0.75847 0.07384 0.82097 0.07546 C 0.8836 0.07732 0.93672 0.04445 0.97917 0.03796 C 1.02201 0.03125 1.05066 0.0382 1.07982 0.04468 " pathEditMode="relative" rAng="0" ptsTypes="AAAAAA">
                                      <p:cBhvr>
                                        <p:cTn id="76" dur="3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84" y="6181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0" presetClass="path" presetSubtype="0" repeatCount="indefinite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125E-6 3.33333E-6 C 0.11524 0.01041 0.20157 -0.08056 0.30287 -0.07686 C 0.4043 -0.07315 0.51914 0.01111 0.60782 0.02361 C 0.69636 0.03564 0.77227 -0.0044 0.83451 -0.00371 C 0.89675 -0.00348 0.93854 0.0324 0.98125 0.02639 C 1.02357 0.01944 1.05495 0.01134 1.07904 -0.0007 " pathEditMode="relative" rAng="0" ptsTypes="AAAAAA">
                                      <p:cBhvr>
                                        <p:cTn id="81" dur="3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-2523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0" presetClass="path" presetSubtype="0" repeatCount="indefinite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2.08333E-6 3.7037E-6 C 0.21419 0.00601 0.22214 0.07685 0.32669 0.08032 C 0.43125 0.08402 0.53607 0.02152 0.62709 0.02083 C 0.7181 0.02014 0.81016 0.07407 0.87318 0.07569 C 0.9362 0.07754 0.96472 0.03217 1.00495 0.03171 C 1.04466 0.03125 1.08086 0.04791 1.10873 0.05601 " pathEditMode="relative" rAng="0" ptsTypes="AAAAAA">
                                      <p:cBhvr>
                                        <p:cTn id="86" dur="3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4005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0" presetClass="path" presetSubtype="0" repeatCount="indefinite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16667E-6 -3.7037E-6 C 0.20586 0.03588 0.26132 0.11991 0.34856 0.12037 C 0.43567 0.12037 0.51575 0.09144 0.55612 0.07524 C 0.59648 0.0588 0.64648 0.03588 0.70755 0.03611 C 0.76823 0.03681 0.88099 0.07801 0.92122 0.07732 C 0.9608 0.07709 1.07356 0.0757 1.10872 0.05556 " pathEditMode="relative" rAng="0" ptsTypes="AAAAAA">
                                      <p:cBhvr>
                                        <p:cTn id="91" dur="3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6019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0" presetClass="pat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125E-6 1.11111E-6 C 0.18282 0.00092 0.1961 0.12685 0.29584 0.12361 C 0.39545 0.11967 0.51576 0.03518 0.60339 0.02708 C 0.69089 0.01921 0.75847 0.07384 0.82097 0.07546 C 0.8836 0.07731 0.93672 0.04444 0.97917 0.03796 C 1.02201 0.03125 1.05065 0.03819 1.07982 0.04467 " pathEditMode="relative" rAng="0" ptsTypes="AAAAAA">
                                      <p:cBhvr>
                                        <p:cTn id="96" dur="3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84" y="6181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0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7 4.07407E-6 C 0.08945 -0.00973 0.21016 -0.03195 0.3099 -0.02223 C 0.40911 -0.01297 0.50977 0.05115 0.59648 0.0574 C 0.68307 0.06365 0.76419 0.01551 0.82956 0.01481 C 0.89505 0.01412 0.94714 0.05949 0.98971 0.05324 C 1.03216 0.04629 1.0513 0.04189 1.0806 0.03657 " pathEditMode="relative" rAng="0" ptsTypes="AAAAAA">
                                      <p:cBhvr>
                                        <p:cTn id="101" dur="3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1644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0" presetClass="pat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875E-6 -4.44444E-6 C 0.11524 0.01042 0.20156 -0.08148 0.30287 -0.07731 C 0.4043 -0.07384 0.51914 0.01112 0.60781 0.02362 C 0.69636 0.03565 0.77227 -0.00463 0.83451 -0.00416 C 0.89675 -0.00347 0.93854 0.03241 0.98125 0.02639 C 1.02357 0.01945 1.05495 0.01135 1.07904 -0.00069 " pathEditMode="relative" rAng="0" ptsTypes="AAAAAA">
                                      <p:cBhvr>
                                        <p:cTn id="106" dur="3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-2546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0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8.33333E-7 4.44444E-6 C 0.21419 0.00601 0.22214 0.07685 0.32669 0.08032 C 0.43125 0.08402 0.53607 0.02152 0.62708 0.02083 C 0.7181 0.02013 0.81016 0.07407 0.87318 0.07569 C 0.9362 0.07754 0.96471 0.03217 1.00495 0.03171 C 1.04466 0.03125 1.08086 0.04791 1.10872 0.05601 " pathEditMode="relative" rAng="0" ptsTypes="AAAAAA">
                                      <p:cBhvr>
                                        <p:cTn id="111" dur="3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4005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0" presetClass="path" presetSubtype="0" repeatCount="indefinite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33333E-6 -3.33333E-6 C 0.08946 -0.00949 0.23542 0.11343 0.33334 0.11482 C 0.43125 0.11574 0.52266 0.01158 0.5875 0.0088 C 0.65235 0.00556 0.71289 0.05764 0.77943 0.06158 C 0.84558 0.06528 0.94323 0.03843 0.98581 0.03195 C 1.02826 0.02523 1.05131 0.0419 1.0806 0.03681 " pathEditMode="relative" rAng="0" ptsTypes="AAAAAA">
                                      <p:cBhvr>
                                        <p:cTn id="116" dur="3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6" grpId="0"/>
      <p:bldP spid="17" grpId="0" animBg="1"/>
      <p:bldP spid="17" grpId="1" animBg="1"/>
      <p:bldP spid="18" grpId="0" animBg="1"/>
      <p:bldP spid="18" grpId="1" animBg="1"/>
      <p:bldP spid="9" grpId="0"/>
      <p:bldP spid="9" grpId="1"/>
      <p:bldP spid="9" grpId="2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4908015" y="375985"/>
            <a:ext cx="23759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 WORD</a:t>
            </a:r>
          </a:p>
        </p:txBody>
      </p:sp>
      <p:graphicFrame>
        <p:nvGraphicFramePr>
          <p:cNvPr id="44" name="图表 4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aphicFramePr/>
          <p:nvPr>
            <p:extLst>
              <p:ext uri="{D42A27DB-BD31-4B8C-83A1-F6EECF244321}">
                <p14:modId xmlns:p14="http://schemas.microsoft.com/office/powerpoint/2010/main" val="1190408951"/>
              </p:ext>
            </p:extLst>
          </p:nvPr>
        </p:nvGraphicFramePr>
        <p:xfrm>
          <a:off x="4193301" y="1601358"/>
          <a:ext cx="3566038" cy="36674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组合 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4449012" y="2194362"/>
            <a:ext cx="3824257" cy="3825438"/>
            <a:chOff x="4449012" y="2194362"/>
            <a:chExt cx="3824257" cy="3825438"/>
          </a:xfrm>
        </p:grpSpPr>
        <p:grpSp>
          <p:nvGrpSpPr>
            <p:cNvPr id="46" name="组合 45"/>
            <p:cNvGrpSpPr/>
            <p:nvPr/>
          </p:nvGrpSpPr>
          <p:grpSpPr>
            <a:xfrm>
              <a:off x="4449012" y="2194362"/>
              <a:ext cx="3824257" cy="3825438"/>
              <a:chOff x="3491329" y="1261482"/>
              <a:chExt cx="3006725" cy="3006726"/>
            </a:xfrm>
          </p:grpSpPr>
          <p:grpSp>
            <p:nvGrpSpPr>
              <p:cNvPr id="47" name="组合 46"/>
              <p:cNvGrpSpPr/>
              <p:nvPr/>
            </p:nvGrpSpPr>
            <p:grpSpPr>
              <a:xfrm rot="900000">
                <a:off x="3491329" y="1261482"/>
                <a:ext cx="3006725" cy="3006726"/>
                <a:chOff x="3491329" y="1261482"/>
                <a:chExt cx="3006725" cy="3006726"/>
              </a:xfrm>
            </p:grpSpPr>
            <p:grpSp>
              <p:nvGrpSpPr>
                <p:cNvPr id="49" name="组合 48"/>
                <p:cNvGrpSpPr/>
                <p:nvPr/>
              </p:nvGrpSpPr>
              <p:grpSpPr>
                <a:xfrm>
                  <a:off x="5015329" y="2787070"/>
                  <a:ext cx="1482725" cy="1481138"/>
                  <a:chOff x="4549776" y="2547938"/>
                  <a:chExt cx="1482725" cy="1481138"/>
                </a:xfrm>
              </p:grpSpPr>
              <p:sp>
                <p:nvSpPr>
                  <p:cNvPr id="51" name="Freeform 5"/>
                  <p:cNvSpPr/>
                  <p:nvPr/>
                </p:nvSpPr>
                <p:spPr bwMode="auto">
                  <a:xfrm>
                    <a:off x="4735513" y="2732088"/>
                    <a:ext cx="538163" cy="538163"/>
                  </a:xfrm>
                  <a:custGeom>
                    <a:avLst/>
                    <a:gdLst>
                      <a:gd name="T0" fmla="*/ 339 w 339"/>
                      <a:gd name="T1" fmla="*/ 270 h 339"/>
                      <a:gd name="T2" fmla="*/ 270 w 339"/>
                      <a:gd name="T3" fmla="*/ 339 h 339"/>
                      <a:gd name="T4" fmla="*/ 0 w 339"/>
                      <a:gd name="T5" fmla="*/ 71 h 339"/>
                      <a:gd name="T6" fmla="*/ 70 w 339"/>
                      <a:gd name="T7" fmla="*/ 0 h 339"/>
                      <a:gd name="T8" fmla="*/ 339 w 339"/>
                      <a:gd name="T9" fmla="*/ 270 h 3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39" h="339">
                        <a:moveTo>
                          <a:pt x="339" y="270"/>
                        </a:moveTo>
                        <a:lnTo>
                          <a:pt x="270" y="339"/>
                        </a:lnTo>
                        <a:lnTo>
                          <a:pt x="0" y="71"/>
                        </a:lnTo>
                        <a:lnTo>
                          <a:pt x="70" y="0"/>
                        </a:lnTo>
                        <a:lnTo>
                          <a:pt x="339" y="270"/>
                        </a:lnTo>
                        <a:close/>
                      </a:path>
                    </a:pathLst>
                  </a:custGeom>
                  <a:solidFill>
                    <a:srgbClr val="94949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52" name="Freeform 6"/>
                  <p:cNvSpPr/>
                  <p:nvPr/>
                </p:nvSpPr>
                <p:spPr bwMode="auto">
                  <a:xfrm>
                    <a:off x="4549776" y="2547938"/>
                    <a:ext cx="388938" cy="388938"/>
                  </a:xfrm>
                  <a:custGeom>
                    <a:avLst/>
                    <a:gdLst>
                      <a:gd name="T0" fmla="*/ 188 w 197"/>
                      <a:gd name="T1" fmla="*/ 77 h 197"/>
                      <a:gd name="T2" fmla="*/ 188 w 197"/>
                      <a:gd name="T3" fmla="*/ 111 h 197"/>
                      <a:gd name="T4" fmla="*/ 112 w 197"/>
                      <a:gd name="T5" fmla="*/ 187 h 197"/>
                      <a:gd name="T6" fmla="*/ 78 w 197"/>
                      <a:gd name="T7" fmla="*/ 187 h 197"/>
                      <a:gd name="T8" fmla="*/ 10 w 197"/>
                      <a:gd name="T9" fmla="*/ 120 h 197"/>
                      <a:gd name="T10" fmla="*/ 10 w 197"/>
                      <a:gd name="T11" fmla="*/ 86 h 197"/>
                      <a:gd name="T12" fmla="*/ 86 w 197"/>
                      <a:gd name="T13" fmla="*/ 9 h 197"/>
                      <a:gd name="T14" fmla="*/ 120 w 197"/>
                      <a:gd name="T15" fmla="*/ 9 h 197"/>
                      <a:gd name="T16" fmla="*/ 188 w 197"/>
                      <a:gd name="T17" fmla="*/ 77 h 1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7" h="197">
                        <a:moveTo>
                          <a:pt x="188" y="77"/>
                        </a:moveTo>
                        <a:cubicBezTo>
                          <a:pt x="197" y="87"/>
                          <a:pt x="197" y="102"/>
                          <a:pt x="188" y="111"/>
                        </a:cubicBezTo>
                        <a:cubicBezTo>
                          <a:pt x="112" y="187"/>
                          <a:pt x="112" y="187"/>
                          <a:pt x="112" y="187"/>
                        </a:cubicBezTo>
                        <a:cubicBezTo>
                          <a:pt x="102" y="197"/>
                          <a:pt x="87" y="197"/>
                          <a:pt x="78" y="187"/>
                        </a:cubicBezTo>
                        <a:cubicBezTo>
                          <a:pt x="10" y="120"/>
                          <a:pt x="10" y="120"/>
                          <a:pt x="10" y="120"/>
                        </a:cubicBezTo>
                        <a:cubicBezTo>
                          <a:pt x="0" y="110"/>
                          <a:pt x="0" y="95"/>
                          <a:pt x="10" y="86"/>
                        </a:cubicBezTo>
                        <a:cubicBezTo>
                          <a:pt x="86" y="9"/>
                          <a:pt x="86" y="9"/>
                          <a:pt x="86" y="9"/>
                        </a:cubicBezTo>
                        <a:cubicBezTo>
                          <a:pt x="95" y="0"/>
                          <a:pt x="111" y="0"/>
                          <a:pt x="120" y="9"/>
                        </a:cubicBezTo>
                        <a:lnTo>
                          <a:pt x="188" y="77"/>
                        </a:lnTo>
                        <a:close/>
                      </a:path>
                    </a:pathLst>
                  </a:custGeom>
                  <a:solidFill>
                    <a:srgbClr val="CCCCC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53" name="Freeform 7"/>
                  <p:cNvSpPr/>
                  <p:nvPr/>
                </p:nvSpPr>
                <p:spPr bwMode="auto">
                  <a:xfrm>
                    <a:off x="5057776" y="3052763"/>
                    <a:ext cx="974725" cy="976313"/>
                  </a:xfrm>
                  <a:custGeom>
                    <a:avLst/>
                    <a:gdLst>
                      <a:gd name="T0" fmla="*/ 86 w 494"/>
                      <a:gd name="T1" fmla="*/ 10 h 495"/>
                      <a:gd name="T2" fmla="*/ 41 w 494"/>
                      <a:gd name="T3" fmla="*/ 55 h 495"/>
                      <a:gd name="T4" fmla="*/ 31 w 494"/>
                      <a:gd name="T5" fmla="*/ 64 h 495"/>
                      <a:gd name="T6" fmla="*/ 26 w 494"/>
                      <a:gd name="T7" fmla="*/ 70 h 495"/>
                      <a:gd name="T8" fmla="*/ 9 w 494"/>
                      <a:gd name="T9" fmla="*/ 86 h 495"/>
                      <a:gd name="T10" fmla="*/ 9 w 494"/>
                      <a:gd name="T11" fmla="*/ 120 h 495"/>
                      <a:gd name="T12" fmla="*/ 374 w 494"/>
                      <a:gd name="T13" fmla="*/ 485 h 495"/>
                      <a:gd name="T14" fmla="*/ 408 w 494"/>
                      <a:gd name="T15" fmla="*/ 485 h 495"/>
                      <a:gd name="T16" fmla="*/ 425 w 494"/>
                      <a:gd name="T17" fmla="*/ 469 h 495"/>
                      <a:gd name="T18" fmla="*/ 430 w 494"/>
                      <a:gd name="T19" fmla="*/ 463 h 495"/>
                      <a:gd name="T20" fmla="*/ 440 w 494"/>
                      <a:gd name="T21" fmla="*/ 454 h 495"/>
                      <a:gd name="T22" fmla="*/ 485 w 494"/>
                      <a:gd name="T23" fmla="*/ 409 h 495"/>
                      <a:gd name="T24" fmla="*/ 485 w 494"/>
                      <a:gd name="T25" fmla="*/ 375 h 495"/>
                      <a:gd name="T26" fmla="*/ 119 w 494"/>
                      <a:gd name="T27" fmla="*/ 10 h 495"/>
                      <a:gd name="T28" fmla="*/ 86 w 494"/>
                      <a:gd name="T29" fmla="*/ 10 h 4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94" h="495">
                        <a:moveTo>
                          <a:pt x="86" y="10"/>
                        </a:moveTo>
                        <a:cubicBezTo>
                          <a:pt x="41" y="55"/>
                          <a:pt x="41" y="55"/>
                          <a:pt x="41" y="55"/>
                        </a:cubicBezTo>
                        <a:cubicBezTo>
                          <a:pt x="31" y="64"/>
                          <a:pt x="31" y="64"/>
                          <a:pt x="31" y="64"/>
                        </a:cubicBezTo>
                        <a:cubicBezTo>
                          <a:pt x="26" y="70"/>
                          <a:pt x="26" y="70"/>
                          <a:pt x="26" y="70"/>
                        </a:cubicBezTo>
                        <a:cubicBezTo>
                          <a:pt x="9" y="86"/>
                          <a:pt x="9" y="86"/>
                          <a:pt x="9" y="86"/>
                        </a:cubicBezTo>
                        <a:cubicBezTo>
                          <a:pt x="0" y="95"/>
                          <a:pt x="0" y="111"/>
                          <a:pt x="9" y="120"/>
                        </a:cubicBezTo>
                        <a:cubicBezTo>
                          <a:pt x="374" y="485"/>
                          <a:pt x="374" y="485"/>
                          <a:pt x="374" y="485"/>
                        </a:cubicBezTo>
                        <a:cubicBezTo>
                          <a:pt x="384" y="495"/>
                          <a:pt x="399" y="495"/>
                          <a:pt x="408" y="485"/>
                        </a:cubicBezTo>
                        <a:cubicBezTo>
                          <a:pt x="425" y="469"/>
                          <a:pt x="425" y="469"/>
                          <a:pt x="425" y="469"/>
                        </a:cubicBezTo>
                        <a:cubicBezTo>
                          <a:pt x="430" y="463"/>
                          <a:pt x="430" y="463"/>
                          <a:pt x="430" y="463"/>
                        </a:cubicBezTo>
                        <a:cubicBezTo>
                          <a:pt x="440" y="454"/>
                          <a:pt x="440" y="454"/>
                          <a:pt x="440" y="454"/>
                        </a:cubicBezTo>
                        <a:cubicBezTo>
                          <a:pt x="485" y="409"/>
                          <a:pt x="485" y="409"/>
                          <a:pt x="485" y="409"/>
                        </a:cubicBezTo>
                        <a:cubicBezTo>
                          <a:pt x="494" y="399"/>
                          <a:pt x="494" y="384"/>
                          <a:pt x="485" y="375"/>
                        </a:cubicBezTo>
                        <a:cubicBezTo>
                          <a:pt x="119" y="10"/>
                          <a:pt x="119" y="10"/>
                          <a:pt x="119" y="10"/>
                        </a:cubicBezTo>
                        <a:cubicBezTo>
                          <a:pt x="110" y="0"/>
                          <a:pt x="95" y="0"/>
                          <a:pt x="86" y="10"/>
                        </a:cubicBezTo>
                        <a:close/>
                      </a:path>
                    </a:pathLst>
                  </a:custGeom>
                  <a:solidFill>
                    <a:srgbClr val="76767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54" name="Freeform 8"/>
                  <p:cNvSpPr/>
                  <p:nvPr/>
                </p:nvSpPr>
                <p:spPr bwMode="auto">
                  <a:xfrm>
                    <a:off x="5057776" y="3190875"/>
                    <a:ext cx="838200" cy="838200"/>
                  </a:xfrm>
                  <a:custGeom>
                    <a:avLst/>
                    <a:gdLst>
                      <a:gd name="T0" fmla="*/ 9 w 425"/>
                      <a:gd name="T1" fmla="*/ 16 h 425"/>
                      <a:gd name="T2" fmla="*/ 9 w 425"/>
                      <a:gd name="T3" fmla="*/ 50 h 425"/>
                      <a:gd name="T4" fmla="*/ 374 w 425"/>
                      <a:gd name="T5" fmla="*/ 415 h 425"/>
                      <a:gd name="T6" fmla="*/ 408 w 425"/>
                      <a:gd name="T7" fmla="*/ 415 h 425"/>
                      <a:gd name="T8" fmla="*/ 425 w 425"/>
                      <a:gd name="T9" fmla="*/ 399 h 425"/>
                      <a:gd name="T10" fmla="*/ 26 w 425"/>
                      <a:gd name="T11" fmla="*/ 0 h 425"/>
                      <a:gd name="T12" fmla="*/ 9 w 425"/>
                      <a:gd name="T13" fmla="*/ 16 h 4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25" h="425">
                        <a:moveTo>
                          <a:pt x="9" y="16"/>
                        </a:moveTo>
                        <a:cubicBezTo>
                          <a:pt x="0" y="25"/>
                          <a:pt x="0" y="41"/>
                          <a:pt x="9" y="50"/>
                        </a:cubicBezTo>
                        <a:cubicBezTo>
                          <a:pt x="374" y="415"/>
                          <a:pt x="374" y="415"/>
                          <a:pt x="374" y="415"/>
                        </a:cubicBezTo>
                        <a:cubicBezTo>
                          <a:pt x="384" y="425"/>
                          <a:pt x="399" y="425"/>
                          <a:pt x="408" y="415"/>
                        </a:cubicBezTo>
                        <a:cubicBezTo>
                          <a:pt x="425" y="399"/>
                          <a:pt x="425" y="399"/>
                          <a:pt x="425" y="399"/>
                        </a:cubicBezTo>
                        <a:cubicBezTo>
                          <a:pt x="26" y="0"/>
                          <a:pt x="26" y="0"/>
                          <a:pt x="26" y="0"/>
                        </a:cubicBezTo>
                        <a:lnTo>
                          <a:pt x="9" y="16"/>
                        </a:lnTo>
                        <a:close/>
                      </a:path>
                    </a:pathLst>
                  </a:custGeom>
                  <a:solidFill>
                    <a:srgbClr val="5A5A5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55" name="Freeform 9"/>
                  <p:cNvSpPr/>
                  <p:nvPr/>
                </p:nvSpPr>
                <p:spPr bwMode="auto">
                  <a:xfrm>
                    <a:off x="5118101" y="3162300"/>
                    <a:ext cx="806450" cy="804863"/>
                  </a:xfrm>
                  <a:custGeom>
                    <a:avLst/>
                    <a:gdLst>
                      <a:gd name="T0" fmla="*/ 0 w 508"/>
                      <a:gd name="T1" fmla="*/ 11 h 507"/>
                      <a:gd name="T2" fmla="*/ 496 w 508"/>
                      <a:gd name="T3" fmla="*/ 507 h 507"/>
                      <a:gd name="T4" fmla="*/ 508 w 508"/>
                      <a:gd name="T5" fmla="*/ 496 h 507"/>
                      <a:gd name="T6" fmla="*/ 13 w 508"/>
                      <a:gd name="T7" fmla="*/ 0 h 507"/>
                      <a:gd name="T8" fmla="*/ 0 w 508"/>
                      <a:gd name="T9" fmla="*/ 11 h 5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08" h="507">
                        <a:moveTo>
                          <a:pt x="0" y="11"/>
                        </a:moveTo>
                        <a:lnTo>
                          <a:pt x="496" y="507"/>
                        </a:lnTo>
                        <a:lnTo>
                          <a:pt x="508" y="496"/>
                        </a:lnTo>
                        <a:lnTo>
                          <a:pt x="13" y="0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5A5A5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56" name="Freeform 10"/>
                  <p:cNvSpPr/>
                  <p:nvPr/>
                </p:nvSpPr>
                <p:spPr bwMode="auto">
                  <a:xfrm>
                    <a:off x="4619626" y="2768600"/>
                    <a:ext cx="182563" cy="168275"/>
                  </a:xfrm>
                  <a:custGeom>
                    <a:avLst/>
                    <a:gdLst>
                      <a:gd name="T0" fmla="*/ 0 w 93"/>
                      <a:gd name="T1" fmla="*/ 33 h 85"/>
                      <a:gd name="T2" fmla="*/ 43 w 93"/>
                      <a:gd name="T3" fmla="*/ 75 h 85"/>
                      <a:gd name="T4" fmla="*/ 77 w 93"/>
                      <a:gd name="T5" fmla="*/ 75 h 85"/>
                      <a:gd name="T6" fmla="*/ 93 w 93"/>
                      <a:gd name="T7" fmla="*/ 59 h 85"/>
                      <a:gd name="T8" fmla="*/ 34 w 93"/>
                      <a:gd name="T9" fmla="*/ 0 h 85"/>
                      <a:gd name="T10" fmla="*/ 0 w 93"/>
                      <a:gd name="T11" fmla="*/ 33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3" h="85">
                        <a:moveTo>
                          <a:pt x="0" y="33"/>
                        </a:moveTo>
                        <a:cubicBezTo>
                          <a:pt x="43" y="75"/>
                          <a:pt x="43" y="75"/>
                          <a:pt x="43" y="75"/>
                        </a:cubicBezTo>
                        <a:cubicBezTo>
                          <a:pt x="52" y="85"/>
                          <a:pt x="67" y="85"/>
                          <a:pt x="77" y="75"/>
                        </a:cubicBezTo>
                        <a:cubicBezTo>
                          <a:pt x="93" y="59"/>
                          <a:pt x="93" y="59"/>
                          <a:pt x="93" y="59"/>
                        </a:cubicBezTo>
                        <a:cubicBezTo>
                          <a:pt x="34" y="0"/>
                          <a:pt x="34" y="0"/>
                          <a:pt x="34" y="0"/>
                        </a:cubicBezTo>
                        <a:lnTo>
                          <a:pt x="0" y="33"/>
                        </a:lnTo>
                        <a:close/>
                      </a:path>
                    </a:pathLst>
                  </a:custGeom>
                  <a:solidFill>
                    <a:srgbClr val="B8B8B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57" name="Freeform 11"/>
                  <p:cNvSpPr/>
                  <p:nvPr/>
                </p:nvSpPr>
                <p:spPr bwMode="auto">
                  <a:xfrm>
                    <a:off x="4699001" y="2740025"/>
                    <a:ext cx="133350" cy="133350"/>
                  </a:xfrm>
                  <a:custGeom>
                    <a:avLst/>
                    <a:gdLst>
                      <a:gd name="T0" fmla="*/ 0 w 84"/>
                      <a:gd name="T1" fmla="*/ 11 h 84"/>
                      <a:gd name="T2" fmla="*/ 73 w 84"/>
                      <a:gd name="T3" fmla="*/ 84 h 84"/>
                      <a:gd name="T4" fmla="*/ 84 w 84"/>
                      <a:gd name="T5" fmla="*/ 73 h 84"/>
                      <a:gd name="T6" fmla="*/ 11 w 84"/>
                      <a:gd name="T7" fmla="*/ 0 h 84"/>
                      <a:gd name="T8" fmla="*/ 0 w 84"/>
                      <a:gd name="T9" fmla="*/ 11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4" h="84">
                        <a:moveTo>
                          <a:pt x="0" y="11"/>
                        </a:moveTo>
                        <a:lnTo>
                          <a:pt x="73" y="84"/>
                        </a:lnTo>
                        <a:lnTo>
                          <a:pt x="84" y="73"/>
                        </a:lnTo>
                        <a:lnTo>
                          <a:pt x="11" y="0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B8B8B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 sz="2400"/>
                  </a:p>
                </p:txBody>
              </p:sp>
            </p:grpSp>
            <p:sp>
              <p:nvSpPr>
                <p:cNvPr id="50" name="Freeform 12"/>
                <p:cNvSpPr/>
                <p:nvPr/>
              </p:nvSpPr>
              <p:spPr bwMode="auto">
                <a:xfrm>
                  <a:off x="3491329" y="1261482"/>
                  <a:ext cx="2147888" cy="2147888"/>
                </a:xfrm>
                <a:custGeom>
                  <a:avLst/>
                  <a:gdLst>
                    <a:gd name="T0" fmla="*/ 895 w 1089"/>
                    <a:gd name="T1" fmla="*/ 194 h 1089"/>
                    <a:gd name="T2" fmla="*/ 895 w 1089"/>
                    <a:gd name="T3" fmla="*/ 895 h 1089"/>
                    <a:gd name="T4" fmla="*/ 193 w 1089"/>
                    <a:gd name="T5" fmla="*/ 895 h 1089"/>
                    <a:gd name="T6" fmla="*/ 193 w 1089"/>
                    <a:gd name="T7" fmla="*/ 194 h 1089"/>
                    <a:gd name="T8" fmla="*/ 895 w 1089"/>
                    <a:gd name="T9" fmla="*/ 194 h 10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89" h="1089">
                      <a:moveTo>
                        <a:pt x="895" y="194"/>
                      </a:moveTo>
                      <a:cubicBezTo>
                        <a:pt x="1089" y="388"/>
                        <a:pt x="1089" y="702"/>
                        <a:pt x="895" y="895"/>
                      </a:cubicBezTo>
                      <a:cubicBezTo>
                        <a:pt x="701" y="1089"/>
                        <a:pt x="387" y="1089"/>
                        <a:pt x="193" y="895"/>
                      </a:cubicBezTo>
                      <a:cubicBezTo>
                        <a:pt x="0" y="702"/>
                        <a:pt x="0" y="388"/>
                        <a:pt x="193" y="194"/>
                      </a:cubicBezTo>
                      <a:cubicBezTo>
                        <a:pt x="387" y="0"/>
                        <a:pt x="701" y="0"/>
                        <a:pt x="895" y="194"/>
                      </a:cubicBezTo>
                      <a:close/>
                    </a:path>
                  </a:pathLst>
                </a:custGeom>
                <a:solidFill>
                  <a:srgbClr val="E9E9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/>
                </a:p>
              </p:txBody>
            </p:sp>
          </p:grpSp>
          <p:sp>
            <p:nvSpPr>
              <p:cNvPr id="48" name="Freeform 14"/>
              <p:cNvSpPr/>
              <p:nvPr/>
            </p:nvSpPr>
            <p:spPr bwMode="auto">
              <a:xfrm rot="900000">
                <a:off x="3761175" y="1308636"/>
                <a:ext cx="1858620" cy="1858618"/>
              </a:xfrm>
              <a:custGeom>
                <a:avLst/>
                <a:gdLst>
                  <a:gd name="T0" fmla="*/ 809 w 984"/>
                  <a:gd name="T1" fmla="*/ 175 h 983"/>
                  <a:gd name="T2" fmla="*/ 809 w 984"/>
                  <a:gd name="T3" fmla="*/ 809 h 983"/>
                  <a:gd name="T4" fmla="*/ 175 w 984"/>
                  <a:gd name="T5" fmla="*/ 809 h 983"/>
                  <a:gd name="T6" fmla="*/ 175 w 984"/>
                  <a:gd name="T7" fmla="*/ 175 h 983"/>
                  <a:gd name="T8" fmla="*/ 809 w 984"/>
                  <a:gd name="T9" fmla="*/ 175 h 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4" h="983">
                    <a:moveTo>
                      <a:pt x="809" y="175"/>
                    </a:moveTo>
                    <a:cubicBezTo>
                      <a:pt x="984" y="350"/>
                      <a:pt x="984" y="634"/>
                      <a:pt x="809" y="809"/>
                    </a:cubicBezTo>
                    <a:cubicBezTo>
                      <a:pt x="634" y="983"/>
                      <a:pt x="350" y="983"/>
                      <a:pt x="175" y="809"/>
                    </a:cubicBezTo>
                    <a:cubicBezTo>
                      <a:pt x="0" y="634"/>
                      <a:pt x="0" y="350"/>
                      <a:pt x="175" y="175"/>
                    </a:cubicBezTo>
                    <a:cubicBezTo>
                      <a:pt x="350" y="0"/>
                      <a:pt x="634" y="0"/>
                      <a:pt x="809" y="1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</p:grpSp>
        <p:sp>
          <p:nvSpPr>
            <p:cNvPr id="58" name="Freeform 19"/>
            <p:cNvSpPr>
              <a:spLocks noEditPoints="1"/>
            </p:cNvSpPr>
            <p:nvPr/>
          </p:nvSpPr>
          <p:spPr bwMode="auto">
            <a:xfrm>
              <a:off x="5669074" y="2625700"/>
              <a:ext cx="596300" cy="546970"/>
            </a:xfrm>
            <a:custGeom>
              <a:avLst/>
              <a:gdLst>
                <a:gd name="T0" fmla="*/ 79 w 126"/>
                <a:gd name="T1" fmla="*/ 53 h 115"/>
                <a:gd name="T2" fmla="*/ 83 w 126"/>
                <a:gd name="T3" fmla="*/ 69 h 115"/>
                <a:gd name="T4" fmla="*/ 83 w 126"/>
                <a:gd name="T5" fmla="*/ 77 h 115"/>
                <a:gd name="T6" fmla="*/ 89 w 126"/>
                <a:gd name="T7" fmla="*/ 71 h 115"/>
                <a:gd name="T8" fmla="*/ 83 w 126"/>
                <a:gd name="T9" fmla="*/ 49 h 115"/>
                <a:gd name="T10" fmla="*/ 64 w 126"/>
                <a:gd name="T11" fmla="*/ 46 h 115"/>
                <a:gd name="T12" fmla="*/ 122 w 126"/>
                <a:gd name="T13" fmla="*/ 105 h 115"/>
                <a:gd name="T14" fmla="*/ 118 w 126"/>
                <a:gd name="T15" fmla="*/ 105 h 115"/>
                <a:gd name="T16" fmla="*/ 122 w 126"/>
                <a:gd name="T17" fmla="*/ 29 h 115"/>
                <a:gd name="T18" fmla="*/ 122 w 126"/>
                <a:gd name="T19" fmla="*/ 19 h 115"/>
                <a:gd name="T20" fmla="*/ 76 w 126"/>
                <a:gd name="T21" fmla="*/ 13 h 115"/>
                <a:gd name="T22" fmla="*/ 63 w 126"/>
                <a:gd name="T23" fmla="*/ 0 h 115"/>
                <a:gd name="T24" fmla="*/ 51 w 126"/>
                <a:gd name="T25" fmla="*/ 13 h 115"/>
                <a:gd name="T26" fmla="*/ 5 w 126"/>
                <a:gd name="T27" fmla="*/ 19 h 115"/>
                <a:gd name="T28" fmla="*/ 5 w 126"/>
                <a:gd name="T29" fmla="*/ 29 h 115"/>
                <a:gd name="T30" fmla="*/ 9 w 126"/>
                <a:gd name="T31" fmla="*/ 105 h 115"/>
                <a:gd name="T32" fmla="*/ 0 w 126"/>
                <a:gd name="T33" fmla="*/ 110 h 115"/>
                <a:gd name="T34" fmla="*/ 122 w 126"/>
                <a:gd name="T35" fmla="*/ 115 h 115"/>
                <a:gd name="T36" fmla="*/ 122 w 126"/>
                <a:gd name="T37" fmla="*/ 105 h 115"/>
                <a:gd name="T38" fmla="*/ 58 w 126"/>
                <a:gd name="T39" fmla="*/ 8 h 115"/>
                <a:gd name="T40" fmla="*/ 68 w 126"/>
                <a:gd name="T41" fmla="*/ 8 h 115"/>
                <a:gd name="T42" fmla="*/ 68 w 126"/>
                <a:gd name="T43" fmla="*/ 17 h 115"/>
                <a:gd name="T44" fmla="*/ 63 w 126"/>
                <a:gd name="T45" fmla="*/ 19 h 115"/>
                <a:gd name="T46" fmla="*/ 56 w 126"/>
                <a:gd name="T47" fmla="*/ 13 h 115"/>
                <a:gd name="T48" fmla="*/ 112 w 126"/>
                <a:gd name="T49" fmla="*/ 105 h 115"/>
                <a:gd name="T50" fmla="*/ 14 w 126"/>
                <a:gd name="T51" fmla="*/ 105 h 115"/>
                <a:gd name="T52" fmla="*/ 112 w 126"/>
                <a:gd name="T53" fmla="*/ 29 h 115"/>
                <a:gd name="T54" fmla="*/ 59 w 126"/>
                <a:gd name="T55" fmla="*/ 91 h 115"/>
                <a:gd name="T56" fmla="*/ 71 w 126"/>
                <a:gd name="T57" fmla="*/ 89 h 115"/>
                <a:gd name="T58" fmla="*/ 79 w 126"/>
                <a:gd name="T59" fmla="*/ 80 h 115"/>
                <a:gd name="T60" fmla="*/ 78 w 126"/>
                <a:gd name="T61" fmla="*/ 76 h 115"/>
                <a:gd name="T62" fmla="*/ 62 w 126"/>
                <a:gd name="T63" fmla="*/ 50 h 115"/>
                <a:gd name="T64" fmla="*/ 44 w 126"/>
                <a:gd name="T65" fmla="*/ 53 h 115"/>
                <a:gd name="T66" fmla="*/ 44 w 126"/>
                <a:gd name="T67" fmla="*/ 85 h 115"/>
                <a:gd name="T68" fmla="*/ 48 w 126"/>
                <a:gd name="T69" fmla="*/ 57 h 115"/>
                <a:gd name="T70" fmla="*/ 57 w 126"/>
                <a:gd name="T71" fmla="*/ 53 h 115"/>
                <a:gd name="T72" fmla="*/ 58 w 126"/>
                <a:gd name="T73" fmla="*/ 72 h 115"/>
                <a:gd name="T74" fmla="*/ 68 w 126"/>
                <a:gd name="T75" fmla="*/ 83 h 115"/>
                <a:gd name="T76" fmla="*/ 59 w 126"/>
                <a:gd name="T77" fmla="*/ 86 h 115"/>
                <a:gd name="T78" fmla="*/ 43 w 126"/>
                <a:gd name="T79" fmla="*/ 6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6" h="115">
                  <a:moveTo>
                    <a:pt x="67" y="49"/>
                  </a:moveTo>
                  <a:cubicBezTo>
                    <a:pt x="72" y="49"/>
                    <a:pt x="76" y="50"/>
                    <a:pt x="79" y="53"/>
                  </a:cubicBezTo>
                  <a:cubicBezTo>
                    <a:pt x="82" y="56"/>
                    <a:pt x="84" y="61"/>
                    <a:pt x="84" y="65"/>
                  </a:cubicBezTo>
                  <a:cubicBezTo>
                    <a:pt x="84" y="67"/>
                    <a:pt x="84" y="68"/>
                    <a:pt x="83" y="69"/>
                  </a:cubicBezTo>
                  <a:cubicBezTo>
                    <a:pt x="83" y="71"/>
                    <a:pt x="82" y="72"/>
                    <a:pt x="82" y="73"/>
                  </a:cubicBezTo>
                  <a:cubicBezTo>
                    <a:pt x="81" y="75"/>
                    <a:pt x="81" y="77"/>
                    <a:pt x="83" y="77"/>
                  </a:cubicBezTo>
                  <a:cubicBezTo>
                    <a:pt x="84" y="78"/>
                    <a:pt x="86" y="78"/>
                    <a:pt x="87" y="76"/>
                  </a:cubicBezTo>
                  <a:cubicBezTo>
                    <a:pt x="88" y="75"/>
                    <a:pt x="88" y="73"/>
                    <a:pt x="89" y="71"/>
                  </a:cubicBezTo>
                  <a:cubicBezTo>
                    <a:pt x="89" y="69"/>
                    <a:pt x="90" y="67"/>
                    <a:pt x="90" y="65"/>
                  </a:cubicBezTo>
                  <a:cubicBezTo>
                    <a:pt x="90" y="59"/>
                    <a:pt x="87" y="53"/>
                    <a:pt x="83" y="49"/>
                  </a:cubicBezTo>
                  <a:cubicBezTo>
                    <a:pt x="79" y="45"/>
                    <a:pt x="73" y="43"/>
                    <a:pt x="67" y="43"/>
                  </a:cubicBezTo>
                  <a:cubicBezTo>
                    <a:pt x="66" y="43"/>
                    <a:pt x="64" y="44"/>
                    <a:pt x="64" y="46"/>
                  </a:cubicBezTo>
                  <a:cubicBezTo>
                    <a:pt x="64" y="47"/>
                    <a:pt x="66" y="49"/>
                    <a:pt x="67" y="49"/>
                  </a:cubicBezTo>
                  <a:close/>
                  <a:moveTo>
                    <a:pt x="122" y="105"/>
                  </a:moveTo>
                  <a:cubicBezTo>
                    <a:pt x="122" y="105"/>
                    <a:pt x="122" y="105"/>
                    <a:pt x="122" y="105"/>
                  </a:cubicBezTo>
                  <a:cubicBezTo>
                    <a:pt x="118" y="105"/>
                    <a:pt x="118" y="105"/>
                    <a:pt x="118" y="105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22" y="29"/>
                    <a:pt x="122" y="29"/>
                    <a:pt x="122" y="29"/>
                  </a:cubicBezTo>
                  <a:cubicBezTo>
                    <a:pt x="124" y="29"/>
                    <a:pt x="126" y="27"/>
                    <a:pt x="126" y="24"/>
                  </a:cubicBezTo>
                  <a:cubicBezTo>
                    <a:pt x="126" y="22"/>
                    <a:pt x="124" y="19"/>
                    <a:pt x="122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5" y="17"/>
                    <a:pt x="76" y="15"/>
                    <a:pt x="76" y="13"/>
                  </a:cubicBezTo>
                  <a:cubicBezTo>
                    <a:pt x="76" y="9"/>
                    <a:pt x="75" y="6"/>
                    <a:pt x="72" y="4"/>
                  </a:cubicBezTo>
                  <a:cubicBezTo>
                    <a:pt x="70" y="1"/>
                    <a:pt x="67" y="0"/>
                    <a:pt x="63" y="0"/>
                  </a:cubicBezTo>
                  <a:cubicBezTo>
                    <a:pt x="60" y="0"/>
                    <a:pt x="57" y="1"/>
                    <a:pt x="54" y="4"/>
                  </a:cubicBezTo>
                  <a:cubicBezTo>
                    <a:pt x="52" y="6"/>
                    <a:pt x="51" y="9"/>
                    <a:pt x="51" y="13"/>
                  </a:cubicBezTo>
                  <a:cubicBezTo>
                    <a:pt x="51" y="15"/>
                    <a:pt x="51" y="17"/>
                    <a:pt x="5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" y="19"/>
                    <a:pt x="0" y="22"/>
                    <a:pt x="0" y="24"/>
                  </a:cubicBezTo>
                  <a:cubicBezTo>
                    <a:pt x="0" y="27"/>
                    <a:pt x="2" y="29"/>
                    <a:pt x="5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105"/>
                    <a:pt x="9" y="105"/>
                    <a:pt x="9" y="105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2" y="105"/>
                    <a:pt x="0" y="107"/>
                    <a:pt x="0" y="110"/>
                  </a:cubicBezTo>
                  <a:cubicBezTo>
                    <a:pt x="0" y="113"/>
                    <a:pt x="2" y="115"/>
                    <a:pt x="5" y="115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4" y="115"/>
                    <a:pt x="126" y="113"/>
                    <a:pt x="126" y="110"/>
                  </a:cubicBezTo>
                  <a:cubicBezTo>
                    <a:pt x="126" y="107"/>
                    <a:pt x="124" y="105"/>
                    <a:pt x="122" y="105"/>
                  </a:cubicBezTo>
                  <a:close/>
                  <a:moveTo>
                    <a:pt x="58" y="8"/>
                  </a:moveTo>
                  <a:cubicBezTo>
                    <a:pt x="58" y="8"/>
                    <a:pt x="58" y="8"/>
                    <a:pt x="58" y="8"/>
                  </a:cubicBezTo>
                  <a:cubicBezTo>
                    <a:pt x="60" y="6"/>
                    <a:pt x="61" y="6"/>
                    <a:pt x="63" y="6"/>
                  </a:cubicBezTo>
                  <a:cubicBezTo>
                    <a:pt x="65" y="6"/>
                    <a:pt x="67" y="6"/>
                    <a:pt x="68" y="8"/>
                  </a:cubicBezTo>
                  <a:cubicBezTo>
                    <a:pt x="69" y="9"/>
                    <a:pt x="70" y="11"/>
                    <a:pt x="70" y="13"/>
                  </a:cubicBezTo>
                  <a:cubicBezTo>
                    <a:pt x="70" y="14"/>
                    <a:pt x="69" y="16"/>
                    <a:pt x="68" y="17"/>
                  </a:cubicBezTo>
                  <a:cubicBezTo>
                    <a:pt x="67" y="19"/>
                    <a:pt x="65" y="19"/>
                    <a:pt x="63" y="19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1" y="19"/>
                    <a:pt x="60" y="19"/>
                    <a:pt x="58" y="17"/>
                  </a:cubicBezTo>
                  <a:cubicBezTo>
                    <a:pt x="57" y="16"/>
                    <a:pt x="56" y="14"/>
                    <a:pt x="56" y="13"/>
                  </a:cubicBezTo>
                  <a:cubicBezTo>
                    <a:pt x="56" y="11"/>
                    <a:pt x="57" y="9"/>
                    <a:pt x="58" y="8"/>
                  </a:cubicBezTo>
                  <a:close/>
                  <a:moveTo>
                    <a:pt x="112" y="105"/>
                  </a:moveTo>
                  <a:cubicBezTo>
                    <a:pt x="112" y="105"/>
                    <a:pt x="112" y="105"/>
                    <a:pt x="112" y="105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105"/>
                    <a:pt x="112" y="105"/>
                    <a:pt x="112" y="105"/>
                  </a:cubicBezTo>
                  <a:close/>
                  <a:moveTo>
                    <a:pt x="59" y="91"/>
                  </a:moveTo>
                  <a:cubicBezTo>
                    <a:pt x="59" y="91"/>
                    <a:pt x="59" y="91"/>
                    <a:pt x="59" y="91"/>
                  </a:cubicBezTo>
                  <a:cubicBezTo>
                    <a:pt x="63" y="91"/>
                    <a:pt x="67" y="90"/>
                    <a:pt x="71" y="89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4" y="87"/>
                    <a:pt x="77" y="84"/>
                    <a:pt x="79" y="80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80" y="79"/>
                    <a:pt x="79" y="77"/>
                    <a:pt x="78" y="76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2" y="48"/>
                    <a:pt x="61" y="47"/>
                    <a:pt x="59" y="47"/>
                  </a:cubicBezTo>
                  <a:cubicBezTo>
                    <a:pt x="53" y="47"/>
                    <a:pt x="48" y="49"/>
                    <a:pt x="44" y="53"/>
                  </a:cubicBezTo>
                  <a:cubicBezTo>
                    <a:pt x="40" y="57"/>
                    <a:pt x="37" y="63"/>
                    <a:pt x="37" y="69"/>
                  </a:cubicBezTo>
                  <a:cubicBezTo>
                    <a:pt x="37" y="75"/>
                    <a:pt x="40" y="81"/>
                    <a:pt x="44" y="85"/>
                  </a:cubicBezTo>
                  <a:cubicBezTo>
                    <a:pt x="48" y="89"/>
                    <a:pt x="53" y="91"/>
                    <a:pt x="59" y="91"/>
                  </a:cubicBezTo>
                  <a:close/>
                  <a:moveTo>
                    <a:pt x="48" y="57"/>
                  </a:moveTo>
                  <a:cubicBezTo>
                    <a:pt x="48" y="57"/>
                    <a:pt x="48" y="57"/>
                    <a:pt x="48" y="57"/>
                  </a:cubicBezTo>
                  <a:cubicBezTo>
                    <a:pt x="50" y="55"/>
                    <a:pt x="53" y="53"/>
                    <a:pt x="57" y="53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7" y="70"/>
                    <a:pt x="57" y="71"/>
                    <a:pt x="58" y="72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1" y="81"/>
                    <a:pt x="69" y="82"/>
                    <a:pt x="68" y="83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65" y="85"/>
                    <a:pt x="62" y="86"/>
                    <a:pt x="59" y="86"/>
                  </a:cubicBezTo>
                  <a:cubicBezTo>
                    <a:pt x="55" y="86"/>
                    <a:pt x="51" y="84"/>
                    <a:pt x="48" y="81"/>
                  </a:cubicBezTo>
                  <a:cubicBezTo>
                    <a:pt x="45" y="78"/>
                    <a:pt x="43" y="74"/>
                    <a:pt x="43" y="69"/>
                  </a:cubicBezTo>
                  <a:cubicBezTo>
                    <a:pt x="43" y="64"/>
                    <a:pt x="45" y="60"/>
                    <a:pt x="48" y="57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" name="Rectangle 24"/>
            <p:cNvSpPr>
              <a:spLocks noChangeArrowheads="1"/>
            </p:cNvSpPr>
            <p:nvPr/>
          </p:nvSpPr>
          <p:spPr bwMode="auto">
            <a:xfrm>
              <a:off x="4994742" y="3277291"/>
              <a:ext cx="1963157" cy="795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TOPIC HEADER HERE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</a:rPr>
                <a:t>We have many PowerPoint templates that has been specifically designed. </a:t>
              </a:r>
            </a:p>
          </p:txBody>
        </p:sp>
      </p:grpSp>
      <p:grpSp>
        <p:nvGrpSpPr>
          <p:cNvPr id="3" name="组合 2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775597" y="2030882"/>
            <a:ext cx="3536679" cy="1042208"/>
            <a:chOff x="775597" y="2030882"/>
            <a:chExt cx="3536679" cy="1042208"/>
          </a:xfrm>
        </p:grpSpPr>
        <p:sp>
          <p:nvSpPr>
            <p:cNvPr id="60" name="Rectangle 24"/>
            <p:cNvSpPr>
              <a:spLocks noChangeArrowheads="1"/>
            </p:cNvSpPr>
            <p:nvPr/>
          </p:nvSpPr>
          <p:spPr bwMode="auto">
            <a:xfrm>
              <a:off x="775597" y="2030882"/>
              <a:ext cx="2492915" cy="1042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 algn="r">
                <a:spcBef>
                  <a:spcPts val="600"/>
                </a:spcBef>
              </a:pPr>
              <a:r>
                <a:rPr lang="en-US" altLang="zh-CN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KEY WORD</a:t>
              </a:r>
            </a:p>
            <a:p>
              <a:pPr algn="r"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</a:rPr>
                <a:t>We have many PowerPoint templates that has been specifically designed to help anyone that is stepping into the world of PowerPoint for the very first time. </a:t>
              </a:r>
            </a:p>
          </p:txBody>
        </p:sp>
        <p:sp>
          <p:nvSpPr>
            <p:cNvPr id="61" name="Rectangle 24"/>
            <p:cNvSpPr>
              <a:spLocks noChangeArrowheads="1"/>
            </p:cNvSpPr>
            <p:nvPr/>
          </p:nvSpPr>
          <p:spPr bwMode="auto">
            <a:xfrm>
              <a:off x="3501968" y="2096286"/>
              <a:ext cx="810308" cy="552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15%</a:t>
              </a:r>
              <a:endPara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6" name="组合 5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970338" y="4473696"/>
            <a:ext cx="3536678" cy="1042208"/>
            <a:chOff x="970338" y="4473696"/>
            <a:chExt cx="3536678" cy="1042208"/>
          </a:xfrm>
        </p:grpSpPr>
        <p:sp>
          <p:nvSpPr>
            <p:cNvPr id="62" name="Rectangle 24"/>
            <p:cNvSpPr>
              <a:spLocks noChangeArrowheads="1"/>
            </p:cNvSpPr>
            <p:nvPr/>
          </p:nvSpPr>
          <p:spPr bwMode="auto">
            <a:xfrm>
              <a:off x="970338" y="4473696"/>
              <a:ext cx="2492915" cy="1042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 algn="r">
                <a:spcBef>
                  <a:spcPts val="600"/>
                </a:spcBef>
              </a:pPr>
              <a:r>
                <a:rPr lang="en-US" altLang="zh-CN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KEY WORD</a:t>
              </a:r>
            </a:p>
            <a:p>
              <a:pPr lvl="0" algn="r"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sz="1000" dirty="0">
                  <a:solidFill>
                    <a:prstClr val="white">
                      <a:lumMod val="50000"/>
                    </a:prstClr>
                  </a:solidFill>
                </a:rPr>
                <a:t>We have many PowerPoint templates that has been specifically designed to help anyone that is stepping into the world of PowerPoint for the very first time. </a:t>
              </a:r>
            </a:p>
          </p:txBody>
        </p:sp>
        <p:sp>
          <p:nvSpPr>
            <p:cNvPr id="63" name="Rectangle 24"/>
            <p:cNvSpPr>
              <a:spLocks noChangeArrowheads="1"/>
            </p:cNvSpPr>
            <p:nvPr/>
          </p:nvSpPr>
          <p:spPr bwMode="auto">
            <a:xfrm>
              <a:off x="3696708" y="4539100"/>
              <a:ext cx="810308" cy="552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40%</a:t>
              </a:r>
              <a:endPara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4" name="组合 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6763410" y="1264832"/>
            <a:ext cx="3550925" cy="1042208"/>
            <a:chOff x="6763410" y="1264832"/>
            <a:chExt cx="3550925" cy="1042208"/>
          </a:xfrm>
        </p:grpSpPr>
        <p:sp>
          <p:nvSpPr>
            <p:cNvPr id="64" name="Rectangle 24"/>
            <p:cNvSpPr>
              <a:spLocks noChangeArrowheads="1"/>
            </p:cNvSpPr>
            <p:nvPr/>
          </p:nvSpPr>
          <p:spPr bwMode="auto">
            <a:xfrm>
              <a:off x="7821420" y="1264832"/>
              <a:ext cx="2492915" cy="1042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>
                <a:spcBef>
                  <a:spcPts val="600"/>
                </a:spcBef>
              </a:pPr>
              <a:r>
                <a:rPr lang="en-US" altLang="zh-CN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KEY WORD</a:t>
              </a:r>
            </a:p>
            <a:p>
              <a:pPr lvl="0"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sz="1000" dirty="0">
                  <a:solidFill>
                    <a:prstClr val="white">
                      <a:lumMod val="50000"/>
                    </a:prstClr>
                  </a:solidFill>
                </a:rPr>
                <a:t>We have many PowerPoint templates that has been specifically designed to help anyone that is stepping into the world of PowerPoint for the very first time. </a:t>
              </a:r>
            </a:p>
          </p:txBody>
        </p:sp>
        <p:sp>
          <p:nvSpPr>
            <p:cNvPr id="65" name="Rectangle 24"/>
            <p:cNvSpPr>
              <a:spLocks noChangeArrowheads="1"/>
            </p:cNvSpPr>
            <p:nvPr/>
          </p:nvSpPr>
          <p:spPr bwMode="auto">
            <a:xfrm>
              <a:off x="6763410" y="1326187"/>
              <a:ext cx="810308" cy="552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20%</a:t>
              </a:r>
              <a:endPara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5" name="组合 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7821421" y="3163736"/>
            <a:ext cx="3594981" cy="1051142"/>
            <a:chOff x="7821421" y="3163736"/>
            <a:chExt cx="3594981" cy="1051142"/>
          </a:xfrm>
        </p:grpSpPr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8923487" y="3172670"/>
              <a:ext cx="2492915" cy="1042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>
                <a:spcBef>
                  <a:spcPts val="600"/>
                </a:spcBef>
              </a:pPr>
              <a:r>
                <a:rPr lang="en-US" altLang="zh-CN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KEY WORD</a:t>
              </a:r>
            </a:p>
            <a:p>
              <a:pPr lvl="0"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sz="1000" dirty="0">
                  <a:solidFill>
                    <a:prstClr val="white">
                      <a:lumMod val="50000"/>
                    </a:prstClr>
                  </a:solidFill>
                </a:rPr>
                <a:t>We have many PowerPoint templates that has been specifically designed to help anyone that is stepping into the world of PowerPoint for the very first time. </a:t>
              </a:r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7821421" y="3163736"/>
              <a:ext cx="810308" cy="552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25%</a:t>
              </a:r>
              <a:endPara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7" name="e7d195523061f1c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 hidden="1">
            <a:extLst>
              <a:ext uri="{FF2B5EF4-FFF2-40B4-BE49-F238E27FC236}">
                <a16:creationId xmlns:a16="http://schemas.microsoft.com/office/drawing/2014/main" xmlns="" id="{55FE8B36-D0F5-4D7A-9432-C297926BC687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e7d195523061f1c0dc554706afe4c72a60a25314cbaece805811E654B44695D34D35691164BB3D154CCFD5D798F6FEAD99EAA8F1ADC3D4AFA5BC9ED0BB3A4B45073A038AC38E89AB54D31AA59602B9F11A29459BC811AFFF45A9C39052ACBA38F2F7DC04F22EB0CC6C7365DCE581D124AF00D71D0DBC7A3A2E054C90205733772EEA43437BE5B476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2381596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4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4908015" y="375985"/>
            <a:ext cx="23759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 WORD</a:t>
            </a:r>
          </a:p>
        </p:txBody>
      </p:sp>
      <p:sp>
        <p:nvSpPr>
          <p:cNvPr id="14" name="椭圆 1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2063552" y="2135782"/>
            <a:ext cx="2976331" cy="2977249"/>
          </a:xfrm>
          <a:prstGeom prst="ellipse">
            <a:avLst/>
          </a:prstGeom>
          <a:blipFill dpi="0" rotWithShape="1">
            <a:blip r:embed="rId3" cstate="screen">
              <a:grayscl/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grpSp>
        <p:nvGrpSpPr>
          <p:cNvPr id="2" name="组合 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1103445" y="2194399"/>
            <a:ext cx="864096" cy="864363"/>
            <a:chOff x="1103445" y="2194399"/>
            <a:chExt cx="864096" cy="864363"/>
          </a:xfrm>
        </p:grpSpPr>
        <p:sp>
          <p:nvSpPr>
            <p:cNvPr id="15" name="椭圆 14"/>
            <p:cNvSpPr/>
            <p:nvPr/>
          </p:nvSpPr>
          <p:spPr>
            <a:xfrm>
              <a:off x="1103445" y="2194399"/>
              <a:ext cx="864096" cy="864363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20" name="Freeform 24"/>
            <p:cNvSpPr>
              <a:spLocks noEditPoints="1"/>
            </p:cNvSpPr>
            <p:nvPr/>
          </p:nvSpPr>
          <p:spPr bwMode="auto">
            <a:xfrm>
              <a:off x="1360161" y="2460988"/>
              <a:ext cx="350664" cy="331185"/>
            </a:xfrm>
            <a:custGeom>
              <a:avLst/>
              <a:gdLst>
                <a:gd name="T0" fmla="*/ 48 w 98"/>
                <a:gd name="T1" fmla="*/ 24 h 92"/>
                <a:gd name="T2" fmla="*/ 50 w 98"/>
                <a:gd name="T3" fmla="*/ 53 h 92"/>
                <a:gd name="T4" fmla="*/ 52 w 98"/>
                <a:gd name="T5" fmla="*/ 17 h 92"/>
                <a:gd name="T6" fmla="*/ 48 w 98"/>
                <a:gd name="T7" fmla="*/ 16 h 92"/>
                <a:gd name="T8" fmla="*/ 41 w 98"/>
                <a:gd name="T9" fmla="*/ 28 h 92"/>
                <a:gd name="T10" fmla="*/ 94 w 98"/>
                <a:gd name="T11" fmla="*/ 12 h 92"/>
                <a:gd name="T12" fmla="*/ 84 w 98"/>
                <a:gd name="T13" fmla="*/ 12 h 92"/>
                <a:gd name="T14" fmla="*/ 80 w 98"/>
                <a:gd name="T15" fmla="*/ 0 h 92"/>
                <a:gd name="T16" fmla="*/ 14 w 98"/>
                <a:gd name="T17" fmla="*/ 4 h 92"/>
                <a:gd name="T18" fmla="*/ 3 w 98"/>
                <a:gd name="T19" fmla="*/ 12 h 92"/>
                <a:gd name="T20" fmla="*/ 0 w 98"/>
                <a:gd name="T21" fmla="*/ 37 h 92"/>
                <a:gd name="T22" fmla="*/ 6 w 98"/>
                <a:gd name="T23" fmla="*/ 52 h 92"/>
                <a:gd name="T24" fmla="*/ 45 w 98"/>
                <a:gd name="T25" fmla="*/ 75 h 92"/>
                <a:gd name="T26" fmla="*/ 29 w 98"/>
                <a:gd name="T27" fmla="*/ 84 h 92"/>
                <a:gd name="T28" fmla="*/ 29 w 98"/>
                <a:gd name="T29" fmla="*/ 92 h 92"/>
                <a:gd name="T30" fmla="*/ 73 w 98"/>
                <a:gd name="T31" fmla="*/ 88 h 92"/>
                <a:gd name="T32" fmla="*/ 53 w 98"/>
                <a:gd name="T33" fmla="*/ 84 h 92"/>
                <a:gd name="T34" fmla="*/ 78 w 98"/>
                <a:gd name="T35" fmla="*/ 59 h 92"/>
                <a:gd name="T36" fmla="*/ 92 w 98"/>
                <a:gd name="T37" fmla="*/ 52 h 92"/>
                <a:gd name="T38" fmla="*/ 98 w 98"/>
                <a:gd name="T39" fmla="*/ 16 h 92"/>
                <a:gd name="T40" fmla="*/ 11 w 98"/>
                <a:gd name="T41" fmla="*/ 47 h 92"/>
                <a:gd name="T42" fmla="*/ 7 w 98"/>
                <a:gd name="T43" fmla="*/ 37 h 92"/>
                <a:gd name="T44" fmla="*/ 14 w 98"/>
                <a:gd name="T45" fmla="*/ 20 h 92"/>
                <a:gd name="T46" fmla="*/ 15 w 98"/>
                <a:gd name="T47" fmla="*/ 50 h 92"/>
                <a:gd name="T48" fmla="*/ 76 w 98"/>
                <a:gd name="T49" fmla="*/ 40 h 92"/>
                <a:gd name="T50" fmla="*/ 73 w 98"/>
                <a:gd name="T51" fmla="*/ 53 h 92"/>
                <a:gd name="T52" fmla="*/ 49 w 98"/>
                <a:gd name="T53" fmla="*/ 67 h 92"/>
                <a:gd name="T54" fmla="*/ 24 w 98"/>
                <a:gd name="T55" fmla="*/ 53 h 92"/>
                <a:gd name="T56" fmla="*/ 21 w 98"/>
                <a:gd name="T57" fmla="*/ 40 h 92"/>
                <a:gd name="T58" fmla="*/ 76 w 98"/>
                <a:gd name="T59" fmla="*/ 8 h 92"/>
                <a:gd name="T60" fmla="*/ 91 w 98"/>
                <a:gd name="T61" fmla="*/ 37 h 92"/>
                <a:gd name="T62" fmla="*/ 86 w 98"/>
                <a:gd name="T63" fmla="*/ 47 h 92"/>
                <a:gd name="T64" fmla="*/ 83 w 98"/>
                <a:gd name="T65" fmla="*/ 50 h 92"/>
                <a:gd name="T66" fmla="*/ 84 w 98"/>
                <a:gd name="T67" fmla="*/ 40 h 92"/>
                <a:gd name="T68" fmla="*/ 91 w 98"/>
                <a:gd name="T69" fmla="*/ 2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8" h="92">
                  <a:moveTo>
                    <a:pt x="44" y="28"/>
                  </a:moveTo>
                  <a:cubicBezTo>
                    <a:pt x="48" y="24"/>
                    <a:pt x="48" y="24"/>
                    <a:pt x="48" y="24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2"/>
                    <a:pt x="49" y="53"/>
                    <a:pt x="50" y="53"/>
                  </a:cubicBezTo>
                  <a:cubicBezTo>
                    <a:pt x="51" y="53"/>
                    <a:pt x="52" y="52"/>
                    <a:pt x="52" y="51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1" y="15"/>
                    <a:pt x="50" y="15"/>
                  </a:cubicBezTo>
                  <a:cubicBezTo>
                    <a:pt x="49" y="15"/>
                    <a:pt x="48" y="15"/>
                    <a:pt x="48" y="16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0" y="26"/>
                    <a:pt x="40" y="28"/>
                    <a:pt x="41" y="28"/>
                  </a:cubicBezTo>
                  <a:cubicBezTo>
                    <a:pt x="42" y="29"/>
                    <a:pt x="44" y="29"/>
                    <a:pt x="44" y="28"/>
                  </a:cubicBezTo>
                  <a:close/>
                  <a:moveTo>
                    <a:pt x="94" y="12"/>
                  </a:moveTo>
                  <a:cubicBezTo>
                    <a:pt x="94" y="12"/>
                    <a:pt x="94" y="12"/>
                    <a:pt x="94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2"/>
                    <a:pt x="82" y="0"/>
                    <a:pt x="8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2"/>
                    <a:pt x="14" y="4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2"/>
                    <a:pt x="0" y="14"/>
                    <a:pt x="0" y="1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3"/>
                    <a:pt x="2" y="48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9" y="56"/>
                    <a:pt x="14" y="58"/>
                    <a:pt x="19" y="59"/>
                  </a:cubicBezTo>
                  <a:cubicBezTo>
                    <a:pt x="25" y="68"/>
                    <a:pt x="35" y="74"/>
                    <a:pt x="45" y="75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7" y="84"/>
                    <a:pt x="25" y="86"/>
                    <a:pt x="25" y="88"/>
                  </a:cubicBezTo>
                  <a:cubicBezTo>
                    <a:pt x="25" y="90"/>
                    <a:pt x="27" y="92"/>
                    <a:pt x="29" y="92"/>
                  </a:cubicBezTo>
                  <a:cubicBezTo>
                    <a:pt x="69" y="92"/>
                    <a:pt x="69" y="92"/>
                    <a:pt x="69" y="92"/>
                  </a:cubicBezTo>
                  <a:cubicBezTo>
                    <a:pt x="71" y="92"/>
                    <a:pt x="73" y="90"/>
                    <a:pt x="73" y="88"/>
                  </a:cubicBezTo>
                  <a:cubicBezTo>
                    <a:pt x="73" y="86"/>
                    <a:pt x="71" y="84"/>
                    <a:pt x="69" y="84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63" y="74"/>
                    <a:pt x="73" y="68"/>
                    <a:pt x="78" y="59"/>
                  </a:cubicBezTo>
                  <a:cubicBezTo>
                    <a:pt x="84" y="58"/>
                    <a:pt x="88" y="56"/>
                    <a:pt x="92" y="53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6" y="48"/>
                    <a:pt x="98" y="43"/>
                    <a:pt x="98" y="37"/>
                  </a:cubicBezTo>
                  <a:cubicBezTo>
                    <a:pt x="98" y="16"/>
                    <a:pt x="98" y="16"/>
                    <a:pt x="98" y="16"/>
                  </a:cubicBezTo>
                  <a:cubicBezTo>
                    <a:pt x="98" y="14"/>
                    <a:pt x="96" y="12"/>
                    <a:pt x="94" y="12"/>
                  </a:cubicBezTo>
                  <a:close/>
                  <a:moveTo>
                    <a:pt x="11" y="47"/>
                  </a:moveTo>
                  <a:cubicBezTo>
                    <a:pt x="11" y="47"/>
                    <a:pt x="11" y="47"/>
                    <a:pt x="11" y="47"/>
                  </a:cubicBezTo>
                  <a:cubicBezTo>
                    <a:pt x="9" y="44"/>
                    <a:pt x="7" y="41"/>
                    <a:pt x="7" y="3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4"/>
                    <a:pt x="14" y="47"/>
                    <a:pt x="15" y="50"/>
                  </a:cubicBezTo>
                  <a:cubicBezTo>
                    <a:pt x="14" y="49"/>
                    <a:pt x="12" y="48"/>
                    <a:pt x="11" y="47"/>
                  </a:cubicBezTo>
                  <a:close/>
                  <a:moveTo>
                    <a:pt x="76" y="40"/>
                  </a:moveTo>
                  <a:cubicBezTo>
                    <a:pt x="76" y="40"/>
                    <a:pt x="76" y="40"/>
                    <a:pt x="76" y="40"/>
                  </a:cubicBezTo>
                  <a:cubicBezTo>
                    <a:pt x="76" y="45"/>
                    <a:pt x="75" y="49"/>
                    <a:pt x="73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9" y="62"/>
                    <a:pt x="59" y="67"/>
                    <a:pt x="49" y="67"/>
                  </a:cubicBezTo>
                  <a:cubicBezTo>
                    <a:pt x="39" y="67"/>
                    <a:pt x="29" y="62"/>
                    <a:pt x="24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2" y="49"/>
                    <a:pt x="21" y="45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40"/>
                    <a:pt x="76" y="40"/>
                    <a:pt x="76" y="40"/>
                  </a:cubicBezTo>
                  <a:close/>
                  <a:moveTo>
                    <a:pt x="91" y="37"/>
                  </a:moveTo>
                  <a:cubicBezTo>
                    <a:pt x="91" y="37"/>
                    <a:pt x="91" y="37"/>
                    <a:pt x="91" y="37"/>
                  </a:cubicBezTo>
                  <a:cubicBezTo>
                    <a:pt x="91" y="41"/>
                    <a:pt x="89" y="44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5" y="48"/>
                    <a:pt x="84" y="49"/>
                    <a:pt x="83" y="50"/>
                  </a:cubicBezTo>
                  <a:cubicBezTo>
                    <a:pt x="84" y="47"/>
                    <a:pt x="84" y="44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37"/>
                    <a:pt x="91" y="37"/>
                    <a:pt x="91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</p:grpSp>
      <p:grpSp>
        <p:nvGrpSpPr>
          <p:cNvPr id="3" name="组合 2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4751851" y="1654405"/>
            <a:ext cx="864096" cy="864363"/>
            <a:chOff x="4751851" y="1654405"/>
            <a:chExt cx="864096" cy="864363"/>
          </a:xfrm>
        </p:grpSpPr>
        <p:sp>
          <p:nvSpPr>
            <p:cNvPr id="16" name="椭圆 15"/>
            <p:cNvSpPr/>
            <p:nvPr/>
          </p:nvSpPr>
          <p:spPr>
            <a:xfrm>
              <a:off x="4751851" y="1654405"/>
              <a:ext cx="864096" cy="864363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21" name="Freeform 26"/>
            <p:cNvSpPr>
              <a:spLocks noEditPoints="1"/>
            </p:cNvSpPr>
            <p:nvPr/>
          </p:nvSpPr>
          <p:spPr bwMode="auto">
            <a:xfrm>
              <a:off x="4994397" y="1896067"/>
              <a:ext cx="379144" cy="381040"/>
            </a:xfrm>
            <a:custGeom>
              <a:avLst/>
              <a:gdLst>
                <a:gd name="T0" fmla="*/ 83 w 106"/>
                <a:gd name="T1" fmla="*/ 53 h 106"/>
                <a:gd name="T2" fmla="*/ 104 w 106"/>
                <a:gd name="T3" fmla="*/ 22 h 106"/>
                <a:gd name="T4" fmla="*/ 72 w 106"/>
                <a:gd name="T5" fmla="*/ 4 h 106"/>
                <a:gd name="T6" fmla="*/ 31 w 106"/>
                <a:gd name="T7" fmla="*/ 2 h 106"/>
                <a:gd name="T8" fmla="*/ 2 w 106"/>
                <a:gd name="T9" fmla="*/ 26 h 106"/>
                <a:gd name="T10" fmla="*/ 23 w 106"/>
                <a:gd name="T11" fmla="*/ 53 h 106"/>
                <a:gd name="T12" fmla="*/ 1 w 106"/>
                <a:gd name="T13" fmla="*/ 77 h 106"/>
                <a:gd name="T14" fmla="*/ 5 w 106"/>
                <a:gd name="T15" fmla="*/ 105 h 106"/>
                <a:gd name="T16" fmla="*/ 32 w 106"/>
                <a:gd name="T17" fmla="*/ 104 h 106"/>
                <a:gd name="T18" fmla="*/ 74 w 106"/>
                <a:gd name="T19" fmla="*/ 104 h 106"/>
                <a:gd name="T20" fmla="*/ 80 w 106"/>
                <a:gd name="T21" fmla="*/ 104 h 106"/>
                <a:gd name="T22" fmla="*/ 104 w 106"/>
                <a:gd name="T23" fmla="*/ 75 h 106"/>
                <a:gd name="T24" fmla="*/ 77 w 106"/>
                <a:gd name="T25" fmla="*/ 9 h 106"/>
                <a:gd name="T26" fmla="*/ 96 w 106"/>
                <a:gd name="T27" fmla="*/ 24 h 106"/>
                <a:gd name="T28" fmla="*/ 90 w 106"/>
                <a:gd name="T29" fmla="*/ 36 h 106"/>
                <a:gd name="T30" fmla="*/ 85 w 106"/>
                <a:gd name="T31" fmla="*/ 31 h 106"/>
                <a:gd name="T32" fmla="*/ 85 w 106"/>
                <a:gd name="T33" fmla="*/ 31 h 106"/>
                <a:gd name="T34" fmla="*/ 75 w 106"/>
                <a:gd name="T35" fmla="*/ 21 h 106"/>
                <a:gd name="T36" fmla="*/ 75 w 106"/>
                <a:gd name="T37" fmla="*/ 21 h 106"/>
                <a:gd name="T38" fmla="*/ 75 w 106"/>
                <a:gd name="T39" fmla="*/ 21 h 106"/>
                <a:gd name="T40" fmla="*/ 75 w 106"/>
                <a:gd name="T41" fmla="*/ 20 h 106"/>
                <a:gd name="T42" fmla="*/ 77 w 106"/>
                <a:gd name="T43" fmla="*/ 9 h 106"/>
                <a:gd name="T44" fmla="*/ 80 w 106"/>
                <a:gd name="T45" fmla="*/ 33 h 106"/>
                <a:gd name="T46" fmla="*/ 15 w 106"/>
                <a:gd name="T47" fmla="*/ 84 h 106"/>
                <a:gd name="T48" fmla="*/ 80 w 106"/>
                <a:gd name="T49" fmla="*/ 33 h 106"/>
                <a:gd name="T50" fmla="*/ 10 w 106"/>
                <a:gd name="T51" fmla="*/ 29 h 106"/>
                <a:gd name="T52" fmla="*/ 32 w 106"/>
                <a:gd name="T53" fmla="*/ 14 h 106"/>
                <a:gd name="T54" fmla="*/ 25 w 106"/>
                <a:gd name="T55" fmla="*/ 24 h 106"/>
                <a:gd name="T56" fmla="*/ 35 w 106"/>
                <a:gd name="T57" fmla="*/ 17 h 106"/>
                <a:gd name="T58" fmla="*/ 37 w 106"/>
                <a:gd name="T59" fmla="*/ 26 h 106"/>
                <a:gd name="T60" fmla="*/ 41 w 106"/>
                <a:gd name="T61" fmla="*/ 29 h 106"/>
                <a:gd name="T62" fmla="*/ 47 w 106"/>
                <a:gd name="T63" fmla="*/ 29 h 106"/>
                <a:gd name="T64" fmla="*/ 10 w 106"/>
                <a:gd name="T65" fmla="*/ 29 h 106"/>
                <a:gd name="T66" fmla="*/ 67 w 106"/>
                <a:gd name="T67" fmla="*/ 19 h 106"/>
                <a:gd name="T68" fmla="*/ 12 w 106"/>
                <a:gd name="T69" fmla="*/ 80 h 106"/>
                <a:gd name="T70" fmla="*/ 67 w 106"/>
                <a:gd name="T71" fmla="*/ 19 h 106"/>
                <a:gd name="T72" fmla="*/ 8 w 106"/>
                <a:gd name="T73" fmla="*/ 98 h 106"/>
                <a:gd name="T74" fmla="*/ 22 w 106"/>
                <a:gd name="T75" fmla="*/ 98 h 106"/>
                <a:gd name="T76" fmla="*/ 28 w 106"/>
                <a:gd name="T77" fmla="*/ 97 h 106"/>
                <a:gd name="T78" fmla="*/ 25 w 106"/>
                <a:gd name="T79" fmla="*/ 94 h 106"/>
                <a:gd name="T80" fmla="*/ 86 w 106"/>
                <a:gd name="T81" fmla="*/ 39 h 106"/>
                <a:gd name="T82" fmla="*/ 77 w 106"/>
                <a:gd name="T83" fmla="*/ 96 h 106"/>
                <a:gd name="T84" fmla="*/ 59 w 106"/>
                <a:gd name="T85" fmla="*/ 77 h 106"/>
                <a:gd name="T86" fmla="*/ 81 w 106"/>
                <a:gd name="T87" fmla="*/ 62 h 106"/>
                <a:gd name="T88" fmla="*/ 77 w 106"/>
                <a:gd name="T89" fmla="*/ 69 h 106"/>
                <a:gd name="T90" fmla="*/ 84 w 106"/>
                <a:gd name="T91" fmla="*/ 66 h 106"/>
                <a:gd name="T92" fmla="*/ 83 w 106"/>
                <a:gd name="T93" fmla="*/ 78 h 106"/>
                <a:gd name="T94" fmla="*/ 86 w 106"/>
                <a:gd name="T95" fmla="*/ 81 h 106"/>
                <a:gd name="T96" fmla="*/ 96 w 106"/>
                <a:gd name="T97" fmla="*/ 7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6" h="106">
                  <a:moveTo>
                    <a:pt x="104" y="75"/>
                  </a:moveTo>
                  <a:cubicBezTo>
                    <a:pt x="83" y="53"/>
                    <a:pt x="83" y="53"/>
                    <a:pt x="83" y="5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5" y="31"/>
                    <a:pt x="106" y="27"/>
                    <a:pt x="104" y="22"/>
                  </a:cubicBezTo>
                  <a:cubicBezTo>
                    <a:pt x="102" y="17"/>
                    <a:pt x="92" y="9"/>
                    <a:pt x="87" y="4"/>
                  </a:cubicBezTo>
                  <a:cubicBezTo>
                    <a:pt x="83" y="0"/>
                    <a:pt x="76" y="0"/>
                    <a:pt x="72" y="4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0" y="1"/>
                    <a:pt x="27" y="1"/>
                    <a:pt x="26" y="2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8"/>
                    <a:pt x="0" y="30"/>
                    <a:pt x="2" y="31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1" y="76"/>
                    <a:pt x="1" y="77"/>
                  </a:cubicBezTo>
                  <a:cubicBezTo>
                    <a:pt x="1" y="85"/>
                    <a:pt x="1" y="93"/>
                    <a:pt x="1" y="101"/>
                  </a:cubicBezTo>
                  <a:cubicBezTo>
                    <a:pt x="1" y="103"/>
                    <a:pt x="2" y="105"/>
                    <a:pt x="5" y="105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30" y="105"/>
                    <a:pt x="31" y="105"/>
                    <a:pt x="32" y="10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6" y="106"/>
                    <a:pt x="78" y="106"/>
                    <a:pt x="80" y="104"/>
                  </a:cubicBezTo>
                  <a:cubicBezTo>
                    <a:pt x="104" y="80"/>
                    <a:pt x="104" y="80"/>
                    <a:pt x="104" y="80"/>
                  </a:cubicBezTo>
                  <a:cubicBezTo>
                    <a:pt x="105" y="79"/>
                    <a:pt x="105" y="76"/>
                    <a:pt x="104" y="75"/>
                  </a:cubicBezTo>
                  <a:close/>
                  <a:moveTo>
                    <a:pt x="77" y="9"/>
                  </a:moveTo>
                  <a:cubicBezTo>
                    <a:pt x="77" y="9"/>
                    <a:pt x="77" y="9"/>
                    <a:pt x="77" y="9"/>
                  </a:cubicBezTo>
                  <a:cubicBezTo>
                    <a:pt x="78" y="8"/>
                    <a:pt x="80" y="8"/>
                    <a:pt x="82" y="9"/>
                  </a:cubicBezTo>
                  <a:cubicBezTo>
                    <a:pt x="87" y="14"/>
                    <a:pt x="92" y="19"/>
                    <a:pt x="96" y="24"/>
                  </a:cubicBezTo>
                  <a:cubicBezTo>
                    <a:pt x="98" y="26"/>
                    <a:pt x="98" y="28"/>
                    <a:pt x="96" y="29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7" y="9"/>
                    <a:pt x="77" y="9"/>
                    <a:pt x="77" y="9"/>
                  </a:cubicBezTo>
                  <a:close/>
                  <a:moveTo>
                    <a:pt x="80" y="33"/>
                  </a:moveTo>
                  <a:cubicBezTo>
                    <a:pt x="80" y="33"/>
                    <a:pt x="80" y="33"/>
                    <a:pt x="80" y="33"/>
                  </a:cubicBezTo>
                  <a:cubicBezTo>
                    <a:pt x="61" y="52"/>
                    <a:pt x="42" y="72"/>
                    <a:pt x="22" y="91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6" y="28"/>
                    <a:pt x="78" y="30"/>
                    <a:pt x="80" y="33"/>
                  </a:cubicBezTo>
                  <a:close/>
                  <a:moveTo>
                    <a:pt x="10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1"/>
                    <a:pt x="25" y="23"/>
                    <a:pt x="25" y="24"/>
                  </a:cubicBezTo>
                  <a:cubicBezTo>
                    <a:pt x="26" y="24"/>
                    <a:pt x="28" y="24"/>
                    <a:pt x="29" y="24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7"/>
                    <a:pt x="36" y="28"/>
                    <a:pt x="37" y="29"/>
                  </a:cubicBezTo>
                  <a:cubicBezTo>
                    <a:pt x="38" y="30"/>
                    <a:pt x="40" y="30"/>
                    <a:pt x="41" y="29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10" y="29"/>
                    <a:pt x="10" y="29"/>
                    <a:pt x="10" y="29"/>
                  </a:cubicBezTo>
                  <a:close/>
                  <a:moveTo>
                    <a:pt x="67" y="19"/>
                  </a:moveTo>
                  <a:cubicBezTo>
                    <a:pt x="67" y="19"/>
                    <a:pt x="67" y="19"/>
                    <a:pt x="67" y="19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9" y="78"/>
                    <a:pt x="9" y="78"/>
                    <a:pt x="9" y="78"/>
                  </a:cubicBezTo>
                  <a:cubicBezTo>
                    <a:pt x="67" y="19"/>
                    <a:pt x="67" y="19"/>
                    <a:pt x="67" y="19"/>
                  </a:cubicBezTo>
                  <a:close/>
                  <a:moveTo>
                    <a:pt x="8" y="98"/>
                  </a:moveTo>
                  <a:cubicBezTo>
                    <a:pt x="8" y="98"/>
                    <a:pt x="8" y="98"/>
                    <a:pt x="8" y="98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8" y="98"/>
                    <a:pt x="8" y="98"/>
                    <a:pt x="8" y="98"/>
                  </a:cubicBezTo>
                  <a:close/>
                  <a:moveTo>
                    <a:pt x="28" y="97"/>
                  </a:moveTo>
                  <a:cubicBezTo>
                    <a:pt x="28" y="97"/>
                    <a:pt x="28" y="97"/>
                    <a:pt x="28" y="97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45" y="75"/>
                    <a:pt x="64" y="55"/>
                    <a:pt x="84" y="36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28" y="97"/>
                    <a:pt x="28" y="97"/>
                    <a:pt x="28" y="97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6"/>
                    <a:pt x="77" y="96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77" y="67"/>
                    <a:pt x="77" y="68"/>
                    <a:pt x="77" y="69"/>
                  </a:cubicBezTo>
                  <a:cubicBezTo>
                    <a:pt x="78" y="70"/>
                    <a:pt x="80" y="70"/>
                    <a:pt x="81" y="69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9" y="71"/>
                    <a:pt x="89" y="71"/>
                    <a:pt x="89" y="71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82" y="78"/>
                    <a:pt x="82" y="80"/>
                    <a:pt x="83" y="81"/>
                  </a:cubicBezTo>
                  <a:cubicBezTo>
                    <a:pt x="84" y="82"/>
                    <a:pt x="85" y="82"/>
                    <a:pt x="86" y="81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77" y="96"/>
                    <a:pt x="77" y="96"/>
                    <a:pt x="77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</p:grpSp>
      <p:grpSp>
        <p:nvGrpSpPr>
          <p:cNvPr id="4" name="组合 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1487488" y="4020199"/>
            <a:ext cx="1510480" cy="1510947"/>
            <a:chOff x="1487488" y="4020199"/>
            <a:chExt cx="1510480" cy="1510947"/>
          </a:xfrm>
        </p:grpSpPr>
        <p:sp>
          <p:nvSpPr>
            <p:cNvPr id="17" name="椭圆 16"/>
            <p:cNvSpPr/>
            <p:nvPr/>
          </p:nvSpPr>
          <p:spPr>
            <a:xfrm>
              <a:off x="1487488" y="4020199"/>
              <a:ext cx="1510480" cy="1510947"/>
            </a:xfrm>
            <a:prstGeom prst="ellipse">
              <a:avLst/>
            </a:prstGeom>
            <a:solidFill>
              <a:srgbClr val="A5A5A5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22" name="Rectangle 24"/>
            <p:cNvSpPr>
              <a:spLocks noChangeArrowheads="1"/>
            </p:cNvSpPr>
            <p:nvPr/>
          </p:nvSpPr>
          <p:spPr bwMode="auto">
            <a:xfrm>
              <a:off x="1653819" y="4283078"/>
              <a:ext cx="1177819" cy="985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400"/>
                </a:spcBef>
              </a:pPr>
              <a:r>
                <a:rPr lang="en-US" altLang="zh-CN" sz="1067" dirty="0">
                  <a:solidFill>
                    <a:schemeClr val="bg1"/>
                  </a:solidFill>
                </a:rPr>
                <a:t>We have many PowerPoint templates that has been specifically designed. </a:t>
              </a:r>
            </a:p>
          </p:txBody>
        </p:sp>
      </p:grpSp>
      <p:grpSp>
        <p:nvGrpSpPr>
          <p:cNvPr id="5" name="组合 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3956147" y="4207863"/>
            <a:ext cx="1915797" cy="1916388"/>
            <a:chOff x="3956147" y="4207863"/>
            <a:chExt cx="1915797" cy="1916388"/>
          </a:xfrm>
        </p:grpSpPr>
        <p:sp>
          <p:nvSpPr>
            <p:cNvPr id="18" name="椭圆 17"/>
            <p:cNvSpPr/>
            <p:nvPr/>
          </p:nvSpPr>
          <p:spPr>
            <a:xfrm>
              <a:off x="3956147" y="4207863"/>
              <a:ext cx="1915797" cy="1916388"/>
            </a:xfrm>
            <a:prstGeom prst="ellipse">
              <a:avLst/>
            </a:prstGeom>
            <a:solidFill>
              <a:srgbClr val="404040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4753844" y="4511187"/>
              <a:ext cx="320403" cy="327624"/>
            </a:xfrm>
            <a:custGeom>
              <a:avLst/>
              <a:gdLst>
                <a:gd name="T0" fmla="*/ 26 w 90"/>
                <a:gd name="T1" fmla="*/ 19 h 91"/>
                <a:gd name="T2" fmla="*/ 19 w 90"/>
                <a:gd name="T3" fmla="*/ 26 h 91"/>
                <a:gd name="T4" fmla="*/ 18 w 90"/>
                <a:gd name="T5" fmla="*/ 34 h 91"/>
                <a:gd name="T6" fmla="*/ 22 w 90"/>
                <a:gd name="T7" fmla="*/ 29 h 91"/>
                <a:gd name="T8" fmla="*/ 29 w 90"/>
                <a:gd name="T9" fmla="*/ 23 h 91"/>
                <a:gd name="T10" fmla="*/ 33 w 90"/>
                <a:gd name="T11" fmla="*/ 18 h 91"/>
                <a:gd name="T12" fmla="*/ 89 w 90"/>
                <a:gd name="T13" fmla="*/ 84 h 91"/>
                <a:gd name="T14" fmla="*/ 73 w 90"/>
                <a:gd name="T15" fmla="*/ 67 h 91"/>
                <a:gd name="T16" fmla="*/ 82 w 90"/>
                <a:gd name="T17" fmla="*/ 41 h 91"/>
                <a:gd name="T18" fmla="*/ 79 w 90"/>
                <a:gd name="T19" fmla="*/ 25 h 91"/>
                <a:gd name="T20" fmla="*/ 70 w 90"/>
                <a:gd name="T21" fmla="*/ 12 h 91"/>
                <a:gd name="T22" fmla="*/ 41 w 90"/>
                <a:gd name="T23" fmla="*/ 0 h 91"/>
                <a:gd name="T24" fmla="*/ 3 w 90"/>
                <a:gd name="T25" fmla="*/ 25 h 91"/>
                <a:gd name="T26" fmla="*/ 3 w 90"/>
                <a:gd name="T27" fmla="*/ 57 h 91"/>
                <a:gd name="T28" fmla="*/ 12 w 90"/>
                <a:gd name="T29" fmla="*/ 70 h 91"/>
                <a:gd name="T30" fmla="*/ 25 w 90"/>
                <a:gd name="T31" fmla="*/ 79 h 91"/>
                <a:gd name="T32" fmla="*/ 25 w 90"/>
                <a:gd name="T33" fmla="*/ 79 h 91"/>
                <a:gd name="T34" fmla="*/ 57 w 90"/>
                <a:gd name="T35" fmla="*/ 79 h 91"/>
                <a:gd name="T36" fmla="*/ 84 w 90"/>
                <a:gd name="T37" fmla="*/ 89 h 91"/>
                <a:gd name="T38" fmla="*/ 89 w 90"/>
                <a:gd name="T39" fmla="*/ 84 h 91"/>
                <a:gd name="T40" fmla="*/ 65 w 90"/>
                <a:gd name="T41" fmla="*/ 65 h 91"/>
                <a:gd name="T42" fmla="*/ 54 w 90"/>
                <a:gd name="T43" fmla="*/ 72 h 91"/>
                <a:gd name="T44" fmla="*/ 28 w 90"/>
                <a:gd name="T45" fmla="*/ 72 h 91"/>
                <a:gd name="T46" fmla="*/ 17 w 90"/>
                <a:gd name="T47" fmla="*/ 65 h 91"/>
                <a:gd name="T48" fmla="*/ 17 w 90"/>
                <a:gd name="T49" fmla="*/ 65 h 91"/>
                <a:gd name="T50" fmla="*/ 10 w 90"/>
                <a:gd name="T51" fmla="*/ 54 h 91"/>
                <a:gd name="T52" fmla="*/ 10 w 90"/>
                <a:gd name="T53" fmla="*/ 28 h 91"/>
                <a:gd name="T54" fmla="*/ 41 w 90"/>
                <a:gd name="T55" fmla="*/ 7 h 91"/>
                <a:gd name="T56" fmla="*/ 65 w 90"/>
                <a:gd name="T57" fmla="*/ 17 h 91"/>
                <a:gd name="T58" fmla="*/ 72 w 90"/>
                <a:gd name="T59" fmla="*/ 28 h 91"/>
                <a:gd name="T60" fmla="*/ 75 w 90"/>
                <a:gd name="T61" fmla="*/ 41 h 91"/>
                <a:gd name="T62" fmla="*/ 65 w 90"/>
                <a:gd name="T63" fmla="*/ 65 h 91"/>
                <a:gd name="T64" fmla="*/ 65 w 90"/>
                <a:gd name="T65" fmla="*/ 39 h 91"/>
                <a:gd name="T66" fmla="*/ 61 w 90"/>
                <a:gd name="T67" fmla="*/ 50 h 91"/>
                <a:gd name="T68" fmla="*/ 57 w 90"/>
                <a:gd name="T69" fmla="*/ 57 h 91"/>
                <a:gd name="T70" fmla="*/ 41 w 90"/>
                <a:gd name="T71" fmla="*/ 63 h 91"/>
                <a:gd name="T72" fmla="*/ 41 w 90"/>
                <a:gd name="T73" fmla="*/ 68 h 91"/>
                <a:gd name="T74" fmla="*/ 60 w 90"/>
                <a:gd name="T75" fmla="*/ 60 h 91"/>
                <a:gd name="T76" fmla="*/ 66 w 90"/>
                <a:gd name="T77" fmla="*/ 51 h 91"/>
                <a:gd name="T78" fmla="*/ 65 w 90"/>
                <a:gd name="T79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0" h="91">
                  <a:moveTo>
                    <a:pt x="30" y="16"/>
                  </a:moveTo>
                  <a:cubicBezTo>
                    <a:pt x="29" y="17"/>
                    <a:pt x="27" y="18"/>
                    <a:pt x="26" y="19"/>
                  </a:cubicBezTo>
                  <a:cubicBezTo>
                    <a:pt x="25" y="20"/>
                    <a:pt x="23" y="21"/>
                    <a:pt x="22" y="22"/>
                  </a:cubicBezTo>
                  <a:cubicBezTo>
                    <a:pt x="21" y="23"/>
                    <a:pt x="20" y="25"/>
                    <a:pt x="19" y="26"/>
                  </a:cubicBezTo>
                  <a:cubicBezTo>
                    <a:pt x="18" y="28"/>
                    <a:pt x="17" y="29"/>
                    <a:pt x="16" y="31"/>
                  </a:cubicBezTo>
                  <a:cubicBezTo>
                    <a:pt x="16" y="32"/>
                    <a:pt x="16" y="33"/>
                    <a:pt x="18" y="34"/>
                  </a:cubicBezTo>
                  <a:cubicBezTo>
                    <a:pt x="19" y="34"/>
                    <a:pt x="20" y="34"/>
                    <a:pt x="20" y="32"/>
                  </a:cubicBezTo>
                  <a:cubicBezTo>
                    <a:pt x="21" y="31"/>
                    <a:pt x="22" y="30"/>
                    <a:pt x="22" y="29"/>
                  </a:cubicBezTo>
                  <a:cubicBezTo>
                    <a:pt x="23" y="28"/>
                    <a:pt x="24" y="26"/>
                    <a:pt x="25" y="25"/>
                  </a:cubicBezTo>
                  <a:cubicBezTo>
                    <a:pt x="26" y="24"/>
                    <a:pt x="27" y="23"/>
                    <a:pt x="29" y="23"/>
                  </a:cubicBezTo>
                  <a:cubicBezTo>
                    <a:pt x="30" y="22"/>
                    <a:pt x="31" y="21"/>
                    <a:pt x="32" y="21"/>
                  </a:cubicBezTo>
                  <a:cubicBezTo>
                    <a:pt x="33" y="20"/>
                    <a:pt x="34" y="19"/>
                    <a:pt x="33" y="18"/>
                  </a:cubicBezTo>
                  <a:cubicBezTo>
                    <a:pt x="33" y="17"/>
                    <a:pt x="32" y="16"/>
                    <a:pt x="30" y="16"/>
                  </a:cubicBezTo>
                  <a:close/>
                  <a:moveTo>
                    <a:pt x="89" y="84"/>
                  </a:moveTo>
                  <a:cubicBezTo>
                    <a:pt x="89" y="84"/>
                    <a:pt x="89" y="84"/>
                    <a:pt x="89" y="84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5" y="64"/>
                    <a:pt x="77" y="61"/>
                    <a:pt x="79" y="57"/>
                  </a:cubicBezTo>
                  <a:cubicBezTo>
                    <a:pt x="81" y="52"/>
                    <a:pt x="82" y="47"/>
                    <a:pt x="82" y="41"/>
                  </a:cubicBezTo>
                  <a:cubicBezTo>
                    <a:pt x="82" y="36"/>
                    <a:pt x="81" y="30"/>
                    <a:pt x="79" y="26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77" y="20"/>
                    <a:pt x="74" y="16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6" y="8"/>
                    <a:pt x="62" y="5"/>
                    <a:pt x="57" y="3"/>
                  </a:cubicBezTo>
                  <a:cubicBezTo>
                    <a:pt x="52" y="1"/>
                    <a:pt x="46" y="0"/>
                    <a:pt x="41" y="0"/>
                  </a:cubicBezTo>
                  <a:cubicBezTo>
                    <a:pt x="29" y="0"/>
                    <a:pt x="19" y="4"/>
                    <a:pt x="12" y="12"/>
                  </a:cubicBezTo>
                  <a:cubicBezTo>
                    <a:pt x="8" y="16"/>
                    <a:pt x="5" y="20"/>
                    <a:pt x="3" y="25"/>
                  </a:cubicBezTo>
                  <a:cubicBezTo>
                    <a:pt x="1" y="30"/>
                    <a:pt x="0" y="36"/>
                    <a:pt x="0" y="41"/>
                  </a:cubicBezTo>
                  <a:cubicBezTo>
                    <a:pt x="0" y="47"/>
                    <a:pt x="1" y="52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5" y="62"/>
                    <a:pt x="8" y="66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6" y="74"/>
                    <a:pt x="20" y="77"/>
                    <a:pt x="25" y="79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30" y="81"/>
                    <a:pt x="35" y="82"/>
                    <a:pt x="41" y="82"/>
                  </a:cubicBezTo>
                  <a:cubicBezTo>
                    <a:pt x="46" y="82"/>
                    <a:pt x="52" y="81"/>
                    <a:pt x="57" y="79"/>
                  </a:cubicBezTo>
                  <a:cubicBezTo>
                    <a:pt x="61" y="78"/>
                    <a:pt x="64" y="75"/>
                    <a:pt x="67" y="73"/>
                  </a:cubicBezTo>
                  <a:cubicBezTo>
                    <a:pt x="84" y="89"/>
                    <a:pt x="84" y="89"/>
                    <a:pt x="84" y="89"/>
                  </a:cubicBezTo>
                  <a:cubicBezTo>
                    <a:pt x="85" y="91"/>
                    <a:pt x="88" y="91"/>
                    <a:pt x="89" y="89"/>
                  </a:cubicBezTo>
                  <a:cubicBezTo>
                    <a:pt x="90" y="88"/>
                    <a:pt x="90" y="85"/>
                    <a:pt x="89" y="84"/>
                  </a:cubicBezTo>
                  <a:close/>
                  <a:moveTo>
                    <a:pt x="65" y="65"/>
                  </a:moveTo>
                  <a:cubicBezTo>
                    <a:pt x="65" y="65"/>
                    <a:pt x="65" y="65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2" y="68"/>
                    <a:pt x="58" y="71"/>
                    <a:pt x="54" y="72"/>
                  </a:cubicBezTo>
                  <a:cubicBezTo>
                    <a:pt x="50" y="74"/>
                    <a:pt x="45" y="75"/>
                    <a:pt x="41" y="75"/>
                  </a:cubicBezTo>
                  <a:cubicBezTo>
                    <a:pt x="36" y="75"/>
                    <a:pt x="32" y="74"/>
                    <a:pt x="28" y="72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4" y="71"/>
                    <a:pt x="20" y="68"/>
                    <a:pt x="17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4" y="62"/>
                    <a:pt x="11" y="58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8" y="50"/>
                    <a:pt x="7" y="46"/>
                    <a:pt x="7" y="41"/>
                  </a:cubicBezTo>
                  <a:cubicBezTo>
                    <a:pt x="7" y="37"/>
                    <a:pt x="8" y="32"/>
                    <a:pt x="10" y="28"/>
                  </a:cubicBezTo>
                  <a:cubicBezTo>
                    <a:pt x="11" y="24"/>
                    <a:pt x="14" y="20"/>
                    <a:pt x="17" y="17"/>
                  </a:cubicBezTo>
                  <a:cubicBezTo>
                    <a:pt x="23" y="11"/>
                    <a:pt x="32" y="7"/>
                    <a:pt x="41" y="7"/>
                  </a:cubicBezTo>
                  <a:cubicBezTo>
                    <a:pt x="45" y="7"/>
                    <a:pt x="50" y="8"/>
                    <a:pt x="54" y="10"/>
                  </a:cubicBezTo>
                  <a:cubicBezTo>
                    <a:pt x="58" y="12"/>
                    <a:pt x="62" y="14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8" y="21"/>
                    <a:pt x="70" y="24"/>
                    <a:pt x="72" y="28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4" y="32"/>
                    <a:pt x="75" y="37"/>
                    <a:pt x="75" y="41"/>
                  </a:cubicBezTo>
                  <a:cubicBezTo>
                    <a:pt x="75" y="46"/>
                    <a:pt x="74" y="50"/>
                    <a:pt x="72" y="54"/>
                  </a:cubicBezTo>
                  <a:cubicBezTo>
                    <a:pt x="70" y="58"/>
                    <a:pt x="68" y="62"/>
                    <a:pt x="65" y="65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4" y="39"/>
                    <a:pt x="63" y="40"/>
                    <a:pt x="63" y="41"/>
                  </a:cubicBezTo>
                  <a:cubicBezTo>
                    <a:pt x="63" y="44"/>
                    <a:pt x="62" y="47"/>
                    <a:pt x="61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0" y="52"/>
                    <a:pt x="59" y="55"/>
                    <a:pt x="57" y="57"/>
                  </a:cubicBezTo>
                  <a:cubicBezTo>
                    <a:pt x="54" y="59"/>
                    <a:pt x="52" y="60"/>
                    <a:pt x="49" y="62"/>
                  </a:cubicBezTo>
                  <a:cubicBezTo>
                    <a:pt x="47" y="63"/>
                    <a:pt x="44" y="63"/>
                    <a:pt x="41" y="63"/>
                  </a:cubicBezTo>
                  <a:cubicBezTo>
                    <a:pt x="40" y="63"/>
                    <a:pt x="39" y="64"/>
                    <a:pt x="39" y="66"/>
                  </a:cubicBezTo>
                  <a:cubicBezTo>
                    <a:pt x="39" y="67"/>
                    <a:pt x="40" y="68"/>
                    <a:pt x="41" y="68"/>
                  </a:cubicBezTo>
                  <a:cubicBezTo>
                    <a:pt x="44" y="68"/>
                    <a:pt x="48" y="67"/>
                    <a:pt x="51" y="66"/>
                  </a:cubicBezTo>
                  <a:cubicBezTo>
                    <a:pt x="54" y="64"/>
                    <a:pt x="57" y="63"/>
                    <a:pt x="60" y="60"/>
                  </a:cubicBezTo>
                  <a:cubicBezTo>
                    <a:pt x="62" y="58"/>
                    <a:pt x="64" y="55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7" y="48"/>
                    <a:pt x="68" y="45"/>
                    <a:pt x="68" y="41"/>
                  </a:cubicBezTo>
                  <a:cubicBezTo>
                    <a:pt x="68" y="40"/>
                    <a:pt x="67" y="39"/>
                    <a:pt x="65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3" name="Rectangle 24"/>
            <p:cNvSpPr>
              <a:spLocks noChangeArrowheads="1"/>
            </p:cNvSpPr>
            <p:nvPr/>
          </p:nvSpPr>
          <p:spPr bwMode="auto">
            <a:xfrm>
              <a:off x="4174812" y="4984165"/>
              <a:ext cx="1478467" cy="788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400"/>
                </a:spcBef>
              </a:pPr>
              <a:r>
                <a:rPr lang="en-US" altLang="zh-CN" sz="1067" dirty="0">
                  <a:solidFill>
                    <a:schemeClr val="bg1"/>
                  </a:solidFill>
                </a:rPr>
                <a:t>We have many PowerPoint templates that has been specifically designed. </a:t>
              </a:r>
            </a:p>
          </p:txBody>
        </p:sp>
      </p:grpSp>
      <p:grpSp>
        <p:nvGrpSpPr>
          <p:cNvPr id="6" name="组合 5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6413644" y="1528337"/>
            <a:ext cx="5158620" cy="4263865"/>
            <a:chOff x="6413644" y="1528337"/>
            <a:chExt cx="5158620" cy="4263865"/>
          </a:xfrm>
        </p:grpSpPr>
        <p:sp>
          <p:nvSpPr>
            <p:cNvPr id="24" name="矩形 23"/>
            <p:cNvSpPr/>
            <p:nvPr/>
          </p:nvSpPr>
          <p:spPr>
            <a:xfrm>
              <a:off x="6413644" y="1528337"/>
              <a:ext cx="3644812" cy="12618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 8" panose="020B0502040204020203" pitchFamily="34" charset="0"/>
                  <a:cs typeface="Segoe UI Light 8" panose="020B0502040204020203" pitchFamily="34" charset="0"/>
                </a:rPr>
                <a:t>MORE THAN</a:t>
              </a:r>
            </a:p>
            <a:p>
              <a:r>
                <a:rPr lang="en-US" altLang="zh-CN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 8" panose="020B0502040204020203" pitchFamily="34" charset="0"/>
                  <a:cs typeface="Segoe UI Light 8" panose="020B0502040204020203" pitchFamily="34" charset="0"/>
                </a:rPr>
                <a:t>PowerPoint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6413644" y="3125318"/>
              <a:ext cx="5158620" cy="26668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Lorem ipsum dolor sit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amet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,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consectetur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adipisicing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elit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,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sed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do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eiusmod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tempor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incididunt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ut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labore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et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dolore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magna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aliqua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.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Ut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enim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ad minim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commodo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consequat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. Duis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aute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irure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dolor in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reprehenderit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in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voluptate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velit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esse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cillum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dolore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eu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fugiat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nulla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pariatur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.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Excepteur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sint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occaecat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cupidatat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non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proident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,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sunt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in culpa qui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officia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deserunt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mollit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anim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id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est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laborum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.</a:t>
              </a:r>
            </a:p>
            <a:p>
              <a:pPr>
                <a:lnSpc>
                  <a:spcPct val="130000"/>
                </a:lnSpc>
                <a:spcBef>
                  <a:spcPts val="600"/>
                </a:spcBef>
              </a:pP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Lorem ipsum dolor sit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amet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,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consectetur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adipisicing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elit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,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sed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do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eiusmod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tempor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incididunt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ut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labore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et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dolore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magna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aliqua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.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Ut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enim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ad minim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commodo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consequat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. Duis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aute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irure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dolor in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reprehenderit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in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voluptate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velit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esse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cillum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dolore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eu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fugiat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nulla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pariatur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.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Excepteur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sint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occaecat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cupidatat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non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proident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,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sunt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in culpa qui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officia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deserunt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mollit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anim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id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est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laborum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.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6548379" y="2957716"/>
              <a:ext cx="740229" cy="4571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7" name="e7d195523061f1c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 hidden="1">
            <a:extLst>
              <a:ext uri="{FF2B5EF4-FFF2-40B4-BE49-F238E27FC236}">
                <a16:creationId xmlns:a16="http://schemas.microsoft.com/office/drawing/2014/main" xmlns="" id="{BA39E8FB-5E15-480E-BB8B-C8E40606528D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e7d195523061f1c0dc554706afe4c72a60a25314cbaece805811E654B44695D34D35691164BB3D154CCFD5D798F6FEAD99EAA8F1ADC3D4AFA5BC9ED0BB3A4B45073A038AC38E89AB54D31AA59602B9F11A29459BC811AFFF45A9C39052ACBA38F2F7DC04F22EB0CC6C7365DCE581D124AF00D71D0DBC7A3A2E054C90205733772EEA43437BE5B476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7709800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 bwMode="auto">
          <a:xfrm>
            <a:off x="5284236" y="4852820"/>
            <a:ext cx="1591753" cy="2016589"/>
          </a:xfrm>
          <a:custGeom>
            <a:avLst/>
            <a:gdLst>
              <a:gd name="T0" fmla="*/ 369 w 889"/>
              <a:gd name="T1" fmla="*/ 1124 h 1124"/>
              <a:gd name="T2" fmla="*/ 713 w 889"/>
              <a:gd name="T3" fmla="*/ 1124 h 1124"/>
              <a:gd name="T4" fmla="*/ 676 w 889"/>
              <a:gd name="T5" fmla="*/ 705 h 1124"/>
              <a:gd name="T6" fmla="*/ 862 w 889"/>
              <a:gd name="T7" fmla="*/ 273 h 1124"/>
              <a:gd name="T8" fmla="*/ 853 w 889"/>
              <a:gd name="T9" fmla="*/ 202 h 1124"/>
              <a:gd name="T10" fmla="*/ 775 w 889"/>
              <a:gd name="T11" fmla="*/ 257 h 1124"/>
              <a:gd name="T12" fmla="*/ 612 w 889"/>
              <a:gd name="T13" fmla="*/ 387 h 1124"/>
              <a:gd name="T14" fmla="*/ 489 w 889"/>
              <a:gd name="T15" fmla="*/ 141 h 1124"/>
              <a:gd name="T16" fmla="*/ 417 w 889"/>
              <a:gd name="T17" fmla="*/ 5 h 1124"/>
              <a:gd name="T18" fmla="*/ 404 w 889"/>
              <a:gd name="T19" fmla="*/ 155 h 1124"/>
              <a:gd name="T20" fmla="*/ 405 w 889"/>
              <a:gd name="T21" fmla="*/ 327 h 1124"/>
              <a:gd name="T22" fmla="*/ 275 w 889"/>
              <a:gd name="T23" fmla="*/ 196 h 1124"/>
              <a:gd name="T24" fmla="*/ 154 w 889"/>
              <a:gd name="T25" fmla="*/ 49 h 1124"/>
              <a:gd name="T26" fmla="*/ 207 w 889"/>
              <a:gd name="T27" fmla="*/ 218 h 1124"/>
              <a:gd name="T28" fmla="*/ 281 w 889"/>
              <a:gd name="T29" fmla="*/ 387 h 1124"/>
              <a:gd name="T30" fmla="*/ 155 w 889"/>
              <a:gd name="T31" fmla="*/ 273 h 1124"/>
              <a:gd name="T32" fmla="*/ 28 w 889"/>
              <a:gd name="T33" fmla="*/ 187 h 1124"/>
              <a:gd name="T34" fmla="*/ 113 w 889"/>
              <a:gd name="T35" fmla="*/ 350 h 1124"/>
              <a:gd name="T36" fmla="*/ 234 w 889"/>
              <a:gd name="T37" fmla="*/ 489 h 1124"/>
              <a:gd name="T38" fmla="*/ 107 w 889"/>
              <a:gd name="T39" fmla="*/ 421 h 1124"/>
              <a:gd name="T40" fmla="*/ 29 w 889"/>
              <a:gd name="T41" fmla="*/ 413 h 1124"/>
              <a:gd name="T42" fmla="*/ 173 w 889"/>
              <a:gd name="T43" fmla="*/ 550 h 1124"/>
              <a:gd name="T44" fmla="*/ 397 w 889"/>
              <a:gd name="T45" fmla="*/ 850 h 1124"/>
              <a:gd name="T46" fmla="*/ 369 w 889"/>
              <a:gd name="T47" fmla="*/ 1124 h 1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89" h="1124">
                <a:moveTo>
                  <a:pt x="369" y="1124"/>
                </a:moveTo>
                <a:cubicBezTo>
                  <a:pt x="713" y="1124"/>
                  <a:pt x="713" y="1124"/>
                  <a:pt x="713" y="1124"/>
                </a:cubicBezTo>
                <a:cubicBezTo>
                  <a:pt x="713" y="1124"/>
                  <a:pt x="608" y="991"/>
                  <a:pt x="676" y="705"/>
                </a:cubicBezTo>
                <a:cubicBezTo>
                  <a:pt x="744" y="420"/>
                  <a:pt x="845" y="300"/>
                  <a:pt x="862" y="273"/>
                </a:cubicBezTo>
                <a:cubicBezTo>
                  <a:pt x="880" y="247"/>
                  <a:pt x="889" y="215"/>
                  <a:pt x="853" y="202"/>
                </a:cubicBezTo>
                <a:cubicBezTo>
                  <a:pt x="824" y="191"/>
                  <a:pt x="784" y="242"/>
                  <a:pt x="775" y="257"/>
                </a:cubicBezTo>
                <a:cubicBezTo>
                  <a:pt x="766" y="272"/>
                  <a:pt x="693" y="394"/>
                  <a:pt x="612" y="387"/>
                </a:cubicBezTo>
                <a:cubicBezTo>
                  <a:pt x="531" y="380"/>
                  <a:pt x="510" y="225"/>
                  <a:pt x="489" y="141"/>
                </a:cubicBezTo>
                <a:cubicBezTo>
                  <a:pt x="468" y="57"/>
                  <a:pt x="454" y="0"/>
                  <a:pt x="417" y="5"/>
                </a:cubicBezTo>
                <a:cubicBezTo>
                  <a:pt x="383" y="10"/>
                  <a:pt x="401" y="127"/>
                  <a:pt x="404" y="155"/>
                </a:cubicBezTo>
                <a:cubicBezTo>
                  <a:pt x="407" y="183"/>
                  <a:pt x="438" y="315"/>
                  <a:pt x="405" y="327"/>
                </a:cubicBezTo>
                <a:cubicBezTo>
                  <a:pt x="372" y="339"/>
                  <a:pt x="306" y="258"/>
                  <a:pt x="275" y="196"/>
                </a:cubicBezTo>
                <a:cubicBezTo>
                  <a:pt x="244" y="134"/>
                  <a:pt x="204" y="27"/>
                  <a:pt x="154" y="49"/>
                </a:cubicBezTo>
                <a:cubicBezTo>
                  <a:pt x="113" y="68"/>
                  <a:pt x="193" y="189"/>
                  <a:pt x="207" y="218"/>
                </a:cubicBezTo>
                <a:cubicBezTo>
                  <a:pt x="221" y="247"/>
                  <a:pt x="293" y="374"/>
                  <a:pt x="281" y="387"/>
                </a:cubicBezTo>
                <a:cubicBezTo>
                  <a:pt x="269" y="400"/>
                  <a:pt x="178" y="299"/>
                  <a:pt x="155" y="273"/>
                </a:cubicBezTo>
                <a:cubicBezTo>
                  <a:pt x="132" y="247"/>
                  <a:pt x="56" y="155"/>
                  <a:pt x="28" y="187"/>
                </a:cubicBezTo>
                <a:cubicBezTo>
                  <a:pt x="0" y="219"/>
                  <a:pt x="67" y="306"/>
                  <a:pt x="113" y="350"/>
                </a:cubicBezTo>
                <a:cubicBezTo>
                  <a:pt x="159" y="394"/>
                  <a:pt x="243" y="472"/>
                  <a:pt x="234" y="489"/>
                </a:cubicBezTo>
                <a:cubicBezTo>
                  <a:pt x="225" y="506"/>
                  <a:pt x="133" y="437"/>
                  <a:pt x="107" y="421"/>
                </a:cubicBezTo>
                <a:cubicBezTo>
                  <a:pt x="81" y="405"/>
                  <a:pt x="39" y="384"/>
                  <a:pt x="29" y="413"/>
                </a:cubicBezTo>
                <a:cubicBezTo>
                  <a:pt x="20" y="441"/>
                  <a:pt x="79" y="497"/>
                  <a:pt x="173" y="550"/>
                </a:cubicBezTo>
                <a:cubicBezTo>
                  <a:pt x="267" y="603"/>
                  <a:pt x="394" y="692"/>
                  <a:pt x="397" y="850"/>
                </a:cubicBezTo>
                <a:cubicBezTo>
                  <a:pt x="400" y="1008"/>
                  <a:pt x="375" y="1107"/>
                  <a:pt x="369" y="112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4" name="Freeform 1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 bwMode="auto">
          <a:xfrm>
            <a:off x="6774713" y="4006045"/>
            <a:ext cx="1790484" cy="1557839"/>
          </a:xfrm>
          <a:custGeom>
            <a:avLst/>
            <a:gdLst>
              <a:gd name="T0" fmla="*/ 70 w 1000"/>
              <a:gd name="T1" fmla="*/ 712 h 868"/>
              <a:gd name="T2" fmla="*/ 788 w 1000"/>
              <a:gd name="T3" fmla="*/ 534 h 868"/>
              <a:gd name="T4" fmla="*/ 1000 w 1000"/>
              <a:gd name="T5" fmla="*/ 38 h 868"/>
              <a:gd name="T6" fmla="*/ 316 w 1000"/>
              <a:gd name="T7" fmla="*/ 198 h 868"/>
              <a:gd name="T8" fmla="*/ 0 w 1000"/>
              <a:gd name="T9" fmla="*/ 630 h 868"/>
              <a:gd name="T10" fmla="*/ 566 w 1000"/>
              <a:gd name="T11" fmla="*/ 360 h 868"/>
              <a:gd name="T12" fmla="*/ 70 w 1000"/>
              <a:gd name="T13" fmla="*/ 71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0" h="868">
                <a:moveTo>
                  <a:pt x="70" y="712"/>
                </a:moveTo>
                <a:cubicBezTo>
                  <a:pt x="70" y="712"/>
                  <a:pt x="485" y="868"/>
                  <a:pt x="788" y="534"/>
                </a:cubicBezTo>
                <a:cubicBezTo>
                  <a:pt x="980" y="322"/>
                  <a:pt x="1000" y="38"/>
                  <a:pt x="1000" y="38"/>
                </a:cubicBezTo>
                <a:cubicBezTo>
                  <a:pt x="1000" y="38"/>
                  <a:pt x="586" y="0"/>
                  <a:pt x="316" y="198"/>
                </a:cubicBezTo>
                <a:cubicBezTo>
                  <a:pt x="46" y="396"/>
                  <a:pt x="0" y="630"/>
                  <a:pt x="0" y="630"/>
                </a:cubicBezTo>
                <a:cubicBezTo>
                  <a:pt x="0" y="630"/>
                  <a:pt x="208" y="440"/>
                  <a:pt x="566" y="360"/>
                </a:cubicBezTo>
                <a:cubicBezTo>
                  <a:pt x="566" y="360"/>
                  <a:pt x="262" y="522"/>
                  <a:pt x="70" y="712"/>
                </a:cubicBezTo>
                <a:close/>
              </a:path>
            </a:pathLst>
          </a:custGeom>
          <a:solidFill>
            <a:srgbClr val="A5A5A5"/>
          </a:solidFill>
          <a:ln>
            <a:noFill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5" name="Freeform 12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 bwMode="auto">
          <a:xfrm>
            <a:off x="5907176" y="2257058"/>
            <a:ext cx="1519141" cy="2723829"/>
          </a:xfrm>
          <a:custGeom>
            <a:avLst/>
            <a:gdLst>
              <a:gd name="T0" fmla="*/ 325 w 849"/>
              <a:gd name="T1" fmla="*/ 1518 h 1518"/>
              <a:gd name="T2" fmla="*/ 817 w 849"/>
              <a:gd name="T3" fmla="*/ 816 h 1518"/>
              <a:gd name="T4" fmla="*/ 539 w 849"/>
              <a:gd name="T5" fmla="*/ 0 h 1518"/>
              <a:gd name="T6" fmla="*/ 98 w 849"/>
              <a:gd name="T7" fmla="*/ 644 h 1518"/>
              <a:gd name="T8" fmla="*/ 189 w 849"/>
              <a:gd name="T9" fmla="*/ 1506 h 1518"/>
              <a:gd name="T10" fmla="*/ 455 w 849"/>
              <a:gd name="T11" fmla="*/ 706 h 1518"/>
              <a:gd name="T12" fmla="*/ 325 w 849"/>
              <a:gd name="T13" fmla="*/ 1518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9" h="1518">
                <a:moveTo>
                  <a:pt x="325" y="1518"/>
                </a:moveTo>
                <a:cubicBezTo>
                  <a:pt x="325" y="1518"/>
                  <a:pt x="785" y="1276"/>
                  <a:pt x="817" y="816"/>
                </a:cubicBezTo>
                <a:cubicBezTo>
                  <a:pt x="849" y="356"/>
                  <a:pt x="539" y="0"/>
                  <a:pt x="539" y="0"/>
                </a:cubicBezTo>
                <a:cubicBezTo>
                  <a:pt x="539" y="0"/>
                  <a:pt x="209" y="294"/>
                  <a:pt x="98" y="644"/>
                </a:cubicBezTo>
                <a:cubicBezTo>
                  <a:pt x="0" y="951"/>
                  <a:pt x="59" y="1290"/>
                  <a:pt x="189" y="1506"/>
                </a:cubicBezTo>
                <a:cubicBezTo>
                  <a:pt x="189" y="1506"/>
                  <a:pt x="167" y="1158"/>
                  <a:pt x="455" y="706"/>
                </a:cubicBezTo>
                <a:cubicBezTo>
                  <a:pt x="455" y="706"/>
                  <a:pt x="345" y="970"/>
                  <a:pt x="325" y="1518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6" name="Freeform 1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 bwMode="auto">
          <a:xfrm>
            <a:off x="4443453" y="2396595"/>
            <a:ext cx="1704495" cy="2488720"/>
          </a:xfrm>
          <a:custGeom>
            <a:avLst/>
            <a:gdLst>
              <a:gd name="T0" fmla="*/ 700 w 952"/>
              <a:gd name="T1" fmla="*/ 1330 h 1386"/>
              <a:gd name="T2" fmla="*/ 760 w 952"/>
              <a:gd name="T3" fmla="*/ 522 h 1386"/>
              <a:gd name="T4" fmla="*/ 138 w 952"/>
              <a:gd name="T5" fmla="*/ 0 h 1386"/>
              <a:gd name="T6" fmla="*/ 122 w 952"/>
              <a:gd name="T7" fmla="*/ 820 h 1386"/>
              <a:gd name="T8" fmla="*/ 590 w 952"/>
              <a:gd name="T9" fmla="*/ 1386 h 1386"/>
              <a:gd name="T10" fmla="*/ 412 w 952"/>
              <a:gd name="T11" fmla="*/ 618 h 1386"/>
              <a:gd name="T12" fmla="*/ 700 w 952"/>
              <a:gd name="T13" fmla="*/ 1330 h 1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2" h="1386">
                <a:moveTo>
                  <a:pt x="700" y="1330"/>
                </a:moveTo>
                <a:cubicBezTo>
                  <a:pt x="700" y="1330"/>
                  <a:pt x="952" y="916"/>
                  <a:pt x="760" y="522"/>
                </a:cubicBezTo>
                <a:cubicBezTo>
                  <a:pt x="571" y="134"/>
                  <a:pt x="138" y="0"/>
                  <a:pt x="138" y="0"/>
                </a:cubicBezTo>
                <a:cubicBezTo>
                  <a:pt x="138" y="0"/>
                  <a:pt x="0" y="476"/>
                  <a:pt x="122" y="820"/>
                </a:cubicBezTo>
                <a:cubicBezTo>
                  <a:pt x="241" y="1156"/>
                  <a:pt x="462" y="1316"/>
                  <a:pt x="590" y="1386"/>
                </a:cubicBezTo>
                <a:cubicBezTo>
                  <a:pt x="590" y="1386"/>
                  <a:pt x="422" y="1170"/>
                  <a:pt x="412" y="618"/>
                </a:cubicBezTo>
                <a:cubicBezTo>
                  <a:pt x="412" y="618"/>
                  <a:pt x="548" y="1094"/>
                  <a:pt x="700" y="1330"/>
                </a:cubicBezTo>
                <a:close/>
              </a:path>
            </a:pathLst>
          </a:custGeom>
          <a:solidFill>
            <a:srgbClr val="A5A5A5"/>
          </a:solidFill>
          <a:ln>
            <a:noFill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7" name="Freeform 1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 bwMode="auto">
          <a:xfrm>
            <a:off x="3398208" y="4092059"/>
            <a:ext cx="1889849" cy="1292147"/>
          </a:xfrm>
          <a:custGeom>
            <a:avLst/>
            <a:gdLst>
              <a:gd name="T0" fmla="*/ 1056 w 1056"/>
              <a:gd name="T1" fmla="*/ 528 h 720"/>
              <a:gd name="T2" fmla="*/ 616 w 1056"/>
              <a:gd name="T3" fmla="*/ 80 h 720"/>
              <a:gd name="T4" fmla="*/ 0 w 1056"/>
              <a:gd name="T5" fmla="*/ 178 h 720"/>
              <a:gd name="T6" fmla="*/ 446 w 1056"/>
              <a:gd name="T7" fmla="*/ 596 h 720"/>
              <a:gd name="T8" fmla="*/ 1036 w 1056"/>
              <a:gd name="T9" fmla="*/ 622 h 720"/>
              <a:gd name="T10" fmla="*/ 504 w 1056"/>
              <a:gd name="T11" fmla="*/ 334 h 720"/>
              <a:gd name="T12" fmla="*/ 1056 w 1056"/>
              <a:gd name="T13" fmla="*/ 5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6" h="720">
                <a:moveTo>
                  <a:pt x="1056" y="528"/>
                </a:moveTo>
                <a:cubicBezTo>
                  <a:pt x="1056" y="528"/>
                  <a:pt x="950" y="160"/>
                  <a:pt x="616" y="80"/>
                </a:cubicBezTo>
                <a:cubicBezTo>
                  <a:pt x="282" y="0"/>
                  <a:pt x="0" y="178"/>
                  <a:pt x="0" y="178"/>
                </a:cubicBezTo>
                <a:cubicBezTo>
                  <a:pt x="0" y="178"/>
                  <a:pt x="190" y="477"/>
                  <a:pt x="446" y="596"/>
                </a:cubicBezTo>
                <a:cubicBezTo>
                  <a:pt x="712" y="720"/>
                  <a:pt x="952" y="660"/>
                  <a:pt x="1036" y="622"/>
                </a:cubicBezTo>
                <a:cubicBezTo>
                  <a:pt x="1036" y="622"/>
                  <a:pt x="786" y="594"/>
                  <a:pt x="504" y="334"/>
                </a:cubicBezTo>
                <a:cubicBezTo>
                  <a:pt x="504" y="334"/>
                  <a:pt x="824" y="508"/>
                  <a:pt x="1056" y="528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/>
          <a:lstStyle/>
          <a:p>
            <a:endParaRPr lang="zh-CN" altLang="en-US" sz="3200"/>
          </a:p>
        </p:txBody>
      </p:sp>
      <p:sp>
        <p:nvSpPr>
          <p:cNvPr id="8" name="Rectangle 2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>
            <a:spLocks noChangeArrowheads="1"/>
          </p:cNvSpPr>
          <p:nvPr/>
        </p:nvSpPr>
        <p:spPr bwMode="auto">
          <a:xfrm>
            <a:off x="1256943" y="4930842"/>
            <a:ext cx="2458104" cy="1085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600" b="1" dirty="0">
                <a:solidFill>
                  <a:prstClr val="black">
                    <a:lumMod val="85000"/>
                    <a:lumOff val="1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KEY WORD</a:t>
            </a:r>
          </a:p>
          <a:p>
            <a:pPr algn="ctr">
              <a:lnSpc>
                <a:spcPct val="120000"/>
              </a:lnSpc>
              <a:spcBef>
                <a:spcPts val="400"/>
              </a:spcBef>
            </a:pP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9" name="Rectangle 2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>
            <a:spLocks noChangeArrowheads="1"/>
          </p:cNvSpPr>
          <p:nvPr/>
        </p:nvSpPr>
        <p:spPr bwMode="auto">
          <a:xfrm>
            <a:off x="1775520" y="2180476"/>
            <a:ext cx="2458104" cy="1072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spcBef>
                <a:spcPts val="600"/>
              </a:spcBef>
            </a:pPr>
            <a:r>
              <a:rPr lang="en-US" altLang="zh-CN" sz="1600" b="1" dirty="0">
                <a:solidFill>
                  <a:prstClr val="black">
                    <a:lumMod val="85000"/>
                    <a:lumOff val="1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KEY WORD</a:t>
            </a:r>
          </a:p>
          <a:p>
            <a:pPr lvl="0" algn="ctr">
              <a:lnSpc>
                <a:spcPct val="120000"/>
              </a:lnSpc>
              <a:spcBef>
                <a:spcPts val="400"/>
              </a:spcBef>
            </a:pPr>
            <a:r>
              <a:rPr lang="en-US" altLang="zh-CN" sz="1067" dirty="0">
                <a:solidFill>
                  <a:prstClr val="white">
                    <a:lumMod val="50000"/>
                  </a:prst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10" name="Rectangle 2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>
            <a:spLocks noChangeArrowheads="1"/>
          </p:cNvSpPr>
          <p:nvPr/>
        </p:nvSpPr>
        <p:spPr bwMode="auto">
          <a:xfrm>
            <a:off x="7336143" y="1508195"/>
            <a:ext cx="2458104" cy="1085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spcBef>
                <a:spcPts val="600"/>
              </a:spcBef>
            </a:pPr>
            <a:r>
              <a:rPr lang="en-US" altLang="zh-CN" sz="1600" b="1" dirty="0">
                <a:solidFill>
                  <a:prstClr val="black">
                    <a:lumMod val="85000"/>
                    <a:lumOff val="1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KEY WORD</a:t>
            </a:r>
          </a:p>
          <a:p>
            <a:pPr lvl="0" algn="ctr">
              <a:lnSpc>
                <a:spcPct val="120000"/>
              </a:lnSpc>
              <a:spcBef>
                <a:spcPts val="400"/>
              </a:spcBef>
            </a:pPr>
            <a:r>
              <a:rPr lang="en-US" altLang="zh-CN" sz="1067" dirty="0">
                <a:solidFill>
                  <a:prstClr val="white">
                    <a:lumMod val="50000"/>
                  </a:prst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11" name="Rectangle 2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>
            <a:spLocks noChangeArrowheads="1"/>
          </p:cNvSpPr>
          <p:nvPr/>
        </p:nvSpPr>
        <p:spPr bwMode="auto">
          <a:xfrm>
            <a:off x="8784299" y="4342435"/>
            <a:ext cx="2458104" cy="1085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spcBef>
                <a:spcPts val="600"/>
              </a:spcBef>
            </a:pPr>
            <a:r>
              <a:rPr lang="en-US" altLang="zh-CN" sz="1600" b="1" dirty="0">
                <a:solidFill>
                  <a:prstClr val="black">
                    <a:lumMod val="85000"/>
                    <a:lumOff val="1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KEY WORD</a:t>
            </a:r>
          </a:p>
          <a:p>
            <a:pPr lvl="0" algn="ctr">
              <a:lnSpc>
                <a:spcPct val="120000"/>
              </a:lnSpc>
              <a:spcBef>
                <a:spcPts val="400"/>
              </a:spcBef>
            </a:pPr>
            <a:r>
              <a:rPr lang="en-US" altLang="zh-CN" sz="1067" dirty="0">
                <a:solidFill>
                  <a:prstClr val="white">
                    <a:lumMod val="50000"/>
                  </a:prst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32" name="矩形 3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4908015" y="375985"/>
            <a:ext cx="23759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 WORD</a:t>
            </a:r>
          </a:p>
        </p:txBody>
      </p:sp>
      <p:sp>
        <p:nvSpPr>
          <p:cNvPr id="2" name="e7d195523061f1c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 hidden="1">
            <a:extLst>
              <a:ext uri="{FF2B5EF4-FFF2-40B4-BE49-F238E27FC236}">
                <a16:creationId xmlns:a16="http://schemas.microsoft.com/office/drawing/2014/main" xmlns="" id="{292C269A-112D-45D1-94ED-5447D7236962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e7d195523061f1c0dc554706afe4c72a60a25314cbaece805811E654B44695D34D35691164BB3D154CCFD5D798F6FEAD99EAA8F1ADC3D4AFA5BC9ED0BB3A4B45073A038AC38E89AB54D31AA59602B9F11A29459BC811AFFF45A9C39052ACBA38F2F7DC04F22EB0CC6C7365DCE581D124AF00D71D0DBC7A3A2E054C90205733772EEA43437BE5B476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7650628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4"/>
            <a:ext cx="12192000" cy="6857996"/>
          </a:xfrm>
          <a:prstGeom prst="rect">
            <a:avLst/>
          </a:prstGeom>
        </p:spPr>
      </p:pic>
      <p:sp>
        <p:nvSpPr>
          <p:cNvPr id="5" name="矩形 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ysClr val="windowText" lastClr="000000">
                  <a:alpha val="50000"/>
                </a:sysClr>
              </a:gs>
              <a:gs pos="100000">
                <a:sysClr val="windowText" lastClr="000000">
                  <a:alpha val="60000"/>
                </a:sys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tIns="36000" bIns="792000" rtlCol="0" anchor="ctr"/>
          <a:lstStyle/>
          <a:p>
            <a:pPr algn="ctr"/>
            <a:endParaRPr lang="zh-CN" altLang="en-US" sz="19900" kern="0">
              <a:ln>
                <a:solidFill>
                  <a:prstClr val="white">
                    <a:alpha val="38000"/>
                  </a:prstClr>
                </a:solidFill>
              </a:ln>
              <a:solidFill>
                <a:prstClr val="white">
                  <a:alpha val="11000"/>
                </a:prstClr>
              </a:solidFill>
              <a:latin typeface="Segoe UI" panose="020B0502040204020203" pitchFamily="34" charset="0"/>
              <a:ea typeface="微软雅黑"/>
              <a:cs typeface="Segoe UI" panose="020B0502040204020203" pitchFamily="34" charset="0"/>
            </a:endParaRPr>
          </a:p>
        </p:txBody>
      </p:sp>
      <p:sp>
        <p:nvSpPr>
          <p:cNvPr id="6" name="椭圆 5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3434443" y="767443"/>
            <a:ext cx="5323115" cy="5323115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alpha val="50000"/>
                </a:sysClr>
              </a:gs>
              <a:gs pos="100000">
                <a:sysClr val="windowText" lastClr="000000">
                  <a:alpha val="60000"/>
                </a:sys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tIns="36000" bIns="792000" rtlCol="0" anchor="ctr"/>
          <a:lstStyle/>
          <a:p>
            <a:pPr algn="ctr"/>
            <a:endParaRPr lang="zh-CN" altLang="en-US" sz="19900" kern="0">
              <a:ln>
                <a:solidFill>
                  <a:prstClr val="white">
                    <a:alpha val="38000"/>
                  </a:prstClr>
                </a:solidFill>
              </a:ln>
              <a:solidFill>
                <a:prstClr val="white">
                  <a:alpha val="11000"/>
                </a:prstClr>
              </a:solidFill>
              <a:latin typeface="Segoe UI" panose="020B0502040204020203" pitchFamily="34" charset="0"/>
              <a:ea typeface="微软雅黑"/>
              <a:cs typeface="Segoe UI" panose="020B0502040204020203" pitchFamily="34" charset="0"/>
            </a:endParaRPr>
          </a:p>
        </p:txBody>
      </p:sp>
      <p:sp>
        <p:nvSpPr>
          <p:cNvPr id="7" name="椭圆 6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3092450" y="425450"/>
            <a:ext cx="6007100" cy="6007100"/>
          </a:xfrm>
          <a:prstGeom prst="ellipse">
            <a:avLst/>
          </a:prstGeom>
          <a:noFill/>
          <a:ln>
            <a:solidFill>
              <a:schemeClr val="bg1">
                <a:alpha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2692514" y="25514"/>
            <a:ext cx="6806973" cy="6806973"/>
          </a:xfrm>
          <a:prstGeom prst="ellipse">
            <a:avLst/>
          </a:prstGeom>
          <a:noFill/>
          <a:ln>
            <a:solidFill>
              <a:schemeClr val="bg1">
                <a:alpha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2249772" y="-417228"/>
            <a:ext cx="7692457" cy="7692457"/>
          </a:xfrm>
          <a:prstGeom prst="ellipse">
            <a:avLst/>
          </a:prstGeom>
          <a:noFill/>
          <a:ln>
            <a:solidFill>
              <a:schemeClr val="bg1">
                <a:alpha val="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1729256" y="-937744"/>
            <a:ext cx="8733489" cy="8733489"/>
          </a:xfrm>
          <a:prstGeom prst="ellipse">
            <a:avLst/>
          </a:prstGeom>
          <a:noFill/>
          <a:ln>
            <a:solidFill>
              <a:schemeClr val="bg1">
                <a:alpha val="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 7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 rot="13500000">
            <a:off x="1077816" y="3406773"/>
            <a:ext cx="218480" cy="218480"/>
          </a:xfrm>
          <a:custGeom>
            <a:avLst/>
            <a:gdLst>
              <a:gd name="connsiteX0" fmla="*/ 547842 w 565910"/>
              <a:gd name="connsiteY0" fmla="*/ 547842 h 565910"/>
              <a:gd name="connsiteX1" fmla="*/ 504224 w 565910"/>
              <a:gd name="connsiteY1" fmla="*/ 565910 h 565910"/>
              <a:gd name="connsiteX2" fmla="*/ 442538 w 565910"/>
              <a:gd name="connsiteY2" fmla="*/ 504224 h 565910"/>
              <a:gd name="connsiteX3" fmla="*/ 442538 w 565910"/>
              <a:gd name="connsiteY3" fmla="*/ 123372 h 565910"/>
              <a:gd name="connsiteX4" fmla="*/ 61686 w 565910"/>
              <a:gd name="connsiteY4" fmla="*/ 123372 h 565910"/>
              <a:gd name="connsiteX5" fmla="*/ 0 w 565910"/>
              <a:gd name="connsiteY5" fmla="*/ 61686 h 565910"/>
              <a:gd name="connsiteX6" fmla="*/ 61686 w 565910"/>
              <a:gd name="connsiteY6" fmla="*/ 0 h 565910"/>
              <a:gd name="connsiteX7" fmla="*/ 504224 w 565910"/>
              <a:gd name="connsiteY7" fmla="*/ 0 h 565910"/>
              <a:gd name="connsiteX8" fmla="*/ 547842 w 565910"/>
              <a:gd name="connsiteY8" fmla="*/ 18067 h 565910"/>
              <a:gd name="connsiteX9" fmla="*/ 547842 w 565910"/>
              <a:gd name="connsiteY9" fmla="*/ 18067 h 565910"/>
              <a:gd name="connsiteX10" fmla="*/ 547842 w 565910"/>
              <a:gd name="connsiteY10" fmla="*/ 18067 h 565910"/>
              <a:gd name="connsiteX11" fmla="*/ 565910 w 565910"/>
              <a:gd name="connsiteY11" fmla="*/ 61686 h 565910"/>
              <a:gd name="connsiteX12" fmla="*/ 565910 w 565910"/>
              <a:gd name="connsiteY12" fmla="*/ 504224 h 565910"/>
              <a:gd name="connsiteX13" fmla="*/ 547842 w 565910"/>
              <a:gd name="connsiteY13" fmla="*/ 547842 h 56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65910" h="565910">
                <a:moveTo>
                  <a:pt x="547842" y="547842"/>
                </a:moveTo>
                <a:cubicBezTo>
                  <a:pt x="536679" y="559005"/>
                  <a:pt x="521258" y="565910"/>
                  <a:pt x="504224" y="565910"/>
                </a:cubicBezTo>
                <a:cubicBezTo>
                  <a:pt x="470156" y="565910"/>
                  <a:pt x="442538" y="538292"/>
                  <a:pt x="442538" y="504224"/>
                </a:cubicBezTo>
                <a:lnTo>
                  <a:pt x="442538" y="123372"/>
                </a:lnTo>
                <a:lnTo>
                  <a:pt x="61686" y="123372"/>
                </a:lnTo>
                <a:cubicBezTo>
                  <a:pt x="27618" y="123372"/>
                  <a:pt x="0" y="95754"/>
                  <a:pt x="0" y="61686"/>
                </a:cubicBezTo>
                <a:cubicBezTo>
                  <a:pt x="0" y="27618"/>
                  <a:pt x="27618" y="0"/>
                  <a:pt x="61686" y="0"/>
                </a:cubicBezTo>
                <a:lnTo>
                  <a:pt x="504224" y="0"/>
                </a:lnTo>
                <a:cubicBezTo>
                  <a:pt x="521258" y="0"/>
                  <a:pt x="536679" y="6904"/>
                  <a:pt x="547842" y="18067"/>
                </a:cubicBezTo>
                <a:lnTo>
                  <a:pt x="547842" y="18067"/>
                </a:lnTo>
                <a:lnTo>
                  <a:pt x="547842" y="18067"/>
                </a:lnTo>
                <a:cubicBezTo>
                  <a:pt x="559005" y="29230"/>
                  <a:pt x="565910" y="44652"/>
                  <a:pt x="565910" y="61686"/>
                </a:cubicBezTo>
                <a:lnTo>
                  <a:pt x="565910" y="504224"/>
                </a:lnTo>
                <a:cubicBezTo>
                  <a:pt x="565910" y="521258"/>
                  <a:pt x="559005" y="536679"/>
                  <a:pt x="547842" y="5478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 8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 rot="8100000" flipH="1">
            <a:off x="10895705" y="3406773"/>
            <a:ext cx="218480" cy="218480"/>
          </a:xfrm>
          <a:custGeom>
            <a:avLst/>
            <a:gdLst>
              <a:gd name="connsiteX0" fmla="*/ 547842 w 565910"/>
              <a:gd name="connsiteY0" fmla="*/ 547842 h 565910"/>
              <a:gd name="connsiteX1" fmla="*/ 504224 w 565910"/>
              <a:gd name="connsiteY1" fmla="*/ 565910 h 565910"/>
              <a:gd name="connsiteX2" fmla="*/ 442538 w 565910"/>
              <a:gd name="connsiteY2" fmla="*/ 504224 h 565910"/>
              <a:gd name="connsiteX3" fmla="*/ 442538 w 565910"/>
              <a:gd name="connsiteY3" fmla="*/ 123372 h 565910"/>
              <a:gd name="connsiteX4" fmla="*/ 61686 w 565910"/>
              <a:gd name="connsiteY4" fmla="*/ 123372 h 565910"/>
              <a:gd name="connsiteX5" fmla="*/ 0 w 565910"/>
              <a:gd name="connsiteY5" fmla="*/ 61686 h 565910"/>
              <a:gd name="connsiteX6" fmla="*/ 61686 w 565910"/>
              <a:gd name="connsiteY6" fmla="*/ 0 h 565910"/>
              <a:gd name="connsiteX7" fmla="*/ 504224 w 565910"/>
              <a:gd name="connsiteY7" fmla="*/ 0 h 565910"/>
              <a:gd name="connsiteX8" fmla="*/ 547842 w 565910"/>
              <a:gd name="connsiteY8" fmla="*/ 18067 h 565910"/>
              <a:gd name="connsiteX9" fmla="*/ 547842 w 565910"/>
              <a:gd name="connsiteY9" fmla="*/ 18067 h 565910"/>
              <a:gd name="connsiteX10" fmla="*/ 547842 w 565910"/>
              <a:gd name="connsiteY10" fmla="*/ 18067 h 565910"/>
              <a:gd name="connsiteX11" fmla="*/ 565910 w 565910"/>
              <a:gd name="connsiteY11" fmla="*/ 61686 h 565910"/>
              <a:gd name="connsiteX12" fmla="*/ 565910 w 565910"/>
              <a:gd name="connsiteY12" fmla="*/ 504224 h 565910"/>
              <a:gd name="connsiteX13" fmla="*/ 547842 w 565910"/>
              <a:gd name="connsiteY13" fmla="*/ 547842 h 56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65910" h="565910">
                <a:moveTo>
                  <a:pt x="547842" y="547842"/>
                </a:moveTo>
                <a:cubicBezTo>
                  <a:pt x="536679" y="559005"/>
                  <a:pt x="521258" y="565910"/>
                  <a:pt x="504224" y="565910"/>
                </a:cubicBezTo>
                <a:cubicBezTo>
                  <a:pt x="470156" y="565910"/>
                  <a:pt x="442538" y="538292"/>
                  <a:pt x="442538" y="504224"/>
                </a:cubicBezTo>
                <a:lnTo>
                  <a:pt x="442538" y="123372"/>
                </a:lnTo>
                <a:lnTo>
                  <a:pt x="61686" y="123372"/>
                </a:lnTo>
                <a:cubicBezTo>
                  <a:pt x="27618" y="123372"/>
                  <a:pt x="0" y="95754"/>
                  <a:pt x="0" y="61686"/>
                </a:cubicBezTo>
                <a:cubicBezTo>
                  <a:pt x="0" y="27618"/>
                  <a:pt x="27618" y="0"/>
                  <a:pt x="61686" y="0"/>
                </a:cubicBezTo>
                <a:lnTo>
                  <a:pt x="504224" y="0"/>
                </a:lnTo>
                <a:cubicBezTo>
                  <a:pt x="521258" y="0"/>
                  <a:pt x="536679" y="6904"/>
                  <a:pt x="547842" y="18067"/>
                </a:cubicBezTo>
                <a:lnTo>
                  <a:pt x="547842" y="18067"/>
                </a:lnTo>
                <a:lnTo>
                  <a:pt x="547842" y="18067"/>
                </a:lnTo>
                <a:cubicBezTo>
                  <a:pt x="559005" y="29230"/>
                  <a:pt x="565910" y="44652"/>
                  <a:pt x="565910" y="61686"/>
                </a:cubicBezTo>
                <a:lnTo>
                  <a:pt x="565910" y="504224"/>
                </a:lnTo>
                <a:cubicBezTo>
                  <a:pt x="565910" y="521258"/>
                  <a:pt x="559005" y="536679"/>
                  <a:pt x="547842" y="5478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 txBox="1"/>
          <p:nvPr/>
        </p:nvSpPr>
        <p:spPr>
          <a:xfrm>
            <a:off x="4966528" y="1159220"/>
            <a:ext cx="225895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3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3883959" y="3255003"/>
            <a:ext cx="4424083" cy="83099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KEY WORD</a:t>
            </a:r>
          </a:p>
        </p:txBody>
      </p:sp>
      <p:sp>
        <p:nvSpPr>
          <p:cNvPr id="15" name="矩形 1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4031877" y="4289021"/>
            <a:ext cx="4128247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1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/>
                </a:solidFill>
              </a:rPr>
              <a:t>amet</a:t>
            </a:r>
            <a:r>
              <a:rPr lang="en-US" altLang="zh-CN" sz="1100" dirty="0">
                <a:solidFill>
                  <a:schemeClr val="bg1"/>
                </a:solidFill>
              </a:rPr>
              <a:t>, </a:t>
            </a:r>
            <a:r>
              <a:rPr lang="en-US" altLang="zh-CN" sz="1100" dirty="0" err="1">
                <a:solidFill>
                  <a:schemeClr val="bg1"/>
                </a:solidFill>
              </a:rPr>
              <a:t>consectetur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adipisicing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elit</a:t>
            </a:r>
            <a:r>
              <a:rPr lang="en-US" altLang="zh-CN" sz="1100" dirty="0">
                <a:solidFill>
                  <a:schemeClr val="bg1"/>
                </a:solidFill>
              </a:rPr>
              <a:t>, </a:t>
            </a:r>
            <a:r>
              <a:rPr lang="en-US" altLang="zh-CN" sz="1100" dirty="0" err="1">
                <a:solidFill>
                  <a:schemeClr val="bg1"/>
                </a:solidFill>
              </a:rPr>
              <a:t>sed</a:t>
            </a:r>
            <a:r>
              <a:rPr lang="en-US" altLang="zh-CN" sz="1100" dirty="0">
                <a:solidFill>
                  <a:schemeClr val="bg1"/>
                </a:solidFill>
              </a:rPr>
              <a:t> do </a:t>
            </a:r>
            <a:r>
              <a:rPr lang="en-US" altLang="zh-CN" sz="1100" dirty="0" err="1">
                <a:solidFill>
                  <a:schemeClr val="bg1"/>
                </a:solidFill>
              </a:rPr>
              <a:t>eiusmod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tempor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incididunt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ut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labore</a:t>
            </a:r>
            <a:r>
              <a:rPr lang="en-US" altLang="zh-CN" sz="1100" dirty="0">
                <a:solidFill>
                  <a:schemeClr val="bg1"/>
                </a:solidFill>
              </a:rPr>
              <a:t> et </a:t>
            </a:r>
            <a:r>
              <a:rPr lang="en-US" altLang="zh-CN" sz="1100" dirty="0" err="1">
                <a:solidFill>
                  <a:schemeClr val="bg1"/>
                </a:solidFill>
              </a:rPr>
              <a:t>dolore</a:t>
            </a:r>
            <a:r>
              <a:rPr lang="en-US" altLang="zh-CN" sz="1100" dirty="0">
                <a:solidFill>
                  <a:schemeClr val="bg1"/>
                </a:solidFill>
              </a:rPr>
              <a:t> magna </a:t>
            </a:r>
            <a:r>
              <a:rPr lang="en-US" altLang="zh-CN" sz="1100" dirty="0" err="1">
                <a:solidFill>
                  <a:schemeClr val="bg1"/>
                </a:solidFill>
              </a:rPr>
              <a:t>aliqua</a:t>
            </a:r>
            <a:r>
              <a:rPr lang="en-US" altLang="zh-CN" sz="1100" dirty="0">
                <a:solidFill>
                  <a:schemeClr val="bg1"/>
                </a:solidFill>
              </a:rPr>
              <a:t>. </a:t>
            </a:r>
            <a:r>
              <a:rPr lang="en-US" altLang="zh-CN" sz="1100" dirty="0" err="1">
                <a:solidFill>
                  <a:schemeClr val="bg1"/>
                </a:solidFill>
              </a:rPr>
              <a:t>Ut</a:t>
            </a:r>
            <a:r>
              <a:rPr lang="en-US" altLang="zh-CN" sz="1100" dirty="0">
                <a:solidFill>
                  <a:schemeClr val="bg1"/>
                </a:solidFill>
              </a:rPr>
              <a:t> culpa qui </a:t>
            </a:r>
            <a:r>
              <a:rPr lang="en-US" altLang="zh-CN" sz="1100" dirty="0" err="1">
                <a:solidFill>
                  <a:schemeClr val="bg1"/>
                </a:solidFill>
              </a:rPr>
              <a:t>officia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deserunt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mollit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anim</a:t>
            </a:r>
            <a:r>
              <a:rPr lang="en-US" altLang="zh-CN" sz="1100" dirty="0">
                <a:solidFill>
                  <a:schemeClr val="bg1"/>
                </a:solidFill>
              </a:rPr>
              <a:t> id </a:t>
            </a:r>
            <a:r>
              <a:rPr lang="en-US" altLang="zh-CN" sz="1100" dirty="0" err="1">
                <a:solidFill>
                  <a:schemeClr val="bg1"/>
                </a:solidFill>
              </a:rPr>
              <a:t>est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laborum</a:t>
            </a:r>
            <a:r>
              <a:rPr lang="en-US" altLang="zh-CN" sz="1100" dirty="0">
                <a:solidFill>
                  <a:schemeClr val="bg1"/>
                </a:solidFill>
              </a:rPr>
              <a:t>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cxnSp>
        <p:nvCxnSpPr>
          <p:cNvPr id="16" name="直接连接符 15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CxnSpPr/>
          <p:nvPr/>
        </p:nvCxnSpPr>
        <p:spPr>
          <a:xfrm>
            <a:off x="4159624" y="3160059"/>
            <a:ext cx="387275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CxnSpPr/>
          <p:nvPr/>
        </p:nvCxnSpPr>
        <p:spPr>
          <a:xfrm>
            <a:off x="4159624" y="4132729"/>
            <a:ext cx="387275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6024000" y="884034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8160742" y="4585431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3880973" y="4585431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弧形 28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3623034" y="955566"/>
            <a:ext cx="4946400" cy="4946400"/>
          </a:xfrm>
          <a:prstGeom prst="arc">
            <a:avLst>
              <a:gd name="adj1" fmla="val 1732455"/>
              <a:gd name="adj2" fmla="val 8961436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弧形 29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3623034" y="955566"/>
            <a:ext cx="4946400" cy="4946400"/>
          </a:xfrm>
          <a:prstGeom prst="arc">
            <a:avLst>
              <a:gd name="adj1" fmla="val 16200000"/>
              <a:gd name="adj2" fmla="val 1827471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弧形 3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3623034" y="955566"/>
            <a:ext cx="4946400" cy="4946400"/>
          </a:xfrm>
          <a:prstGeom prst="arc">
            <a:avLst>
              <a:gd name="adj1" fmla="val 8964932"/>
              <a:gd name="adj2" fmla="val 16201783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3339444" y="673100"/>
            <a:ext cx="5513371" cy="5513371"/>
            <a:chOff x="3339314" y="673100"/>
            <a:chExt cx="5513371" cy="5513371"/>
          </a:xfrm>
        </p:grpSpPr>
        <p:grpSp>
          <p:nvGrpSpPr>
            <p:cNvPr id="33" name="组合 32"/>
            <p:cNvGrpSpPr/>
            <p:nvPr/>
          </p:nvGrpSpPr>
          <p:grpSpPr>
            <a:xfrm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91" name="组合 90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20" name="组合 119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45" name="直接连接符 14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6" name="直接连接符 14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1" name="组合 120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43" name="直接连接符 14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直接连接符 14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2" name="组合 121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41" name="直接连接符 14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2" name="直接连接符 14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3" name="组合 122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39" name="直接连接符 13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0" name="直接连接符 13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4" name="组合 123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37" name="直接连接符 13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8" name="直接连接符 13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5" name="组合 124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35" name="直接连接符 13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6" name="直接连接符 13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6" name="组合 125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33" name="直接连接符 13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4" name="直接连接符 13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7" name="组合 126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31" name="直接连接符 13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2" name="直接连接符 13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8" name="组合 127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29" name="直接连接符 12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0" name="直接连接符 12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2" name="组合 91"/>
              <p:cNvGrpSpPr/>
              <p:nvPr/>
            </p:nvGrpSpPr>
            <p:grpSpPr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8" name="直接连接符 11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" name="直接连接符 11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4" name="组合 93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6" name="直接连接符 11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7" name="直接连接符 11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5" name="组合 94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4" name="直接连接符 11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5" name="直接连接符 11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6" name="组合 95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2" name="直接连接符 11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3" name="直接连接符 11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7" name="组合 96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0" name="直接连接符 10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" name="直接连接符 11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8" name="组合 97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08" name="直接连接符 10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" name="直接连接符 10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9" name="组合 98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06" name="直接连接符 10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直接连接符 10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0" name="组合 99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04" name="直接连接符 10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直接连接符 10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1" name="组合 100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02" name="直接连接符 10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直接连接符 10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34" name="组合 33"/>
            <p:cNvGrpSpPr/>
            <p:nvPr/>
          </p:nvGrpSpPr>
          <p:grpSpPr>
            <a:xfrm rot="300000"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64" name="组合 63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89" name="直接连接符 8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直接连接符 8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" name="组合 64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87" name="直接连接符 8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直接连接符 8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6" name="组合 65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85" name="直接连接符 8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直接连接符 8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7" name="组合 66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83" name="直接连接符 8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" name="直接连接符 8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" name="组合 67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81" name="直接连接符 8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" name="直接连接符 8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9" name="组合 68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9" name="直接连接符 7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" name="直接连接符 7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0" name="组合 69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7" name="直接连接符 7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" name="直接连接符 7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1" name="组合 70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5" name="直接连接符 7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" name="直接连接符 7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2" name="组合 71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3" name="直接连接符 7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直接连接符 7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6" name="组合 35"/>
              <p:cNvGrpSpPr/>
              <p:nvPr/>
            </p:nvGrpSpPr>
            <p:grpSpPr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37" name="组合 36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2" name="直接连接符 6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" name="直接连接符 6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8" name="组合 37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0" name="直接连接符 5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直接连接符 6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9" name="组合 38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8" name="直接连接符 5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直接连接符 5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0" name="组合 39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6" name="直接连接符 5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直接连接符 5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1" name="组合 40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4" name="直接连接符 5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直接连接符 5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2" name="组合 41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2" name="直接连接符 5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" name="直接连接符 5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3" name="组合 42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0" name="直接连接符 4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直接连接符 5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4" name="组合 43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48" name="直接连接符 4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直接连接符 4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5" name="组合 44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46" name="直接连接符 4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直接连接符 4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grpSp>
        <p:nvGrpSpPr>
          <p:cNvPr id="147" name="组合 146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 rot="120000">
            <a:off x="3339444" y="673100"/>
            <a:ext cx="5513371" cy="5513371"/>
            <a:chOff x="3339314" y="673100"/>
            <a:chExt cx="5513371" cy="5513371"/>
          </a:xfrm>
        </p:grpSpPr>
        <p:grpSp>
          <p:nvGrpSpPr>
            <p:cNvPr id="148" name="组合 147"/>
            <p:cNvGrpSpPr/>
            <p:nvPr/>
          </p:nvGrpSpPr>
          <p:grpSpPr>
            <a:xfrm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206" name="组合 205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235" name="组合 234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60" name="直接连接符 25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1" name="直接连接符 26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6" name="组合 235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58" name="直接连接符 25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9" name="直接连接符 25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7" name="组合 236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56" name="直接连接符 25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7" name="直接连接符 25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8" name="组合 237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54" name="直接连接符 25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5" name="直接连接符 25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9" name="组合 238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52" name="直接连接符 25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3" name="直接连接符 25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0" name="组合 239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50" name="直接连接符 24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1" name="直接连接符 25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1" name="组合 240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8" name="直接连接符 24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9" name="直接连接符 24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2" name="组合 241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6" name="直接连接符 24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7" name="直接连接符 24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3" name="组合 242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4" name="直接连接符 24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5" name="直接连接符 24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07" name="组合 206"/>
              <p:cNvGrpSpPr/>
              <p:nvPr/>
            </p:nvGrpSpPr>
            <p:grpSpPr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208" name="组合 207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3" name="直接连接符 23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4" name="直接连接符 23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9" name="组合 208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1" name="直接连接符 23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2" name="直接连接符 23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0" name="组合 209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9" name="直接连接符 22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0" name="直接连接符 22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1" name="组合 210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7" name="直接连接符 22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8" name="直接连接符 22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2" name="组合 211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5" name="直接连接符 22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6" name="直接连接符 22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3" name="组合 212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3" name="直接连接符 22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4" name="直接连接符 22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4" name="组合 213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1" name="直接连接符 22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2" name="直接连接符 22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5" name="组合 214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9" name="直接连接符 21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0" name="直接连接符 21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6" name="组合 215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7" name="直接连接符 21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8" name="直接连接符 21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9" name="组合 148"/>
            <p:cNvGrpSpPr/>
            <p:nvPr/>
          </p:nvGrpSpPr>
          <p:grpSpPr>
            <a:xfrm rot="300000"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150" name="组合 149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79" name="组合 178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4" name="直接连接符 20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5" name="直接连接符 20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0" name="组合 179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2" name="直接连接符 20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" name="直接连接符 20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1" name="组合 180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0" name="直接连接符 19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" name="直接连接符 20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2" name="组合 181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8" name="直接连接符 19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" name="直接连接符 19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3" name="组合 182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6" name="直接连接符 19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7" name="直接连接符 19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4" name="组合 183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4" name="直接连接符 19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5" name="直接连接符 19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5" name="组合 184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2" name="直接连接符 19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3" name="直接连接符 19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6" name="组合 185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0" name="直接连接符 18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1" name="直接连接符 19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7" name="组合 186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8" name="直接连接符 18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9" name="直接连接符 18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51" name="组合 150"/>
              <p:cNvGrpSpPr/>
              <p:nvPr/>
            </p:nvGrpSpPr>
            <p:grpSpPr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52" name="组合 151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7" name="直接连接符 17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8" name="直接连接符 17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3" name="组合 152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5" name="直接连接符 17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6" name="直接连接符 17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4" name="组合 153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3" name="直接连接符 17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4" name="直接连接符 17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5" name="组合 154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1" name="直接连接符 17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2" name="直接连接符 17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6" name="组合 155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9" name="直接连接符 16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0" name="直接连接符 16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7" name="组合 156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7" name="直接连接符 16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8" name="直接连接符 16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8" name="组合 157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5" name="直接连接符 16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6" name="直接连接符 16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9" name="组合 158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3" name="直接连接符 16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4" name="直接连接符 16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0" name="组合 159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1" name="直接连接符 16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2" name="直接连接符 16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grpSp>
        <p:nvGrpSpPr>
          <p:cNvPr id="262" name="组合 26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3211052" y="543818"/>
            <a:ext cx="5769896" cy="5769896"/>
            <a:chOff x="3211052" y="543818"/>
            <a:chExt cx="5769896" cy="5769896"/>
          </a:xfrm>
        </p:grpSpPr>
        <p:sp>
          <p:nvSpPr>
            <p:cNvPr id="263" name="弧形 262"/>
            <p:cNvSpPr/>
            <p:nvPr/>
          </p:nvSpPr>
          <p:spPr>
            <a:xfrm rot="117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弧形 263"/>
            <p:cNvSpPr/>
            <p:nvPr/>
          </p:nvSpPr>
          <p:spPr>
            <a:xfrm rot="9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5" name="组合 26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3211052" y="543818"/>
            <a:ext cx="5769896" cy="5769896"/>
            <a:chOff x="3211052" y="543818"/>
            <a:chExt cx="5769896" cy="5769896"/>
          </a:xfrm>
        </p:grpSpPr>
        <p:sp>
          <p:nvSpPr>
            <p:cNvPr id="266" name="弧形 265"/>
            <p:cNvSpPr/>
            <p:nvPr/>
          </p:nvSpPr>
          <p:spPr>
            <a:xfrm rot="171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bg1">
                  <a:alpha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弧形 266"/>
            <p:cNvSpPr/>
            <p:nvPr/>
          </p:nvSpPr>
          <p:spPr>
            <a:xfrm rot="63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bg1">
                  <a:alpha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8" name="组合 267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3023616" y="356382"/>
            <a:ext cx="6144768" cy="6144768"/>
            <a:chOff x="2840736" y="173502"/>
            <a:chExt cx="6510528" cy="6510528"/>
          </a:xfrm>
        </p:grpSpPr>
        <p:sp>
          <p:nvSpPr>
            <p:cNvPr id="269" name="弧形 268"/>
            <p:cNvSpPr/>
            <p:nvPr/>
          </p:nvSpPr>
          <p:spPr>
            <a:xfrm rot="6300000">
              <a:off x="2840736" y="173502"/>
              <a:ext cx="6510528" cy="6510528"/>
            </a:xfrm>
            <a:prstGeom prst="arc">
              <a:avLst>
                <a:gd name="adj1" fmla="val 14923411"/>
                <a:gd name="adj2" fmla="val 15758885"/>
              </a:avLst>
            </a:prstGeom>
            <a:ln w="22225" cap="rnd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弧形 269"/>
            <p:cNvSpPr/>
            <p:nvPr/>
          </p:nvSpPr>
          <p:spPr>
            <a:xfrm rot="17100000">
              <a:off x="2840736" y="173502"/>
              <a:ext cx="6510528" cy="6510528"/>
            </a:xfrm>
            <a:prstGeom prst="arc">
              <a:avLst>
                <a:gd name="adj1" fmla="val 14923411"/>
                <a:gd name="adj2" fmla="val 15758885"/>
              </a:avLst>
            </a:prstGeom>
            <a:ln w="22225" cap="rnd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1" name="组合 27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2843550" y="176316"/>
            <a:ext cx="6504900" cy="6504900"/>
            <a:chOff x="2840736" y="173502"/>
            <a:chExt cx="6510528" cy="6510528"/>
          </a:xfrm>
        </p:grpSpPr>
        <p:sp>
          <p:nvSpPr>
            <p:cNvPr id="272" name="弧形 271"/>
            <p:cNvSpPr/>
            <p:nvPr/>
          </p:nvSpPr>
          <p:spPr>
            <a:xfrm rot="6300000">
              <a:off x="2840736" y="173502"/>
              <a:ext cx="6510528" cy="6510528"/>
            </a:xfrm>
            <a:prstGeom prst="arc">
              <a:avLst>
                <a:gd name="adj1" fmla="val 15120587"/>
                <a:gd name="adj2" fmla="val 15588638"/>
              </a:avLst>
            </a:prstGeom>
            <a:ln w="19050" cap="rnd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弧形 272"/>
            <p:cNvSpPr/>
            <p:nvPr/>
          </p:nvSpPr>
          <p:spPr>
            <a:xfrm rot="17100000">
              <a:off x="2840736" y="173502"/>
              <a:ext cx="6510528" cy="6510528"/>
            </a:xfrm>
            <a:prstGeom prst="arc">
              <a:avLst>
                <a:gd name="adj1" fmla="val 15129466"/>
                <a:gd name="adj2" fmla="val 15565065"/>
              </a:avLst>
            </a:prstGeom>
            <a:ln w="19050" cap="rnd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e7d195523061f1c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 hidden="1">
            <a:extLst>
              <a:ext uri="{FF2B5EF4-FFF2-40B4-BE49-F238E27FC236}">
                <a16:creationId xmlns:a16="http://schemas.microsoft.com/office/drawing/2014/main" xmlns="" id="{C3E63601-834D-4056-A682-C7B49B9ECFBA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e7d195523061f1c0dc554706afe4c72a60a25314cbaece805811E654B44695D34D35691164BB3D154CCFD5D798F6FEAD99EAA8F1ADC3D4AFA5BC9ED0BB3A4B45073A038AC38E89AB54D31AA59602B9F11A29459BC811AFFF45A9C39052ACBA38F2F7DC04F22EB0CC6C7365DCE581D124AF00D71D0DBC7A3A2E054C90205733772EEA43437BE5B476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935350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-1.85185E-6 C 0.11198 -1.85185E-6 0.20286 0.16158 0.20286 0.36065 C 0.20286 0.55949 0.11198 0.72107 0 0.72107 C -0.11211 0.72107 -0.20286 0.55949 -0.20286 0.36065 C -0.20286 0.16158 -0.11211 -1.85185E-6 0 -1.85185E-6 Z " pathEditMode="relative" rAng="0" ptsTypes="AAAAA">
                                      <p:cBhvr>
                                        <p:cTn id="7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065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26 0.00069 C -0.05573 0.17314 -0.17995 0.23287 -0.27682 0.13333 C -0.37357 0.03333 -0.40703 -0.18681 -0.35091 -0.35973 C -0.29479 -0.53218 -0.17083 -0.59075 -0.07383 -0.4919 C 0.02305 -0.39237 0.05625 -0.1713 0.00026 0.00069 Z " pathEditMode="relative" rAng="7200000" ptsTypes="AAAAA">
                                      <p:cBhvr>
                                        <p:cTn id="8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52" y="-17986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1.11111E-6 C -0.05599 -0.17222 -0.02279 -0.39305 0.07422 -0.49259 C 0.17109 -0.5919 0.29518 -0.53287 0.35117 -0.36042 C 0.40729 -0.18773 0.37396 0.03264 0.27708 0.13218 C 0.18008 0.23171 0.05599 0.17269 8.33333E-7 -1.11111E-6 Z " pathEditMode="relative" rAng="14400000" ptsTypes="AAAAA">
                                      <p:cBhvr>
                                        <p:cTn id="9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52" y="-18009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1" presetClass="entr" presetSubtype="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08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1" presetClass="entr" presetSubtype="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11" dur="7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6" presetClass="entr" presetSubtype="37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3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6" presetClass="entr" presetSubtype="4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6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6" presetClass="entr" presetSubtype="4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9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6" presetClass="entr" presetSubtype="4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2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/>
      <p:bldP spid="14" grpId="0"/>
      <p:bldP spid="15" grpId="0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4908015" y="375985"/>
            <a:ext cx="23759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 WORD</a:t>
            </a:r>
          </a:p>
        </p:txBody>
      </p:sp>
      <p:cxnSp>
        <p:nvCxnSpPr>
          <p:cNvPr id="3" name="Straight Connector 6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CxnSpPr/>
          <p:nvPr/>
        </p:nvCxnSpPr>
        <p:spPr>
          <a:xfrm>
            <a:off x="839788" y="3534113"/>
            <a:ext cx="10514012" cy="0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6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CxnSpPr/>
          <p:nvPr/>
        </p:nvCxnSpPr>
        <p:spPr>
          <a:xfrm>
            <a:off x="2889870" y="1711679"/>
            <a:ext cx="0" cy="3824370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65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CxnSpPr/>
          <p:nvPr/>
        </p:nvCxnSpPr>
        <p:spPr>
          <a:xfrm>
            <a:off x="9373293" y="1711679"/>
            <a:ext cx="0" cy="3824370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66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CxnSpPr/>
          <p:nvPr/>
        </p:nvCxnSpPr>
        <p:spPr>
          <a:xfrm>
            <a:off x="7220219" y="1711679"/>
            <a:ext cx="0" cy="3824370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7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CxnSpPr/>
          <p:nvPr/>
        </p:nvCxnSpPr>
        <p:spPr>
          <a:xfrm>
            <a:off x="4982979" y="1711679"/>
            <a:ext cx="0" cy="3824370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1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9277929" y="3877782"/>
            <a:ext cx="2248438" cy="1658267"/>
            <a:chOff x="9277929" y="3877782"/>
            <a:chExt cx="2248438" cy="1658267"/>
          </a:xfrm>
        </p:grpSpPr>
        <p:sp>
          <p:nvSpPr>
            <p:cNvPr id="9" name="Oval 61"/>
            <p:cNvSpPr/>
            <p:nvPr/>
          </p:nvSpPr>
          <p:spPr>
            <a:xfrm>
              <a:off x="10033623" y="3877782"/>
              <a:ext cx="737050" cy="73705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10" name="TextBox 59"/>
            <p:cNvSpPr txBox="1"/>
            <p:nvPr/>
          </p:nvSpPr>
          <p:spPr>
            <a:xfrm>
              <a:off x="9873676" y="4662653"/>
              <a:ext cx="1056947" cy="305853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1200">
                  <a:solidFill>
                    <a:schemeClr val="bg2">
                      <a:lumMod val="50000"/>
                    </a:schemeClr>
                  </a:solidFill>
                  <a:sym typeface="+mn-lt"/>
                </a:rPr>
                <a:t>PRINT READY</a:t>
              </a:r>
            </a:p>
          </p:txBody>
        </p:sp>
        <p:sp>
          <p:nvSpPr>
            <p:cNvPr id="11" name="TextBox 60"/>
            <p:cNvSpPr txBox="1"/>
            <p:nvPr/>
          </p:nvSpPr>
          <p:spPr>
            <a:xfrm>
              <a:off x="9277929" y="4982051"/>
              <a:ext cx="2248438" cy="553998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1200">
                  <a:solidFill>
                    <a:schemeClr val="bg2">
                      <a:lumMod val="75000"/>
                    </a:schemeClr>
                  </a:solidFill>
                  <a:sym typeface="+mn-lt"/>
                </a:rPr>
                <a:t>Lorem ipsum dolor sit amet consectetur adipiscing</a:t>
              </a:r>
            </a:p>
          </p:txBody>
        </p:sp>
        <p:sp>
          <p:nvSpPr>
            <p:cNvPr id="12" name="Freeform 50"/>
            <p:cNvSpPr>
              <a:spLocks noChangeArrowheads="1"/>
            </p:cNvSpPr>
            <p:nvPr/>
          </p:nvSpPr>
          <p:spPr bwMode="auto">
            <a:xfrm>
              <a:off x="10231916" y="4077308"/>
              <a:ext cx="340465" cy="337998"/>
            </a:xfrm>
            <a:custGeom>
              <a:avLst/>
              <a:gdLst>
                <a:gd name="T0" fmla="*/ 218707 w 609"/>
                <a:gd name="T1" fmla="*/ 109828 h 602"/>
                <a:gd name="T2" fmla="*/ 218707 w 609"/>
                <a:gd name="T3" fmla="*/ 109828 h 602"/>
                <a:gd name="T4" fmla="*/ 218707 w 609"/>
                <a:gd name="T5" fmla="*/ 207011 h 602"/>
                <a:gd name="T6" fmla="*/ 208276 w 609"/>
                <a:gd name="T7" fmla="*/ 217127 h 602"/>
                <a:gd name="T8" fmla="*/ 109354 w 609"/>
                <a:gd name="T9" fmla="*/ 217127 h 602"/>
                <a:gd name="T10" fmla="*/ 109354 w 609"/>
                <a:gd name="T11" fmla="*/ 217127 h 602"/>
                <a:gd name="T12" fmla="*/ 0 w 609"/>
                <a:gd name="T13" fmla="*/ 109828 h 602"/>
                <a:gd name="T14" fmla="*/ 109354 w 609"/>
                <a:gd name="T15" fmla="*/ 0 h 602"/>
                <a:gd name="T16" fmla="*/ 218707 w 609"/>
                <a:gd name="T17" fmla="*/ 109828 h 602"/>
                <a:gd name="T18" fmla="*/ 109354 w 609"/>
                <a:gd name="T19" fmla="*/ 20593 h 602"/>
                <a:gd name="T20" fmla="*/ 109354 w 609"/>
                <a:gd name="T21" fmla="*/ 20593 h 602"/>
                <a:gd name="T22" fmla="*/ 20144 w 609"/>
                <a:gd name="T23" fmla="*/ 109828 h 602"/>
                <a:gd name="T24" fmla="*/ 109354 w 609"/>
                <a:gd name="T25" fmla="*/ 196534 h 602"/>
                <a:gd name="T26" fmla="*/ 109354 w 609"/>
                <a:gd name="T27" fmla="*/ 196534 h 602"/>
                <a:gd name="T28" fmla="*/ 109354 w 609"/>
                <a:gd name="T29" fmla="*/ 196534 h 602"/>
                <a:gd name="T30" fmla="*/ 198203 w 609"/>
                <a:gd name="T31" fmla="*/ 109828 h 602"/>
                <a:gd name="T32" fmla="*/ 198203 w 609"/>
                <a:gd name="T33" fmla="*/ 109828 h 602"/>
                <a:gd name="T34" fmla="*/ 198203 w 609"/>
                <a:gd name="T35" fmla="*/ 109828 h 602"/>
                <a:gd name="T36" fmla="*/ 109354 w 609"/>
                <a:gd name="T37" fmla="*/ 20593 h 602"/>
                <a:gd name="T38" fmla="*/ 152520 w 609"/>
                <a:gd name="T39" fmla="*/ 120305 h 602"/>
                <a:gd name="T40" fmla="*/ 152520 w 609"/>
                <a:gd name="T41" fmla="*/ 120305 h 602"/>
                <a:gd name="T42" fmla="*/ 119426 w 609"/>
                <a:gd name="T43" fmla="*/ 120305 h 602"/>
                <a:gd name="T44" fmla="*/ 119426 w 609"/>
                <a:gd name="T45" fmla="*/ 153181 h 602"/>
                <a:gd name="T46" fmla="*/ 109354 w 609"/>
                <a:gd name="T47" fmla="*/ 163658 h 602"/>
                <a:gd name="T48" fmla="*/ 99282 w 609"/>
                <a:gd name="T49" fmla="*/ 153181 h 602"/>
                <a:gd name="T50" fmla="*/ 99282 w 609"/>
                <a:gd name="T51" fmla="*/ 120305 h 602"/>
                <a:gd name="T52" fmla="*/ 66188 w 609"/>
                <a:gd name="T53" fmla="*/ 120305 h 602"/>
                <a:gd name="T54" fmla="*/ 55756 w 609"/>
                <a:gd name="T55" fmla="*/ 109828 h 602"/>
                <a:gd name="T56" fmla="*/ 66188 w 609"/>
                <a:gd name="T57" fmla="*/ 99712 h 602"/>
                <a:gd name="T58" fmla="*/ 99282 w 609"/>
                <a:gd name="T59" fmla="*/ 99712 h 602"/>
                <a:gd name="T60" fmla="*/ 99282 w 609"/>
                <a:gd name="T61" fmla="*/ 63946 h 602"/>
                <a:gd name="T62" fmla="*/ 109354 w 609"/>
                <a:gd name="T63" fmla="*/ 53830 h 602"/>
                <a:gd name="T64" fmla="*/ 119426 w 609"/>
                <a:gd name="T65" fmla="*/ 63946 h 602"/>
                <a:gd name="T66" fmla="*/ 119426 w 609"/>
                <a:gd name="T67" fmla="*/ 99712 h 602"/>
                <a:gd name="T68" fmla="*/ 152520 w 609"/>
                <a:gd name="T69" fmla="*/ 99712 h 602"/>
                <a:gd name="T70" fmla="*/ 162592 w 609"/>
                <a:gd name="T71" fmla="*/ 109828 h 602"/>
                <a:gd name="T72" fmla="*/ 152520 w 609"/>
                <a:gd name="T73" fmla="*/ 120305 h 60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09" h="602">
                  <a:moveTo>
                    <a:pt x="608" y="304"/>
                  </a:moveTo>
                  <a:lnTo>
                    <a:pt x="608" y="304"/>
                  </a:lnTo>
                  <a:cubicBezTo>
                    <a:pt x="608" y="573"/>
                    <a:pt x="608" y="573"/>
                    <a:pt x="608" y="573"/>
                  </a:cubicBezTo>
                  <a:cubicBezTo>
                    <a:pt x="608" y="594"/>
                    <a:pt x="594" y="601"/>
                    <a:pt x="579" y="601"/>
                  </a:cubicBezTo>
                  <a:cubicBezTo>
                    <a:pt x="304" y="601"/>
                    <a:pt x="304" y="601"/>
                    <a:pt x="304" y="601"/>
                  </a:cubicBezTo>
                  <a:cubicBezTo>
                    <a:pt x="134" y="601"/>
                    <a:pt x="0" y="467"/>
                    <a:pt x="0" y="304"/>
                  </a:cubicBezTo>
                  <a:cubicBezTo>
                    <a:pt x="0" y="135"/>
                    <a:pt x="134" y="0"/>
                    <a:pt x="304" y="0"/>
                  </a:cubicBezTo>
                  <a:cubicBezTo>
                    <a:pt x="473" y="0"/>
                    <a:pt x="608" y="135"/>
                    <a:pt x="608" y="304"/>
                  </a:cubicBezTo>
                  <a:close/>
                  <a:moveTo>
                    <a:pt x="304" y="57"/>
                  </a:moveTo>
                  <a:lnTo>
                    <a:pt x="304" y="57"/>
                  </a:lnTo>
                  <a:cubicBezTo>
                    <a:pt x="169" y="57"/>
                    <a:pt x="56" y="170"/>
                    <a:pt x="56" y="304"/>
                  </a:cubicBezTo>
                  <a:cubicBezTo>
                    <a:pt x="56" y="439"/>
                    <a:pt x="169" y="544"/>
                    <a:pt x="304" y="544"/>
                  </a:cubicBezTo>
                  <a:cubicBezTo>
                    <a:pt x="438" y="544"/>
                    <a:pt x="551" y="439"/>
                    <a:pt x="551" y="304"/>
                  </a:cubicBezTo>
                  <a:cubicBezTo>
                    <a:pt x="551" y="170"/>
                    <a:pt x="438" y="57"/>
                    <a:pt x="304" y="57"/>
                  </a:cubicBezTo>
                  <a:close/>
                  <a:moveTo>
                    <a:pt x="424" y="333"/>
                  </a:moveTo>
                  <a:lnTo>
                    <a:pt x="424" y="333"/>
                  </a:lnTo>
                  <a:cubicBezTo>
                    <a:pt x="332" y="333"/>
                    <a:pt x="332" y="333"/>
                    <a:pt x="332" y="333"/>
                  </a:cubicBezTo>
                  <a:cubicBezTo>
                    <a:pt x="332" y="424"/>
                    <a:pt x="332" y="424"/>
                    <a:pt x="332" y="424"/>
                  </a:cubicBezTo>
                  <a:cubicBezTo>
                    <a:pt x="332" y="439"/>
                    <a:pt x="318" y="453"/>
                    <a:pt x="304" y="453"/>
                  </a:cubicBezTo>
                  <a:cubicBezTo>
                    <a:pt x="290" y="453"/>
                    <a:pt x="276" y="439"/>
                    <a:pt x="276" y="424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184" y="333"/>
                    <a:pt x="184" y="333"/>
                    <a:pt x="184" y="333"/>
                  </a:cubicBezTo>
                  <a:cubicBezTo>
                    <a:pt x="162" y="333"/>
                    <a:pt x="155" y="318"/>
                    <a:pt x="155" y="304"/>
                  </a:cubicBezTo>
                  <a:cubicBezTo>
                    <a:pt x="155" y="283"/>
                    <a:pt x="162" y="276"/>
                    <a:pt x="184" y="276"/>
                  </a:cubicBezTo>
                  <a:cubicBezTo>
                    <a:pt x="276" y="276"/>
                    <a:pt x="276" y="276"/>
                    <a:pt x="276" y="276"/>
                  </a:cubicBezTo>
                  <a:cubicBezTo>
                    <a:pt x="276" y="177"/>
                    <a:pt x="276" y="177"/>
                    <a:pt x="276" y="177"/>
                  </a:cubicBezTo>
                  <a:cubicBezTo>
                    <a:pt x="276" y="163"/>
                    <a:pt x="290" y="149"/>
                    <a:pt x="304" y="149"/>
                  </a:cubicBezTo>
                  <a:cubicBezTo>
                    <a:pt x="318" y="149"/>
                    <a:pt x="332" y="163"/>
                    <a:pt x="332" y="177"/>
                  </a:cubicBezTo>
                  <a:cubicBezTo>
                    <a:pt x="332" y="276"/>
                    <a:pt x="332" y="276"/>
                    <a:pt x="332" y="276"/>
                  </a:cubicBezTo>
                  <a:cubicBezTo>
                    <a:pt x="424" y="276"/>
                    <a:pt x="424" y="276"/>
                    <a:pt x="424" y="276"/>
                  </a:cubicBezTo>
                  <a:cubicBezTo>
                    <a:pt x="445" y="276"/>
                    <a:pt x="452" y="283"/>
                    <a:pt x="452" y="304"/>
                  </a:cubicBezTo>
                  <a:cubicBezTo>
                    <a:pt x="452" y="318"/>
                    <a:pt x="445" y="333"/>
                    <a:pt x="424" y="3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>
                <a:sym typeface="+mn-lt"/>
              </a:endParaRPr>
            </a:p>
          </p:txBody>
        </p:sp>
      </p:grpSp>
      <p:grpSp>
        <p:nvGrpSpPr>
          <p:cNvPr id="13" name="Group 9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4971781" y="3877782"/>
            <a:ext cx="2248438" cy="1658267"/>
            <a:chOff x="4971781" y="3877782"/>
            <a:chExt cx="2248438" cy="1658267"/>
          </a:xfrm>
        </p:grpSpPr>
        <p:sp>
          <p:nvSpPr>
            <p:cNvPr id="14" name="Oval 49"/>
            <p:cNvSpPr/>
            <p:nvPr/>
          </p:nvSpPr>
          <p:spPr>
            <a:xfrm>
              <a:off x="5727475" y="3877782"/>
              <a:ext cx="737050" cy="73705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15" name="TextBox 47"/>
            <p:cNvSpPr txBox="1"/>
            <p:nvPr/>
          </p:nvSpPr>
          <p:spPr>
            <a:xfrm>
              <a:off x="5584360" y="4662653"/>
              <a:ext cx="1023284" cy="305853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1200">
                  <a:solidFill>
                    <a:schemeClr val="bg2">
                      <a:lumMod val="50000"/>
                    </a:schemeClr>
                  </a:solidFill>
                  <a:sym typeface="+mn-lt"/>
                </a:rPr>
                <a:t>WORDPRESS</a:t>
              </a:r>
            </a:p>
          </p:txBody>
        </p:sp>
        <p:sp>
          <p:nvSpPr>
            <p:cNvPr id="16" name="TextBox 48"/>
            <p:cNvSpPr txBox="1"/>
            <p:nvPr/>
          </p:nvSpPr>
          <p:spPr>
            <a:xfrm>
              <a:off x="4971781" y="4982051"/>
              <a:ext cx="2248438" cy="553998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1200">
                  <a:solidFill>
                    <a:schemeClr val="bg2">
                      <a:lumMod val="75000"/>
                    </a:schemeClr>
                  </a:solidFill>
                  <a:sym typeface="+mn-lt"/>
                </a:rPr>
                <a:t>Lorem ipsum dolor sit amet consectetur adipiscing</a:t>
              </a:r>
            </a:p>
          </p:txBody>
        </p:sp>
        <p:sp>
          <p:nvSpPr>
            <p:cNvPr id="17" name="Freeform 56"/>
            <p:cNvSpPr>
              <a:spLocks noChangeArrowheads="1"/>
            </p:cNvSpPr>
            <p:nvPr/>
          </p:nvSpPr>
          <p:spPr bwMode="auto">
            <a:xfrm>
              <a:off x="5988680" y="4098279"/>
              <a:ext cx="214640" cy="296056"/>
            </a:xfrm>
            <a:custGeom>
              <a:avLst/>
              <a:gdLst>
                <a:gd name="T0" fmla="*/ 68873 w 383"/>
                <a:gd name="T1" fmla="*/ 190141 h 531"/>
                <a:gd name="T2" fmla="*/ 68873 w 383"/>
                <a:gd name="T3" fmla="*/ 190141 h 531"/>
                <a:gd name="T4" fmla="*/ 0 w 383"/>
                <a:gd name="T5" fmla="*/ 121619 h 531"/>
                <a:gd name="T6" fmla="*/ 66349 w 383"/>
                <a:gd name="T7" fmla="*/ 0 h 531"/>
                <a:gd name="T8" fmla="*/ 137746 w 383"/>
                <a:gd name="T9" fmla="*/ 121619 h 531"/>
                <a:gd name="T10" fmla="*/ 68873 w 383"/>
                <a:gd name="T11" fmla="*/ 190141 h 5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3" h="531">
                  <a:moveTo>
                    <a:pt x="191" y="530"/>
                  </a:moveTo>
                  <a:lnTo>
                    <a:pt x="191" y="530"/>
                  </a:lnTo>
                  <a:cubicBezTo>
                    <a:pt x="92" y="530"/>
                    <a:pt x="0" y="445"/>
                    <a:pt x="0" y="339"/>
                  </a:cubicBezTo>
                  <a:cubicBezTo>
                    <a:pt x="0" y="240"/>
                    <a:pt x="184" y="0"/>
                    <a:pt x="184" y="0"/>
                  </a:cubicBezTo>
                  <a:cubicBezTo>
                    <a:pt x="184" y="0"/>
                    <a:pt x="382" y="233"/>
                    <a:pt x="382" y="339"/>
                  </a:cubicBezTo>
                  <a:cubicBezTo>
                    <a:pt x="382" y="445"/>
                    <a:pt x="290" y="530"/>
                    <a:pt x="191" y="53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>
                <a:sym typeface="+mn-lt"/>
              </a:endParaRPr>
            </a:p>
          </p:txBody>
        </p:sp>
      </p:grpSp>
      <p:grpSp>
        <p:nvGrpSpPr>
          <p:cNvPr id="18" name="Group 1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7124855" y="3877782"/>
            <a:ext cx="2248438" cy="1658267"/>
            <a:chOff x="7124855" y="3877782"/>
            <a:chExt cx="2248438" cy="1658267"/>
          </a:xfrm>
        </p:grpSpPr>
        <p:sp>
          <p:nvSpPr>
            <p:cNvPr id="19" name="Oval 56"/>
            <p:cNvSpPr/>
            <p:nvPr/>
          </p:nvSpPr>
          <p:spPr>
            <a:xfrm>
              <a:off x="7880549" y="3877782"/>
              <a:ext cx="737050" cy="737050"/>
            </a:xfrm>
            <a:prstGeom prst="ellipse">
              <a:avLst/>
            </a:prstGeom>
            <a:solidFill>
              <a:srgbClr val="40404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20" name="TextBox 53"/>
            <p:cNvSpPr txBox="1"/>
            <p:nvPr/>
          </p:nvSpPr>
          <p:spPr>
            <a:xfrm>
              <a:off x="7669305" y="4662653"/>
              <a:ext cx="1159539" cy="305853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1200">
                  <a:solidFill>
                    <a:schemeClr val="bg2">
                      <a:lumMod val="50000"/>
                    </a:schemeClr>
                  </a:solidFill>
                  <a:sym typeface="+mn-lt"/>
                </a:rPr>
                <a:t>RETINA READY</a:t>
              </a:r>
            </a:p>
          </p:txBody>
        </p:sp>
        <p:sp>
          <p:nvSpPr>
            <p:cNvPr id="21" name="TextBox 54"/>
            <p:cNvSpPr txBox="1"/>
            <p:nvPr/>
          </p:nvSpPr>
          <p:spPr>
            <a:xfrm>
              <a:off x="7124855" y="4982051"/>
              <a:ext cx="2248438" cy="553998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1200">
                  <a:solidFill>
                    <a:schemeClr val="bg2">
                      <a:lumMod val="75000"/>
                    </a:schemeClr>
                  </a:solidFill>
                  <a:sym typeface="+mn-lt"/>
                </a:rPr>
                <a:t>Lorem ipsum dolor sit amet consectetur adipiscing</a:t>
              </a:r>
            </a:p>
          </p:txBody>
        </p:sp>
        <p:sp>
          <p:nvSpPr>
            <p:cNvPr id="22" name="Freeform 57"/>
            <p:cNvSpPr>
              <a:spLocks noChangeArrowheads="1"/>
            </p:cNvSpPr>
            <p:nvPr/>
          </p:nvSpPr>
          <p:spPr bwMode="auto">
            <a:xfrm>
              <a:off x="8080076" y="4098279"/>
              <a:ext cx="337997" cy="296056"/>
            </a:xfrm>
            <a:custGeom>
              <a:avLst/>
              <a:gdLst>
                <a:gd name="T0" fmla="*/ 212060 w 602"/>
                <a:gd name="T1" fmla="*/ 103681 h 531"/>
                <a:gd name="T2" fmla="*/ 112352 w 602"/>
                <a:gd name="T3" fmla="*/ 144579 h 531"/>
                <a:gd name="T4" fmla="*/ 112352 w 602"/>
                <a:gd name="T5" fmla="*/ 144579 h 531"/>
                <a:gd name="T6" fmla="*/ 109823 w 602"/>
                <a:gd name="T7" fmla="*/ 147090 h 531"/>
                <a:gd name="T8" fmla="*/ 104766 w 602"/>
                <a:gd name="T9" fmla="*/ 144579 h 531"/>
                <a:gd name="T10" fmla="*/ 104766 w 602"/>
                <a:gd name="T11" fmla="*/ 144579 h 531"/>
                <a:gd name="T12" fmla="*/ 5419 w 602"/>
                <a:gd name="T13" fmla="*/ 103681 h 531"/>
                <a:gd name="T14" fmla="*/ 10477 w 602"/>
                <a:gd name="T15" fmla="*/ 86102 h 531"/>
                <a:gd name="T16" fmla="*/ 15534 w 602"/>
                <a:gd name="T17" fmla="*/ 86102 h 531"/>
                <a:gd name="T18" fmla="*/ 15534 w 602"/>
                <a:gd name="T19" fmla="*/ 86102 h 531"/>
                <a:gd name="T20" fmla="*/ 204474 w 602"/>
                <a:gd name="T21" fmla="*/ 86102 h 531"/>
                <a:gd name="T22" fmla="*/ 204474 w 602"/>
                <a:gd name="T23" fmla="*/ 86102 h 531"/>
                <a:gd name="T24" fmla="*/ 207002 w 602"/>
                <a:gd name="T25" fmla="*/ 86102 h 531"/>
                <a:gd name="T26" fmla="*/ 212060 w 602"/>
                <a:gd name="T27" fmla="*/ 103681 h 531"/>
                <a:gd name="T28" fmla="*/ 212060 w 602"/>
                <a:gd name="T29" fmla="*/ 60630 h 531"/>
                <a:gd name="T30" fmla="*/ 112352 w 602"/>
                <a:gd name="T31" fmla="*/ 101169 h 531"/>
                <a:gd name="T32" fmla="*/ 112352 w 602"/>
                <a:gd name="T33" fmla="*/ 101169 h 531"/>
                <a:gd name="T34" fmla="*/ 109823 w 602"/>
                <a:gd name="T35" fmla="*/ 101169 h 531"/>
                <a:gd name="T36" fmla="*/ 104766 w 602"/>
                <a:gd name="T37" fmla="*/ 101169 h 531"/>
                <a:gd name="T38" fmla="*/ 104766 w 602"/>
                <a:gd name="T39" fmla="*/ 101169 h 531"/>
                <a:gd name="T40" fmla="*/ 5419 w 602"/>
                <a:gd name="T41" fmla="*/ 60630 h 531"/>
                <a:gd name="T42" fmla="*/ 5419 w 602"/>
                <a:gd name="T43" fmla="*/ 43051 h 531"/>
                <a:gd name="T44" fmla="*/ 104766 w 602"/>
                <a:gd name="T45" fmla="*/ 2511 h 531"/>
                <a:gd name="T46" fmla="*/ 104766 w 602"/>
                <a:gd name="T47" fmla="*/ 2511 h 531"/>
                <a:gd name="T48" fmla="*/ 109823 w 602"/>
                <a:gd name="T49" fmla="*/ 0 h 531"/>
                <a:gd name="T50" fmla="*/ 112352 w 602"/>
                <a:gd name="T51" fmla="*/ 2511 h 531"/>
                <a:gd name="T52" fmla="*/ 112352 w 602"/>
                <a:gd name="T53" fmla="*/ 2511 h 531"/>
                <a:gd name="T54" fmla="*/ 212060 w 602"/>
                <a:gd name="T55" fmla="*/ 43051 h 531"/>
                <a:gd name="T56" fmla="*/ 212060 w 602"/>
                <a:gd name="T57" fmla="*/ 60630 h 531"/>
                <a:gd name="T58" fmla="*/ 10477 w 602"/>
                <a:gd name="T59" fmla="*/ 129153 h 531"/>
                <a:gd name="T60" fmla="*/ 15534 w 602"/>
                <a:gd name="T61" fmla="*/ 129153 h 531"/>
                <a:gd name="T62" fmla="*/ 15534 w 602"/>
                <a:gd name="T63" fmla="*/ 129153 h 531"/>
                <a:gd name="T64" fmla="*/ 204474 w 602"/>
                <a:gd name="T65" fmla="*/ 129153 h 531"/>
                <a:gd name="T66" fmla="*/ 204474 w 602"/>
                <a:gd name="T67" fmla="*/ 129153 h 531"/>
                <a:gd name="T68" fmla="*/ 207002 w 602"/>
                <a:gd name="T69" fmla="*/ 129153 h 531"/>
                <a:gd name="T70" fmla="*/ 212060 w 602"/>
                <a:gd name="T71" fmla="*/ 149602 h 531"/>
                <a:gd name="T72" fmla="*/ 112352 w 602"/>
                <a:gd name="T73" fmla="*/ 190141 h 531"/>
                <a:gd name="T74" fmla="*/ 112352 w 602"/>
                <a:gd name="T75" fmla="*/ 190141 h 531"/>
                <a:gd name="T76" fmla="*/ 109823 w 602"/>
                <a:gd name="T77" fmla="*/ 190141 h 531"/>
                <a:gd name="T78" fmla="*/ 104766 w 602"/>
                <a:gd name="T79" fmla="*/ 190141 h 531"/>
                <a:gd name="T80" fmla="*/ 104766 w 602"/>
                <a:gd name="T81" fmla="*/ 190141 h 531"/>
                <a:gd name="T82" fmla="*/ 5419 w 602"/>
                <a:gd name="T83" fmla="*/ 149602 h 531"/>
                <a:gd name="T84" fmla="*/ 10477 w 602"/>
                <a:gd name="T85" fmla="*/ 129153 h 53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31">
                  <a:moveTo>
                    <a:pt x="587" y="289"/>
                  </a:moveTo>
                  <a:lnTo>
                    <a:pt x="587" y="289"/>
                  </a:lnTo>
                  <a:cubicBezTo>
                    <a:pt x="311" y="403"/>
                    <a:pt x="311" y="403"/>
                    <a:pt x="311" y="403"/>
                  </a:cubicBezTo>
                  <a:cubicBezTo>
                    <a:pt x="311" y="410"/>
                    <a:pt x="304" y="410"/>
                    <a:pt x="304" y="410"/>
                  </a:cubicBezTo>
                  <a:cubicBezTo>
                    <a:pt x="297" y="410"/>
                    <a:pt x="297" y="410"/>
                    <a:pt x="290" y="403"/>
                  </a:cubicBezTo>
                  <a:cubicBezTo>
                    <a:pt x="15" y="289"/>
                    <a:pt x="15" y="289"/>
                    <a:pt x="15" y="289"/>
                  </a:cubicBezTo>
                  <a:cubicBezTo>
                    <a:pt x="7" y="289"/>
                    <a:pt x="0" y="275"/>
                    <a:pt x="0" y="268"/>
                  </a:cubicBezTo>
                  <a:cubicBezTo>
                    <a:pt x="0" y="247"/>
                    <a:pt x="15" y="240"/>
                    <a:pt x="29" y="240"/>
                  </a:cubicBezTo>
                  <a:cubicBezTo>
                    <a:pt x="36" y="240"/>
                    <a:pt x="36" y="240"/>
                    <a:pt x="43" y="240"/>
                  </a:cubicBezTo>
                  <a:cubicBezTo>
                    <a:pt x="304" y="346"/>
                    <a:pt x="304" y="346"/>
                    <a:pt x="304" y="346"/>
                  </a:cubicBezTo>
                  <a:cubicBezTo>
                    <a:pt x="566" y="240"/>
                    <a:pt x="566" y="240"/>
                    <a:pt x="566" y="240"/>
                  </a:cubicBezTo>
                  <a:lnTo>
                    <a:pt x="573" y="240"/>
                  </a:lnTo>
                  <a:cubicBezTo>
                    <a:pt x="594" y="240"/>
                    <a:pt x="601" y="247"/>
                    <a:pt x="601" y="268"/>
                  </a:cubicBezTo>
                  <a:cubicBezTo>
                    <a:pt x="601" y="275"/>
                    <a:pt x="594" y="289"/>
                    <a:pt x="587" y="289"/>
                  </a:cubicBezTo>
                  <a:close/>
                  <a:moveTo>
                    <a:pt x="587" y="169"/>
                  </a:moveTo>
                  <a:lnTo>
                    <a:pt x="587" y="169"/>
                  </a:lnTo>
                  <a:cubicBezTo>
                    <a:pt x="311" y="282"/>
                    <a:pt x="311" y="282"/>
                    <a:pt x="311" y="282"/>
                  </a:cubicBezTo>
                  <a:lnTo>
                    <a:pt x="304" y="282"/>
                  </a:lnTo>
                  <a:cubicBezTo>
                    <a:pt x="297" y="282"/>
                    <a:pt x="297" y="282"/>
                    <a:pt x="290" y="282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7" y="162"/>
                    <a:pt x="0" y="155"/>
                    <a:pt x="0" y="141"/>
                  </a:cubicBezTo>
                  <a:cubicBezTo>
                    <a:pt x="0" y="134"/>
                    <a:pt x="7" y="120"/>
                    <a:pt x="15" y="120"/>
                  </a:cubicBezTo>
                  <a:cubicBezTo>
                    <a:pt x="290" y="7"/>
                    <a:pt x="290" y="7"/>
                    <a:pt x="290" y="7"/>
                  </a:cubicBezTo>
                  <a:cubicBezTo>
                    <a:pt x="297" y="0"/>
                    <a:pt x="297" y="0"/>
                    <a:pt x="304" y="0"/>
                  </a:cubicBezTo>
                  <a:cubicBezTo>
                    <a:pt x="304" y="0"/>
                    <a:pt x="311" y="0"/>
                    <a:pt x="311" y="7"/>
                  </a:cubicBezTo>
                  <a:cubicBezTo>
                    <a:pt x="587" y="120"/>
                    <a:pt x="587" y="120"/>
                    <a:pt x="587" y="120"/>
                  </a:cubicBezTo>
                  <a:cubicBezTo>
                    <a:pt x="594" y="120"/>
                    <a:pt x="601" y="134"/>
                    <a:pt x="601" y="141"/>
                  </a:cubicBezTo>
                  <a:cubicBezTo>
                    <a:pt x="601" y="155"/>
                    <a:pt x="594" y="162"/>
                    <a:pt x="587" y="169"/>
                  </a:cubicBezTo>
                  <a:close/>
                  <a:moveTo>
                    <a:pt x="29" y="360"/>
                  </a:moveTo>
                  <a:lnTo>
                    <a:pt x="29" y="360"/>
                  </a:lnTo>
                  <a:cubicBezTo>
                    <a:pt x="36" y="360"/>
                    <a:pt x="36" y="360"/>
                    <a:pt x="43" y="360"/>
                  </a:cubicBezTo>
                  <a:cubicBezTo>
                    <a:pt x="304" y="473"/>
                    <a:pt x="304" y="473"/>
                    <a:pt x="304" y="473"/>
                  </a:cubicBezTo>
                  <a:cubicBezTo>
                    <a:pt x="566" y="360"/>
                    <a:pt x="566" y="360"/>
                    <a:pt x="566" y="360"/>
                  </a:cubicBezTo>
                  <a:lnTo>
                    <a:pt x="573" y="360"/>
                  </a:lnTo>
                  <a:cubicBezTo>
                    <a:pt x="594" y="360"/>
                    <a:pt x="601" y="374"/>
                    <a:pt x="601" y="388"/>
                  </a:cubicBezTo>
                  <a:cubicBezTo>
                    <a:pt x="601" y="403"/>
                    <a:pt x="594" y="410"/>
                    <a:pt x="587" y="417"/>
                  </a:cubicBezTo>
                  <a:cubicBezTo>
                    <a:pt x="311" y="530"/>
                    <a:pt x="311" y="530"/>
                    <a:pt x="311" y="530"/>
                  </a:cubicBezTo>
                  <a:lnTo>
                    <a:pt x="304" y="530"/>
                  </a:lnTo>
                  <a:cubicBezTo>
                    <a:pt x="297" y="530"/>
                    <a:pt x="297" y="530"/>
                    <a:pt x="290" y="530"/>
                  </a:cubicBezTo>
                  <a:cubicBezTo>
                    <a:pt x="15" y="417"/>
                    <a:pt x="15" y="417"/>
                    <a:pt x="15" y="417"/>
                  </a:cubicBezTo>
                  <a:cubicBezTo>
                    <a:pt x="7" y="410"/>
                    <a:pt x="0" y="403"/>
                    <a:pt x="0" y="388"/>
                  </a:cubicBezTo>
                  <a:cubicBezTo>
                    <a:pt x="0" y="374"/>
                    <a:pt x="15" y="360"/>
                    <a:pt x="29" y="3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>
                <a:sym typeface="+mn-lt"/>
              </a:endParaRPr>
            </a:p>
          </p:txBody>
        </p:sp>
      </p:grpSp>
      <p:grpSp>
        <p:nvGrpSpPr>
          <p:cNvPr id="23" name="Group 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665633" y="1711679"/>
            <a:ext cx="2248438" cy="1658267"/>
            <a:chOff x="665633" y="1711679"/>
            <a:chExt cx="2248438" cy="1658267"/>
          </a:xfrm>
        </p:grpSpPr>
        <p:sp>
          <p:nvSpPr>
            <p:cNvPr id="24" name="Oval 8"/>
            <p:cNvSpPr/>
            <p:nvPr/>
          </p:nvSpPr>
          <p:spPr>
            <a:xfrm>
              <a:off x="1421327" y="1711679"/>
              <a:ext cx="737050" cy="737050"/>
            </a:xfrm>
            <a:prstGeom prst="ellipse">
              <a:avLst/>
            </a:prstGeom>
            <a:solidFill>
              <a:srgbClr val="40404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25" name="TextBox 5"/>
            <p:cNvSpPr txBox="1"/>
            <p:nvPr/>
          </p:nvSpPr>
          <p:spPr>
            <a:xfrm>
              <a:off x="1389619" y="2496550"/>
              <a:ext cx="800466" cy="305853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1200">
                  <a:solidFill>
                    <a:schemeClr val="bg2">
                      <a:lumMod val="50000"/>
                    </a:schemeClr>
                  </a:solidFill>
                  <a:sym typeface="+mn-lt"/>
                </a:rPr>
                <a:t>INDESIGN</a:t>
              </a:r>
            </a:p>
          </p:txBody>
        </p:sp>
        <p:sp>
          <p:nvSpPr>
            <p:cNvPr id="26" name="TextBox 6"/>
            <p:cNvSpPr txBox="1"/>
            <p:nvPr/>
          </p:nvSpPr>
          <p:spPr>
            <a:xfrm>
              <a:off x="665633" y="2815948"/>
              <a:ext cx="2248438" cy="553998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1200">
                  <a:solidFill>
                    <a:schemeClr val="bg2">
                      <a:lumMod val="75000"/>
                    </a:schemeClr>
                  </a:solidFill>
                  <a:sym typeface="+mn-lt"/>
                </a:rPr>
                <a:t>Lorem ipsum dolor sit amet consectetur adipiscing</a:t>
              </a:r>
            </a:p>
          </p:txBody>
        </p:sp>
        <p:sp>
          <p:nvSpPr>
            <p:cNvPr id="27" name="Freeform 95"/>
            <p:cNvSpPr>
              <a:spLocks noChangeArrowheads="1"/>
            </p:cNvSpPr>
            <p:nvPr/>
          </p:nvSpPr>
          <p:spPr bwMode="auto">
            <a:xfrm>
              <a:off x="1635656" y="1927242"/>
              <a:ext cx="308393" cy="305925"/>
            </a:xfrm>
            <a:custGeom>
              <a:avLst/>
              <a:gdLst>
                <a:gd name="T0" fmla="*/ 187666 w 553"/>
                <a:gd name="T1" fmla="*/ 196489 h 545"/>
                <a:gd name="T2" fmla="*/ 187666 w 553"/>
                <a:gd name="T3" fmla="*/ 196489 h 545"/>
                <a:gd name="T4" fmla="*/ 119489 w 553"/>
                <a:gd name="T5" fmla="*/ 196489 h 545"/>
                <a:gd name="T6" fmla="*/ 109083 w 553"/>
                <a:gd name="T7" fmla="*/ 186375 h 545"/>
                <a:gd name="T8" fmla="*/ 109083 w 553"/>
                <a:gd name="T9" fmla="*/ 119916 h 545"/>
                <a:gd name="T10" fmla="*/ 119489 w 553"/>
                <a:gd name="T11" fmla="*/ 109803 h 545"/>
                <a:gd name="T12" fmla="*/ 187666 w 553"/>
                <a:gd name="T13" fmla="*/ 109803 h 545"/>
                <a:gd name="T14" fmla="*/ 198072 w 553"/>
                <a:gd name="T15" fmla="*/ 119916 h 545"/>
                <a:gd name="T16" fmla="*/ 198072 w 553"/>
                <a:gd name="T17" fmla="*/ 186375 h 545"/>
                <a:gd name="T18" fmla="*/ 187666 w 553"/>
                <a:gd name="T19" fmla="*/ 196489 h 545"/>
                <a:gd name="T20" fmla="*/ 187666 w 553"/>
                <a:gd name="T21" fmla="*/ 89215 h 545"/>
                <a:gd name="T22" fmla="*/ 187666 w 553"/>
                <a:gd name="T23" fmla="*/ 89215 h 545"/>
                <a:gd name="T24" fmla="*/ 119489 w 553"/>
                <a:gd name="T25" fmla="*/ 89215 h 545"/>
                <a:gd name="T26" fmla="*/ 109083 w 553"/>
                <a:gd name="T27" fmla="*/ 79101 h 545"/>
                <a:gd name="T28" fmla="*/ 109083 w 553"/>
                <a:gd name="T29" fmla="*/ 10113 h 545"/>
                <a:gd name="T30" fmla="*/ 119489 w 553"/>
                <a:gd name="T31" fmla="*/ 0 h 545"/>
                <a:gd name="T32" fmla="*/ 187666 w 553"/>
                <a:gd name="T33" fmla="*/ 0 h 545"/>
                <a:gd name="T34" fmla="*/ 198072 w 553"/>
                <a:gd name="T35" fmla="*/ 10113 h 545"/>
                <a:gd name="T36" fmla="*/ 198072 w 553"/>
                <a:gd name="T37" fmla="*/ 79101 h 545"/>
                <a:gd name="T38" fmla="*/ 187666 w 553"/>
                <a:gd name="T39" fmla="*/ 89215 h 545"/>
                <a:gd name="T40" fmla="*/ 78583 w 553"/>
                <a:gd name="T41" fmla="*/ 196489 h 545"/>
                <a:gd name="T42" fmla="*/ 78583 w 553"/>
                <a:gd name="T43" fmla="*/ 196489 h 545"/>
                <a:gd name="T44" fmla="*/ 10406 w 553"/>
                <a:gd name="T45" fmla="*/ 196489 h 545"/>
                <a:gd name="T46" fmla="*/ 0 w 553"/>
                <a:gd name="T47" fmla="*/ 186375 h 545"/>
                <a:gd name="T48" fmla="*/ 0 w 553"/>
                <a:gd name="T49" fmla="*/ 119916 h 545"/>
                <a:gd name="T50" fmla="*/ 10406 w 553"/>
                <a:gd name="T51" fmla="*/ 109803 h 545"/>
                <a:gd name="T52" fmla="*/ 78583 w 553"/>
                <a:gd name="T53" fmla="*/ 109803 h 545"/>
                <a:gd name="T54" fmla="*/ 88989 w 553"/>
                <a:gd name="T55" fmla="*/ 119916 h 545"/>
                <a:gd name="T56" fmla="*/ 88989 w 553"/>
                <a:gd name="T57" fmla="*/ 186375 h 545"/>
                <a:gd name="T58" fmla="*/ 78583 w 553"/>
                <a:gd name="T59" fmla="*/ 196489 h 545"/>
                <a:gd name="T60" fmla="*/ 78583 w 553"/>
                <a:gd name="T61" fmla="*/ 89215 h 545"/>
                <a:gd name="T62" fmla="*/ 78583 w 553"/>
                <a:gd name="T63" fmla="*/ 89215 h 545"/>
                <a:gd name="T64" fmla="*/ 10406 w 553"/>
                <a:gd name="T65" fmla="*/ 89215 h 545"/>
                <a:gd name="T66" fmla="*/ 0 w 553"/>
                <a:gd name="T67" fmla="*/ 79101 h 545"/>
                <a:gd name="T68" fmla="*/ 0 w 553"/>
                <a:gd name="T69" fmla="*/ 10113 h 545"/>
                <a:gd name="T70" fmla="*/ 10406 w 553"/>
                <a:gd name="T71" fmla="*/ 0 h 545"/>
                <a:gd name="T72" fmla="*/ 78583 w 553"/>
                <a:gd name="T73" fmla="*/ 0 h 545"/>
                <a:gd name="T74" fmla="*/ 88989 w 553"/>
                <a:gd name="T75" fmla="*/ 10113 h 545"/>
                <a:gd name="T76" fmla="*/ 88989 w 553"/>
                <a:gd name="T77" fmla="*/ 79101 h 545"/>
                <a:gd name="T78" fmla="*/ 78583 w 553"/>
                <a:gd name="T79" fmla="*/ 89215 h 5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553" h="545">
                  <a:moveTo>
                    <a:pt x="523" y="544"/>
                  </a:moveTo>
                  <a:lnTo>
                    <a:pt x="523" y="544"/>
                  </a:lnTo>
                  <a:cubicBezTo>
                    <a:pt x="333" y="544"/>
                    <a:pt x="333" y="544"/>
                    <a:pt x="333" y="544"/>
                  </a:cubicBezTo>
                  <a:cubicBezTo>
                    <a:pt x="318" y="544"/>
                    <a:pt x="304" y="537"/>
                    <a:pt x="304" y="516"/>
                  </a:cubicBezTo>
                  <a:cubicBezTo>
                    <a:pt x="304" y="332"/>
                    <a:pt x="304" y="332"/>
                    <a:pt x="304" y="332"/>
                  </a:cubicBezTo>
                  <a:cubicBezTo>
                    <a:pt x="304" y="311"/>
                    <a:pt x="318" y="304"/>
                    <a:pt x="333" y="304"/>
                  </a:cubicBezTo>
                  <a:cubicBezTo>
                    <a:pt x="523" y="304"/>
                    <a:pt x="523" y="304"/>
                    <a:pt x="523" y="304"/>
                  </a:cubicBezTo>
                  <a:cubicBezTo>
                    <a:pt x="537" y="304"/>
                    <a:pt x="552" y="311"/>
                    <a:pt x="552" y="332"/>
                  </a:cubicBezTo>
                  <a:cubicBezTo>
                    <a:pt x="552" y="516"/>
                    <a:pt x="552" y="516"/>
                    <a:pt x="552" y="516"/>
                  </a:cubicBezTo>
                  <a:cubicBezTo>
                    <a:pt x="552" y="537"/>
                    <a:pt x="537" y="544"/>
                    <a:pt x="523" y="544"/>
                  </a:cubicBezTo>
                  <a:close/>
                  <a:moveTo>
                    <a:pt x="523" y="247"/>
                  </a:moveTo>
                  <a:lnTo>
                    <a:pt x="523" y="247"/>
                  </a:lnTo>
                  <a:cubicBezTo>
                    <a:pt x="333" y="247"/>
                    <a:pt x="333" y="247"/>
                    <a:pt x="333" y="247"/>
                  </a:cubicBezTo>
                  <a:cubicBezTo>
                    <a:pt x="318" y="247"/>
                    <a:pt x="304" y="233"/>
                    <a:pt x="304" y="219"/>
                  </a:cubicBezTo>
                  <a:cubicBezTo>
                    <a:pt x="304" y="28"/>
                    <a:pt x="304" y="28"/>
                    <a:pt x="304" y="28"/>
                  </a:cubicBezTo>
                  <a:cubicBezTo>
                    <a:pt x="304" y="14"/>
                    <a:pt x="318" y="0"/>
                    <a:pt x="333" y="0"/>
                  </a:cubicBezTo>
                  <a:cubicBezTo>
                    <a:pt x="523" y="0"/>
                    <a:pt x="523" y="0"/>
                    <a:pt x="523" y="0"/>
                  </a:cubicBezTo>
                  <a:cubicBezTo>
                    <a:pt x="537" y="0"/>
                    <a:pt x="552" y="14"/>
                    <a:pt x="552" y="28"/>
                  </a:cubicBezTo>
                  <a:cubicBezTo>
                    <a:pt x="552" y="219"/>
                    <a:pt x="552" y="219"/>
                    <a:pt x="552" y="219"/>
                  </a:cubicBezTo>
                  <a:cubicBezTo>
                    <a:pt x="552" y="233"/>
                    <a:pt x="537" y="247"/>
                    <a:pt x="523" y="247"/>
                  </a:cubicBezTo>
                  <a:close/>
                  <a:moveTo>
                    <a:pt x="219" y="544"/>
                  </a:moveTo>
                  <a:lnTo>
                    <a:pt x="219" y="544"/>
                  </a:lnTo>
                  <a:cubicBezTo>
                    <a:pt x="29" y="544"/>
                    <a:pt x="29" y="544"/>
                    <a:pt x="29" y="544"/>
                  </a:cubicBezTo>
                  <a:cubicBezTo>
                    <a:pt x="15" y="544"/>
                    <a:pt x="0" y="537"/>
                    <a:pt x="0" y="516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0" y="311"/>
                    <a:pt x="15" y="304"/>
                    <a:pt x="29" y="304"/>
                  </a:cubicBezTo>
                  <a:cubicBezTo>
                    <a:pt x="219" y="304"/>
                    <a:pt x="219" y="304"/>
                    <a:pt x="219" y="304"/>
                  </a:cubicBezTo>
                  <a:cubicBezTo>
                    <a:pt x="234" y="304"/>
                    <a:pt x="248" y="311"/>
                    <a:pt x="248" y="332"/>
                  </a:cubicBezTo>
                  <a:cubicBezTo>
                    <a:pt x="248" y="516"/>
                    <a:pt x="248" y="516"/>
                    <a:pt x="248" y="516"/>
                  </a:cubicBezTo>
                  <a:cubicBezTo>
                    <a:pt x="248" y="537"/>
                    <a:pt x="234" y="544"/>
                    <a:pt x="219" y="544"/>
                  </a:cubicBezTo>
                  <a:close/>
                  <a:moveTo>
                    <a:pt x="219" y="247"/>
                  </a:moveTo>
                  <a:lnTo>
                    <a:pt x="219" y="247"/>
                  </a:lnTo>
                  <a:cubicBezTo>
                    <a:pt x="29" y="247"/>
                    <a:pt x="29" y="247"/>
                    <a:pt x="29" y="247"/>
                  </a:cubicBezTo>
                  <a:cubicBezTo>
                    <a:pt x="15" y="247"/>
                    <a:pt x="0" y="233"/>
                    <a:pt x="0" y="21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5" y="0"/>
                    <a:pt x="29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34" y="0"/>
                    <a:pt x="248" y="14"/>
                    <a:pt x="248" y="28"/>
                  </a:cubicBezTo>
                  <a:cubicBezTo>
                    <a:pt x="248" y="219"/>
                    <a:pt x="248" y="219"/>
                    <a:pt x="248" y="219"/>
                  </a:cubicBezTo>
                  <a:cubicBezTo>
                    <a:pt x="248" y="233"/>
                    <a:pt x="234" y="247"/>
                    <a:pt x="219" y="2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>
                <a:sym typeface="+mn-lt"/>
              </a:endParaRPr>
            </a:p>
          </p:txBody>
        </p:sp>
      </p:grpSp>
      <p:grpSp>
        <p:nvGrpSpPr>
          <p:cNvPr id="28" name="Group 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2818707" y="3877782"/>
            <a:ext cx="2248438" cy="1658267"/>
            <a:chOff x="2818707" y="3877782"/>
            <a:chExt cx="2248438" cy="1658267"/>
          </a:xfrm>
        </p:grpSpPr>
        <p:sp>
          <p:nvSpPr>
            <p:cNvPr id="29" name="Oval 44"/>
            <p:cNvSpPr/>
            <p:nvPr/>
          </p:nvSpPr>
          <p:spPr>
            <a:xfrm>
              <a:off x="3574401" y="3877782"/>
              <a:ext cx="737050" cy="737050"/>
            </a:xfrm>
            <a:prstGeom prst="ellipse">
              <a:avLst/>
            </a:prstGeom>
            <a:solidFill>
              <a:srgbClr val="40404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30" name="TextBox 41"/>
            <p:cNvSpPr txBox="1"/>
            <p:nvPr/>
          </p:nvSpPr>
          <p:spPr>
            <a:xfrm>
              <a:off x="3564335" y="4662653"/>
              <a:ext cx="757186" cy="305853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1200">
                  <a:solidFill>
                    <a:schemeClr val="bg2">
                      <a:lumMod val="50000"/>
                    </a:schemeClr>
                  </a:solidFill>
                  <a:sym typeface="+mn-lt"/>
                </a:rPr>
                <a:t>GRAPHIC</a:t>
              </a:r>
            </a:p>
          </p:txBody>
        </p:sp>
        <p:sp>
          <p:nvSpPr>
            <p:cNvPr id="31" name="TextBox 42"/>
            <p:cNvSpPr txBox="1"/>
            <p:nvPr/>
          </p:nvSpPr>
          <p:spPr>
            <a:xfrm>
              <a:off x="2818707" y="4982051"/>
              <a:ext cx="2248438" cy="553998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1200">
                  <a:solidFill>
                    <a:schemeClr val="bg2">
                      <a:lumMod val="75000"/>
                    </a:schemeClr>
                  </a:solidFill>
                  <a:sym typeface="+mn-lt"/>
                </a:rPr>
                <a:t>Lorem ipsum dolor sit amet consectetur adipiscing</a:t>
              </a:r>
            </a:p>
          </p:txBody>
        </p:sp>
        <p:sp>
          <p:nvSpPr>
            <p:cNvPr id="33" name="Freeform 100"/>
            <p:cNvSpPr>
              <a:spLocks noChangeArrowheads="1"/>
            </p:cNvSpPr>
            <p:nvPr/>
          </p:nvSpPr>
          <p:spPr bwMode="auto">
            <a:xfrm>
              <a:off x="3775161" y="4101979"/>
              <a:ext cx="335530" cy="288656"/>
            </a:xfrm>
            <a:custGeom>
              <a:avLst/>
              <a:gdLst>
                <a:gd name="T0" fmla="*/ 205475 w 601"/>
                <a:gd name="T1" fmla="*/ 185379 h 517"/>
                <a:gd name="T2" fmla="*/ 0 w 601"/>
                <a:gd name="T3" fmla="*/ 174960 h 517"/>
                <a:gd name="T4" fmla="*/ 0 w 601"/>
                <a:gd name="T5" fmla="*/ 111730 h 517"/>
                <a:gd name="T6" fmla="*/ 28019 w 601"/>
                <a:gd name="T7" fmla="*/ 35567 h 517"/>
                <a:gd name="T8" fmla="*/ 35563 w 601"/>
                <a:gd name="T9" fmla="*/ 30537 h 517"/>
                <a:gd name="T10" fmla="*/ 53165 w 601"/>
                <a:gd name="T11" fmla="*/ 30537 h 517"/>
                <a:gd name="T12" fmla="*/ 86213 w 601"/>
                <a:gd name="T13" fmla="*/ 35567 h 517"/>
                <a:gd name="T14" fmla="*/ 53165 w 601"/>
                <a:gd name="T15" fmla="*/ 50656 h 517"/>
                <a:gd name="T16" fmla="*/ 43107 w 601"/>
                <a:gd name="T17" fmla="*/ 50656 h 517"/>
                <a:gd name="T18" fmla="*/ 45621 w 601"/>
                <a:gd name="T19" fmla="*/ 101312 h 517"/>
                <a:gd name="T20" fmla="*/ 55679 w 601"/>
                <a:gd name="T21" fmla="*/ 101312 h 517"/>
                <a:gd name="T22" fmla="*/ 65737 w 601"/>
                <a:gd name="T23" fmla="*/ 121790 h 517"/>
                <a:gd name="T24" fmla="*/ 147281 w 601"/>
                <a:gd name="T25" fmla="*/ 111730 h 517"/>
                <a:gd name="T26" fmla="*/ 167397 w 601"/>
                <a:gd name="T27" fmla="*/ 101312 h 517"/>
                <a:gd name="T28" fmla="*/ 190387 w 601"/>
                <a:gd name="T29" fmla="*/ 101312 h 517"/>
                <a:gd name="T30" fmla="*/ 162368 w 601"/>
                <a:gd name="T31" fmla="*/ 50656 h 517"/>
                <a:gd name="T32" fmla="*/ 126805 w 601"/>
                <a:gd name="T33" fmla="*/ 50656 h 517"/>
                <a:gd name="T34" fmla="*/ 126805 w 601"/>
                <a:gd name="T35" fmla="*/ 30537 h 517"/>
                <a:gd name="T36" fmla="*/ 162368 w 601"/>
                <a:gd name="T37" fmla="*/ 30537 h 517"/>
                <a:gd name="T38" fmla="*/ 177455 w 601"/>
                <a:gd name="T39" fmla="*/ 30537 h 517"/>
                <a:gd name="T40" fmla="*/ 215533 w 601"/>
                <a:gd name="T41" fmla="*/ 106341 h 517"/>
                <a:gd name="T42" fmla="*/ 215533 w 601"/>
                <a:gd name="T43" fmla="*/ 111730 h 517"/>
                <a:gd name="T44" fmla="*/ 215533 w 601"/>
                <a:gd name="T45" fmla="*/ 174960 h 517"/>
                <a:gd name="T46" fmla="*/ 142252 w 601"/>
                <a:gd name="T47" fmla="*/ 73649 h 517"/>
                <a:gd name="T48" fmla="*/ 136863 w 601"/>
                <a:gd name="T49" fmla="*/ 81193 h 517"/>
                <a:gd name="T50" fmla="*/ 106689 w 601"/>
                <a:gd name="T51" fmla="*/ 106341 h 517"/>
                <a:gd name="T52" fmla="*/ 76155 w 601"/>
                <a:gd name="T53" fmla="*/ 81193 h 517"/>
                <a:gd name="T54" fmla="*/ 83699 w 601"/>
                <a:gd name="T55" fmla="*/ 63230 h 517"/>
                <a:gd name="T56" fmla="*/ 96271 w 601"/>
                <a:gd name="T57" fmla="*/ 73649 h 517"/>
                <a:gd name="T58" fmla="*/ 96271 w 601"/>
                <a:gd name="T59" fmla="*/ 25148 h 517"/>
                <a:gd name="T60" fmla="*/ 106689 w 601"/>
                <a:gd name="T61" fmla="*/ 0 h 517"/>
                <a:gd name="T62" fmla="*/ 116747 w 601"/>
                <a:gd name="T63" fmla="*/ 30537 h 517"/>
                <a:gd name="T64" fmla="*/ 116747 w 601"/>
                <a:gd name="T65" fmla="*/ 73649 h 517"/>
                <a:gd name="T66" fmla="*/ 131834 w 601"/>
                <a:gd name="T67" fmla="*/ 63230 h 51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601" h="517">
                  <a:moveTo>
                    <a:pt x="572" y="516"/>
                  </a:moveTo>
                  <a:lnTo>
                    <a:pt x="572" y="516"/>
                  </a:lnTo>
                  <a:cubicBezTo>
                    <a:pt x="28" y="516"/>
                    <a:pt x="28" y="516"/>
                    <a:pt x="28" y="516"/>
                  </a:cubicBezTo>
                  <a:cubicBezTo>
                    <a:pt x="7" y="516"/>
                    <a:pt x="0" y="502"/>
                    <a:pt x="0" y="487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04"/>
                    <a:pt x="0" y="304"/>
                    <a:pt x="0" y="296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92"/>
                    <a:pt x="92" y="85"/>
                    <a:pt x="99" y="85"/>
                  </a:cubicBezTo>
                  <a:cubicBezTo>
                    <a:pt x="148" y="85"/>
                    <a:pt x="148" y="85"/>
                    <a:pt x="148" y="85"/>
                  </a:cubicBezTo>
                  <a:cubicBezTo>
                    <a:pt x="240" y="85"/>
                    <a:pt x="240" y="85"/>
                    <a:pt x="240" y="85"/>
                  </a:cubicBezTo>
                  <a:cubicBezTo>
                    <a:pt x="240" y="99"/>
                    <a:pt x="240" y="99"/>
                    <a:pt x="240" y="99"/>
                  </a:cubicBezTo>
                  <a:cubicBezTo>
                    <a:pt x="240" y="141"/>
                    <a:pt x="240" y="141"/>
                    <a:pt x="240" y="141"/>
                  </a:cubicBezTo>
                  <a:cubicBezTo>
                    <a:pt x="148" y="141"/>
                    <a:pt x="148" y="141"/>
                    <a:pt x="148" y="141"/>
                  </a:cubicBezTo>
                  <a:cubicBezTo>
                    <a:pt x="120" y="141"/>
                    <a:pt x="120" y="141"/>
                    <a:pt x="120" y="141"/>
                  </a:cubicBezTo>
                  <a:cubicBezTo>
                    <a:pt x="63" y="282"/>
                    <a:pt x="63" y="282"/>
                    <a:pt x="63" y="282"/>
                  </a:cubicBezTo>
                  <a:cubicBezTo>
                    <a:pt x="127" y="282"/>
                    <a:pt x="127" y="282"/>
                    <a:pt x="127" y="282"/>
                  </a:cubicBezTo>
                  <a:cubicBezTo>
                    <a:pt x="155" y="282"/>
                    <a:pt x="155" y="282"/>
                    <a:pt x="155" y="282"/>
                  </a:cubicBezTo>
                  <a:cubicBezTo>
                    <a:pt x="176" y="282"/>
                    <a:pt x="183" y="289"/>
                    <a:pt x="183" y="311"/>
                  </a:cubicBezTo>
                  <a:cubicBezTo>
                    <a:pt x="183" y="339"/>
                    <a:pt x="183" y="339"/>
                    <a:pt x="183" y="339"/>
                  </a:cubicBezTo>
                  <a:cubicBezTo>
                    <a:pt x="410" y="339"/>
                    <a:pt x="410" y="339"/>
                    <a:pt x="410" y="339"/>
                  </a:cubicBezTo>
                  <a:cubicBezTo>
                    <a:pt x="410" y="311"/>
                    <a:pt x="410" y="311"/>
                    <a:pt x="410" y="311"/>
                  </a:cubicBezTo>
                  <a:cubicBezTo>
                    <a:pt x="410" y="289"/>
                    <a:pt x="424" y="282"/>
                    <a:pt x="438" y="282"/>
                  </a:cubicBezTo>
                  <a:cubicBezTo>
                    <a:pt x="466" y="282"/>
                    <a:pt x="466" y="282"/>
                    <a:pt x="466" y="282"/>
                  </a:cubicBezTo>
                  <a:cubicBezTo>
                    <a:pt x="530" y="282"/>
                    <a:pt x="530" y="282"/>
                    <a:pt x="530" y="282"/>
                  </a:cubicBezTo>
                  <a:cubicBezTo>
                    <a:pt x="480" y="141"/>
                    <a:pt x="480" y="141"/>
                    <a:pt x="480" y="141"/>
                  </a:cubicBezTo>
                  <a:cubicBezTo>
                    <a:pt x="452" y="141"/>
                    <a:pt x="452" y="141"/>
                    <a:pt x="452" y="141"/>
                  </a:cubicBezTo>
                  <a:cubicBezTo>
                    <a:pt x="353" y="141"/>
                    <a:pt x="353" y="141"/>
                    <a:pt x="353" y="141"/>
                  </a:cubicBezTo>
                  <a:cubicBezTo>
                    <a:pt x="353" y="99"/>
                    <a:pt x="353" y="99"/>
                    <a:pt x="353" y="99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452" y="85"/>
                    <a:pt x="452" y="85"/>
                    <a:pt x="452" y="85"/>
                  </a:cubicBezTo>
                  <a:cubicBezTo>
                    <a:pt x="494" y="85"/>
                    <a:pt x="494" y="85"/>
                    <a:pt x="494" y="85"/>
                  </a:cubicBezTo>
                  <a:cubicBezTo>
                    <a:pt x="509" y="85"/>
                    <a:pt x="523" y="92"/>
                    <a:pt x="523" y="99"/>
                  </a:cubicBezTo>
                  <a:cubicBezTo>
                    <a:pt x="600" y="296"/>
                    <a:pt x="600" y="296"/>
                    <a:pt x="600" y="296"/>
                  </a:cubicBezTo>
                  <a:cubicBezTo>
                    <a:pt x="600" y="304"/>
                    <a:pt x="600" y="304"/>
                    <a:pt x="600" y="311"/>
                  </a:cubicBezTo>
                  <a:cubicBezTo>
                    <a:pt x="600" y="487"/>
                    <a:pt x="600" y="487"/>
                    <a:pt x="600" y="487"/>
                  </a:cubicBezTo>
                  <a:cubicBezTo>
                    <a:pt x="600" y="502"/>
                    <a:pt x="586" y="516"/>
                    <a:pt x="572" y="516"/>
                  </a:cubicBezTo>
                  <a:close/>
                  <a:moveTo>
                    <a:pt x="396" y="205"/>
                  </a:moveTo>
                  <a:lnTo>
                    <a:pt x="396" y="205"/>
                  </a:lnTo>
                  <a:cubicBezTo>
                    <a:pt x="396" y="212"/>
                    <a:pt x="389" y="219"/>
                    <a:pt x="381" y="226"/>
                  </a:cubicBezTo>
                  <a:cubicBezTo>
                    <a:pt x="318" y="289"/>
                    <a:pt x="318" y="289"/>
                    <a:pt x="318" y="289"/>
                  </a:cubicBezTo>
                  <a:cubicBezTo>
                    <a:pt x="311" y="296"/>
                    <a:pt x="304" y="296"/>
                    <a:pt x="297" y="296"/>
                  </a:cubicBezTo>
                  <a:cubicBezTo>
                    <a:pt x="290" y="296"/>
                    <a:pt x="283" y="296"/>
                    <a:pt x="283" y="289"/>
                  </a:cubicBezTo>
                  <a:cubicBezTo>
                    <a:pt x="212" y="226"/>
                    <a:pt x="212" y="226"/>
                    <a:pt x="212" y="226"/>
                  </a:cubicBezTo>
                  <a:cubicBezTo>
                    <a:pt x="205" y="219"/>
                    <a:pt x="205" y="212"/>
                    <a:pt x="205" y="205"/>
                  </a:cubicBezTo>
                  <a:cubicBezTo>
                    <a:pt x="205" y="191"/>
                    <a:pt x="219" y="176"/>
                    <a:pt x="233" y="176"/>
                  </a:cubicBezTo>
                  <a:cubicBezTo>
                    <a:pt x="240" y="176"/>
                    <a:pt x="247" y="176"/>
                    <a:pt x="254" y="183"/>
                  </a:cubicBezTo>
                  <a:cubicBezTo>
                    <a:pt x="268" y="205"/>
                    <a:pt x="268" y="205"/>
                    <a:pt x="268" y="205"/>
                  </a:cubicBezTo>
                  <a:cubicBezTo>
                    <a:pt x="268" y="99"/>
                    <a:pt x="268" y="99"/>
                    <a:pt x="268" y="99"/>
                  </a:cubicBezTo>
                  <a:cubicBezTo>
                    <a:pt x="268" y="70"/>
                    <a:pt x="268" y="70"/>
                    <a:pt x="268" y="70"/>
                  </a:cubicBezTo>
                  <a:cubicBezTo>
                    <a:pt x="268" y="28"/>
                    <a:pt x="268" y="28"/>
                    <a:pt x="268" y="28"/>
                  </a:cubicBezTo>
                  <a:cubicBezTo>
                    <a:pt x="268" y="7"/>
                    <a:pt x="283" y="0"/>
                    <a:pt x="297" y="0"/>
                  </a:cubicBezTo>
                  <a:cubicBezTo>
                    <a:pt x="318" y="0"/>
                    <a:pt x="325" y="7"/>
                    <a:pt x="325" y="28"/>
                  </a:cubicBezTo>
                  <a:cubicBezTo>
                    <a:pt x="325" y="85"/>
                    <a:pt x="325" y="85"/>
                    <a:pt x="325" y="85"/>
                  </a:cubicBezTo>
                  <a:cubicBezTo>
                    <a:pt x="325" y="92"/>
                    <a:pt x="325" y="92"/>
                    <a:pt x="325" y="92"/>
                  </a:cubicBezTo>
                  <a:cubicBezTo>
                    <a:pt x="325" y="205"/>
                    <a:pt x="325" y="205"/>
                    <a:pt x="325" y="205"/>
                  </a:cubicBezTo>
                  <a:cubicBezTo>
                    <a:pt x="346" y="183"/>
                    <a:pt x="346" y="183"/>
                    <a:pt x="346" y="183"/>
                  </a:cubicBezTo>
                  <a:cubicBezTo>
                    <a:pt x="353" y="176"/>
                    <a:pt x="360" y="176"/>
                    <a:pt x="367" y="176"/>
                  </a:cubicBezTo>
                  <a:cubicBezTo>
                    <a:pt x="381" y="176"/>
                    <a:pt x="396" y="191"/>
                    <a:pt x="396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>
                <a:sym typeface="+mn-lt"/>
              </a:endParaRPr>
            </a:p>
          </p:txBody>
        </p:sp>
      </p:grpSp>
      <p:grpSp>
        <p:nvGrpSpPr>
          <p:cNvPr id="34" name="Group 7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665633" y="3877782"/>
            <a:ext cx="2248438" cy="1658267"/>
            <a:chOff x="665633" y="3877782"/>
            <a:chExt cx="2248438" cy="1658267"/>
          </a:xfrm>
        </p:grpSpPr>
        <p:sp>
          <p:nvSpPr>
            <p:cNvPr id="35" name="Oval 37"/>
            <p:cNvSpPr/>
            <p:nvPr/>
          </p:nvSpPr>
          <p:spPr>
            <a:xfrm>
              <a:off x="1421327" y="3877782"/>
              <a:ext cx="737050" cy="73705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252563" y="4662653"/>
              <a:ext cx="1074579" cy="305853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1200">
                  <a:solidFill>
                    <a:schemeClr val="bg2">
                      <a:lumMod val="50000"/>
                    </a:schemeClr>
                  </a:solidFill>
                  <a:sym typeface="+mn-lt"/>
                </a:rPr>
                <a:t>POWERPOINT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65633" y="4982051"/>
              <a:ext cx="2248438" cy="553998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1200">
                  <a:solidFill>
                    <a:schemeClr val="bg2">
                      <a:lumMod val="75000"/>
                    </a:schemeClr>
                  </a:solidFill>
                  <a:sym typeface="+mn-lt"/>
                </a:rPr>
                <a:t>Lorem ipsum dolor sit amet consectetur adipiscing</a:t>
              </a:r>
            </a:p>
          </p:txBody>
        </p:sp>
        <p:sp>
          <p:nvSpPr>
            <p:cNvPr id="38" name="Freeform 106"/>
            <p:cNvSpPr>
              <a:spLocks noChangeArrowheads="1"/>
            </p:cNvSpPr>
            <p:nvPr/>
          </p:nvSpPr>
          <p:spPr bwMode="auto">
            <a:xfrm>
              <a:off x="1620853" y="4093345"/>
              <a:ext cx="337998" cy="305925"/>
            </a:xfrm>
            <a:custGeom>
              <a:avLst/>
              <a:gdLst>
                <a:gd name="T0" fmla="*/ 207003 w 602"/>
                <a:gd name="T1" fmla="*/ 196489 h 545"/>
                <a:gd name="T2" fmla="*/ 207003 w 602"/>
                <a:gd name="T3" fmla="*/ 196489 h 545"/>
                <a:gd name="T4" fmla="*/ 188940 w 602"/>
                <a:gd name="T5" fmla="*/ 196489 h 545"/>
                <a:gd name="T6" fmla="*/ 188940 w 602"/>
                <a:gd name="T7" fmla="*/ 114859 h 545"/>
                <a:gd name="T8" fmla="*/ 188940 w 602"/>
                <a:gd name="T9" fmla="*/ 50928 h 545"/>
                <a:gd name="T10" fmla="*/ 207003 w 602"/>
                <a:gd name="T11" fmla="*/ 50928 h 545"/>
                <a:gd name="T12" fmla="*/ 217119 w 602"/>
                <a:gd name="T13" fmla="*/ 61403 h 545"/>
                <a:gd name="T14" fmla="*/ 217119 w 602"/>
                <a:gd name="T15" fmla="*/ 124973 h 545"/>
                <a:gd name="T16" fmla="*/ 217119 w 602"/>
                <a:gd name="T17" fmla="*/ 165787 h 545"/>
                <a:gd name="T18" fmla="*/ 217119 w 602"/>
                <a:gd name="T19" fmla="*/ 186375 h 545"/>
                <a:gd name="T20" fmla="*/ 207003 w 602"/>
                <a:gd name="T21" fmla="*/ 196489 h 545"/>
                <a:gd name="T22" fmla="*/ 35765 w 602"/>
                <a:gd name="T23" fmla="*/ 196489 h 545"/>
                <a:gd name="T24" fmla="*/ 35765 w 602"/>
                <a:gd name="T25" fmla="*/ 196489 h 545"/>
                <a:gd name="T26" fmla="*/ 35765 w 602"/>
                <a:gd name="T27" fmla="*/ 114859 h 545"/>
                <a:gd name="T28" fmla="*/ 35765 w 602"/>
                <a:gd name="T29" fmla="*/ 112331 h 545"/>
                <a:gd name="T30" fmla="*/ 35765 w 602"/>
                <a:gd name="T31" fmla="*/ 50928 h 545"/>
                <a:gd name="T32" fmla="*/ 56357 w 602"/>
                <a:gd name="T33" fmla="*/ 50928 h 545"/>
                <a:gd name="T34" fmla="*/ 107295 w 602"/>
                <a:gd name="T35" fmla="*/ 0 h 545"/>
                <a:gd name="T36" fmla="*/ 158233 w 602"/>
                <a:gd name="T37" fmla="*/ 50928 h 545"/>
                <a:gd name="T38" fmla="*/ 178825 w 602"/>
                <a:gd name="T39" fmla="*/ 50928 h 545"/>
                <a:gd name="T40" fmla="*/ 178825 w 602"/>
                <a:gd name="T41" fmla="*/ 114859 h 545"/>
                <a:gd name="T42" fmla="*/ 178825 w 602"/>
                <a:gd name="T43" fmla="*/ 196489 h 545"/>
                <a:gd name="T44" fmla="*/ 35765 w 602"/>
                <a:gd name="T45" fmla="*/ 196489 h 545"/>
                <a:gd name="T46" fmla="*/ 107295 w 602"/>
                <a:gd name="T47" fmla="*/ 20588 h 545"/>
                <a:gd name="T48" fmla="*/ 107295 w 602"/>
                <a:gd name="T49" fmla="*/ 20588 h 545"/>
                <a:gd name="T50" fmla="*/ 76588 w 602"/>
                <a:gd name="T51" fmla="*/ 50928 h 545"/>
                <a:gd name="T52" fmla="*/ 138002 w 602"/>
                <a:gd name="T53" fmla="*/ 50928 h 545"/>
                <a:gd name="T54" fmla="*/ 107295 w 602"/>
                <a:gd name="T55" fmla="*/ 20588 h 545"/>
                <a:gd name="T56" fmla="*/ 0 w 602"/>
                <a:gd name="T57" fmla="*/ 186375 h 545"/>
                <a:gd name="T58" fmla="*/ 0 w 602"/>
                <a:gd name="T59" fmla="*/ 186375 h 545"/>
                <a:gd name="T60" fmla="*/ 0 w 602"/>
                <a:gd name="T61" fmla="*/ 165787 h 545"/>
                <a:gd name="T62" fmla="*/ 0 w 602"/>
                <a:gd name="T63" fmla="*/ 124973 h 545"/>
                <a:gd name="T64" fmla="*/ 0 w 602"/>
                <a:gd name="T65" fmla="*/ 61403 h 545"/>
                <a:gd name="T66" fmla="*/ 10477 w 602"/>
                <a:gd name="T67" fmla="*/ 50928 h 545"/>
                <a:gd name="T68" fmla="*/ 25650 w 602"/>
                <a:gd name="T69" fmla="*/ 50928 h 545"/>
                <a:gd name="T70" fmla="*/ 25650 w 602"/>
                <a:gd name="T71" fmla="*/ 112331 h 545"/>
                <a:gd name="T72" fmla="*/ 25650 w 602"/>
                <a:gd name="T73" fmla="*/ 114859 h 545"/>
                <a:gd name="T74" fmla="*/ 25650 w 602"/>
                <a:gd name="T75" fmla="*/ 196489 h 545"/>
                <a:gd name="T76" fmla="*/ 10477 w 602"/>
                <a:gd name="T77" fmla="*/ 196489 h 545"/>
                <a:gd name="T78" fmla="*/ 0 w 602"/>
                <a:gd name="T79" fmla="*/ 186375 h 5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2" h="545">
                  <a:moveTo>
                    <a:pt x="573" y="544"/>
                  </a:moveTo>
                  <a:lnTo>
                    <a:pt x="573" y="544"/>
                  </a:lnTo>
                  <a:cubicBezTo>
                    <a:pt x="523" y="544"/>
                    <a:pt x="523" y="544"/>
                    <a:pt x="523" y="544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3" y="141"/>
                    <a:pt x="523" y="141"/>
                    <a:pt x="523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48"/>
                    <a:pt x="601" y="170"/>
                  </a:cubicBezTo>
                  <a:cubicBezTo>
                    <a:pt x="601" y="346"/>
                    <a:pt x="601" y="346"/>
                    <a:pt x="601" y="346"/>
                  </a:cubicBezTo>
                  <a:cubicBezTo>
                    <a:pt x="601" y="459"/>
                    <a:pt x="601" y="459"/>
                    <a:pt x="601" y="459"/>
                  </a:cubicBezTo>
                  <a:cubicBezTo>
                    <a:pt x="601" y="516"/>
                    <a:pt x="601" y="516"/>
                    <a:pt x="601" y="516"/>
                  </a:cubicBezTo>
                  <a:cubicBezTo>
                    <a:pt x="601" y="530"/>
                    <a:pt x="587" y="544"/>
                    <a:pt x="573" y="544"/>
                  </a:cubicBezTo>
                  <a:close/>
                  <a:moveTo>
                    <a:pt x="99" y="544"/>
                  </a:moveTo>
                  <a:lnTo>
                    <a:pt x="99" y="544"/>
                  </a:lnTo>
                  <a:cubicBezTo>
                    <a:pt x="99" y="318"/>
                    <a:pt x="99" y="318"/>
                    <a:pt x="99" y="318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6" y="64"/>
                    <a:pt x="219" y="0"/>
                    <a:pt x="297" y="0"/>
                  </a:cubicBezTo>
                  <a:cubicBezTo>
                    <a:pt x="375" y="0"/>
                    <a:pt x="438" y="64"/>
                    <a:pt x="438" y="141"/>
                  </a:cubicBezTo>
                  <a:cubicBezTo>
                    <a:pt x="495" y="141"/>
                    <a:pt x="495" y="141"/>
                    <a:pt x="495" y="141"/>
                  </a:cubicBezTo>
                  <a:cubicBezTo>
                    <a:pt x="495" y="318"/>
                    <a:pt x="495" y="318"/>
                    <a:pt x="495" y="318"/>
                  </a:cubicBezTo>
                  <a:cubicBezTo>
                    <a:pt x="495" y="544"/>
                    <a:pt x="495" y="544"/>
                    <a:pt x="495" y="544"/>
                  </a:cubicBezTo>
                  <a:lnTo>
                    <a:pt x="99" y="544"/>
                  </a:ln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255" y="57"/>
                    <a:pt x="212" y="92"/>
                    <a:pt x="212" y="141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2" y="92"/>
                    <a:pt x="347" y="57"/>
                    <a:pt x="297" y="57"/>
                  </a:cubicBezTo>
                  <a:close/>
                  <a:moveTo>
                    <a:pt x="0" y="516"/>
                  </a:moveTo>
                  <a:lnTo>
                    <a:pt x="0" y="516"/>
                  </a:lnTo>
                  <a:cubicBezTo>
                    <a:pt x="0" y="459"/>
                    <a:pt x="0" y="459"/>
                    <a:pt x="0" y="459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48"/>
                    <a:pt x="7" y="141"/>
                    <a:pt x="29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18"/>
                    <a:pt x="71" y="318"/>
                    <a:pt x="71" y="318"/>
                  </a:cubicBezTo>
                  <a:cubicBezTo>
                    <a:pt x="71" y="544"/>
                    <a:pt x="71" y="544"/>
                    <a:pt x="71" y="544"/>
                  </a:cubicBezTo>
                  <a:cubicBezTo>
                    <a:pt x="29" y="544"/>
                    <a:pt x="29" y="544"/>
                    <a:pt x="29" y="544"/>
                  </a:cubicBezTo>
                  <a:cubicBezTo>
                    <a:pt x="7" y="544"/>
                    <a:pt x="0" y="530"/>
                    <a:pt x="0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>
                <a:sym typeface="+mn-lt"/>
              </a:endParaRPr>
            </a:p>
          </p:txBody>
        </p:sp>
      </p:grpSp>
      <p:grpSp>
        <p:nvGrpSpPr>
          <p:cNvPr id="39" name="Group 19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4971781" y="1711679"/>
            <a:ext cx="2248438" cy="1658267"/>
            <a:chOff x="4971781" y="1711679"/>
            <a:chExt cx="2248438" cy="1658267"/>
          </a:xfrm>
        </p:grpSpPr>
        <p:sp>
          <p:nvSpPr>
            <p:cNvPr id="40" name="Oval 20"/>
            <p:cNvSpPr/>
            <p:nvPr/>
          </p:nvSpPr>
          <p:spPr>
            <a:xfrm>
              <a:off x="5727475" y="1711679"/>
              <a:ext cx="737050" cy="737050"/>
            </a:xfrm>
            <a:prstGeom prst="ellipse">
              <a:avLst/>
            </a:prstGeom>
            <a:solidFill>
              <a:srgbClr val="40404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41" name="TextBox 17"/>
            <p:cNvSpPr txBox="1"/>
            <p:nvPr/>
          </p:nvSpPr>
          <p:spPr>
            <a:xfrm>
              <a:off x="5658097" y="2496550"/>
              <a:ext cx="875808" cy="305853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1200">
                  <a:solidFill>
                    <a:schemeClr val="bg2">
                      <a:lumMod val="50000"/>
                    </a:schemeClr>
                  </a:solidFill>
                  <a:sym typeface="+mn-lt"/>
                </a:rPr>
                <a:t>BRANDING</a:t>
              </a:r>
            </a:p>
          </p:txBody>
        </p:sp>
        <p:sp>
          <p:nvSpPr>
            <p:cNvPr id="42" name="TextBox 18"/>
            <p:cNvSpPr txBox="1"/>
            <p:nvPr/>
          </p:nvSpPr>
          <p:spPr>
            <a:xfrm>
              <a:off x="4971781" y="2815948"/>
              <a:ext cx="2248438" cy="553998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1200">
                  <a:solidFill>
                    <a:schemeClr val="bg2">
                      <a:lumMod val="75000"/>
                    </a:schemeClr>
                  </a:solidFill>
                  <a:sym typeface="+mn-lt"/>
                </a:rPr>
                <a:t>Lorem ipsum dolor sit amet consectetur adipiscing</a:t>
              </a:r>
            </a:p>
          </p:txBody>
        </p:sp>
        <p:sp>
          <p:nvSpPr>
            <p:cNvPr id="43" name="Freeform 112"/>
            <p:cNvSpPr>
              <a:spLocks noChangeArrowheads="1"/>
            </p:cNvSpPr>
            <p:nvPr/>
          </p:nvSpPr>
          <p:spPr bwMode="auto">
            <a:xfrm>
              <a:off x="5928235" y="1937110"/>
              <a:ext cx="335530" cy="286188"/>
            </a:xfrm>
            <a:custGeom>
              <a:avLst/>
              <a:gdLst>
                <a:gd name="T0" fmla="*/ 172426 w 601"/>
                <a:gd name="T1" fmla="*/ 114823 h 510"/>
                <a:gd name="T2" fmla="*/ 172426 w 601"/>
                <a:gd name="T3" fmla="*/ 28164 h 510"/>
                <a:gd name="T4" fmla="*/ 172426 w 601"/>
                <a:gd name="T5" fmla="*/ 114823 h 510"/>
                <a:gd name="T6" fmla="*/ 192902 w 601"/>
                <a:gd name="T7" fmla="*/ 61383 h 510"/>
                <a:gd name="T8" fmla="*/ 182844 w 601"/>
                <a:gd name="T9" fmla="*/ 50912 h 510"/>
                <a:gd name="T10" fmla="*/ 162368 w 601"/>
                <a:gd name="T11" fmla="*/ 50912 h 510"/>
                <a:gd name="T12" fmla="*/ 152310 w 601"/>
                <a:gd name="T13" fmla="*/ 61383 h 510"/>
                <a:gd name="T14" fmla="*/ 152310 w 601"/>
                <a:gd name="T15" fmla="*/ 81604 h 510"/>
                <a:gd name="T16" fmla="*/ 162368 w 601"/>
                <a:gd name="T17" fmla="*/ 91714 h 510"/>
                <a:gd name="T18" fmla="*/ 182844 w 601"/>
                <a:gd name="T19" fmla="*/ 91714 h 510"/>
                <a:gd name="T20" fmla="*/ 192902 w 601"/>
                <a:gd name="T21" fmla="*/ 81604 h 510"/>
                <a:gd name="T22" fmla="*/ 192902 w 601"/>
                <a:gd name="T23" fmla="*/ 61383 h 510"/>
                <a:gd name="T24" fmla="*/ 129320 w 601"/>
                <a:gd name="T25" fmla="*/ 35747 h 510"/>
                <a:gd name="T26" fmla="*/ 119261 w 601"/>
                <a:gd name="T27" fmla="*/ 15165 h 510"/>
                <a:gd name="T28" fmla="*/ 126805 w 601"/>
                <a:gd name="T29" fmla="*/ 0 h 510"/>
                <a:gd name="T30" fmla="*/ 136863 w 601"/>
                <a:gd name="T31" fmla="*/ 5055 h 510"/>
                <a:gd name="T32" fmla="*/ 129320 w 601"/>
                <a:gd name="T33" fmla="*/ 35747 h 510"/>
                <a:gd name="T34" fmla="*/ 96271 w 601"/>
                <a:gd name="T35" fmla="*/ 15165 h 510"/>
                <a:gd name="T36" fmla="*/ 50650 w 601"/>
                <a:gd name="T37" fmla="*/ 58856 h 510"/>
                <a:gd name="T38" fmla="*/ 78669 w 601"/>
                <a:gd name="T39" fmla="*/ 5055 h 510"/>
                <a:gd name="T40" fmla="*/ 96271 w 601"/>
                <a:gd name="T41" fmla="*/ 10110 h 510"/>
                <a:gd name="T42" fmla="*/ 81184 w 601"/>
                <a:gd name="T43" fmla="*/ 68966 h 510"/>
                <a:gd name="T44" fmla="*/ 116747 w 601"/>
                <a:gd name="T45" fmla="*/ 68966 h 510"/>
                <a:gd name="T46" fmla="*/ 136863 w 601"/>
                <a:gd name="T47" fmla="*/ 114823 h 510"/>
                <a:gd name="T48" fmla="*/ 147281 w 601"/>
                <a:gd name="T49" fmla="*/ 163207 h 510"/>
                <a:gd name="T50" fmla="*/ 157339 w 601"/>
                <a:gd name="T51" fmla="*/ 124933 h 510"/>
                <a:gd name="T52" fmla="*/ 187873 w 601"/>
                <a:gd name="T53" fmla="*/ 122406 h 510"/>
                <a:gd name="T54" fmla="*/ 174941 w 601"/>
                <a:gd name="T55" fmla="*/ 176206 h 510"/>
                <a:gd name="T56" fmla="*/ 164883 w 601"/>
                <a:gd name="T57" fmla="*/ 183789 h 510"/>
                <a:gd name="T58" fmla="*/ 159853 w 601"/>
                <a:gd name="T59" fmla="*/ 183789 h 510"/>
                <a:gd name="T60" fmla="*/ 50650 w 601"/>
                <a:gd name="T61" fmla="*/ 183789 h 510"/>
                <a:gd name="T62" fmla="*/ 50650 w 601"/>
                <a:gd name="T63" fmla="*/ 183789 h 510"/>
                <a:gd name="T64" fmla="*/ 40592 w 601"/>
                <a:gd name="T65" fmla="*/ 176206 h 510"/>
                <a:gd name="T66" fmla="*/ 10058 w 601"/>
                <a:gd name="T67" fmla="*/ 89186 h 510"/>
                <a:gd name="T68" fmla="*/ 10058 w 601"/>
                <a:gd name="T69" fmla="*/ 68966 h 510"/>
                <a:gd name="T70" fmla="*/ 81184 w 601"/>
                <a:gd name="T71" fmla="*/ 68966 h 510"/>
                <a:gd name="T72" fmla="*/ 96271 w 601"/>
                <a:gd name="T73" fmla="*/ 153097 h 510"/>
                <a:gd name="T74" fmla="*/ 116747 w 601"/>
                <a:gd name="T75" fmla="*/ 153097 h 510"/>
                <a:gd name="T76" fmla="*/ 106689 w 601"/>
                <a:gd name="T77" fmla="*/ 89186 h 510"/>
                <a:gd name="T78" fmla="*/ 96271 w 601"/>
                <a:gd name="T79" fmla="*/ 153097 h 510"/>
                <a:gd name="T80" fmla="*/ 76155 w 601"/>
                <a:gd name="T81" fmla="*/ 99658 h 510"/>
                <a:gd name="T82" fmla="*/ 55679 w 601"/>
                <a:gd name="T83" fmla="*/ 99658 h 510"/>
                <a:gd name="T84" fmla="*/ 65737 w 601"/>
                <a:gd name="T85" fmla="*/ 163207 h 510"/>
                <a:gd name="T86" fmla="*/ 76155 w 601"/>
                <a:gd name="T87" fmla="*/ 99658 h 51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01" h="510">
                  <a:moveTo>
                    <a:pt x="480" y="318"/>
                  </a:moveTo>
                  <a:lnTo>
                    <a:pt x="480" y="318"/>
                  </a:lnTo>
                  <a:cubicBezTo>
                    <a:pt x="410" y="318"/>
                    <a:pt x="353" y="269"/>
                    <a:pt x="353" y="198"/>
                  </a:cubicBezTo>
                  <a:cubicBezTo>
                    <a:pt x="353" y="127"/>
                    <a:pt x="410" y="78"/>
                    <a:pt x="480" y="78"/>
                  </a:cubicBezTo>
                  <a:cubicBezTo>
                    <a:pt x="544" y="78"/>
                    <a:pt x="600" y="127"/>
                    <a:pt x="600" y="198"/>
                  </a:cubicBezTo>
                  <a:cubicBezTo>
                    <a:pt x="600" y="269"/>
                    <a:pt x="544" y="318"/>
                    <a:pt x="480" y="318"/>
                  </a:cubicBezTo>
                  <a:close/>
                  <a:moveTo>
                    <a:pt x="537" y="170"/>
                  </a:moveTo>
                  <a:lnTo>
                    <a:pt x="537" y="170"/>
                  </a:lnTo>
                  <a:cubicBezTo>
                    <a:pt x="509" y="170"/>
                    <a:pt x="509" y="170"/>
                    <a:pt x="509" y="170"/>
                  </a:cubicBezTo>
                  <a:cubicBezTo>
                    <a:pt x="509" y="141"/>
                    <a:pt x="509" y="141"/>
                    <a:pt x="509" y="141"/>
                  </a:cubicBezTo>
                  <a:cubicBezTo>
                    <a:pt x="509" y="127"/>
                    <a:pt x="494" y="113"/>
                    <a:pt x="480" y="113"/>
                  </a:cubicBezTo>
                  <a:cubicBezTo>
                    <a:pt x="459" y="113"/>
                    <a:pt x="452" y="127"/>
                    <a:pt x="452" y="141"/>
                  </a:cubicBezTo>
                  <a:cubicBezTo>
                    <a:pt x="452" y="170"/>
                    <a:pt x="452" y="170"/>
                    <a:pt x="452" y="170"/>
                  </a:cubicBezTo>
                  <a:cubicBezTo>
                    <a:pt x="424" y="170"/>
                    <a:pt x="424" y="170"/>
                    <a:pt x="424" y="170"/>
                  </a:cubicBezTo>
                  <a:cubicBezTo>
                    <a:pt x="403" y="170"/>
                    <a:pt x="396" y="184"/>
                    <a:pt x="396" y="198"/>
                  </a:cubicBezTo>
                  <a:cubicBezTo>
                    <a:pt x="396" y="212"/>
                    <a:pt x="403" y="226"/>
                    <a:pt x="424" y="226"/>
                  </a:cubicBezTo>
                  <a:cubicBezTo>
                    <a:pt x="452" y="226"/>
                    <a:pt x="452" y="226"/>
                    <a:pt x="452" y="226"/>
                  </a:cubicBezTo>
                  <a:cubicBezTo>
                    <a:pt x="452" y="254"/>
                    <a:pt x="452" y="254"/>
                    <a:pt x="452" y="254"/>
                  </a:cubicBezTo>
                  <a:cubicBezTo>
                    <a:pt x="452" y="269"/>
                    <a:pt x="459" y="283"/>
                    <a:pt x="480" y="283"/>
                  </a:cubicBezTo>
                  <a:cubicBezTo>
                    <a:pt x="494" y="283"/>
                    <a:pt x="509" y="269"/>
                    <a:pt x="509" y="254"/>
                  </a:cubicBezTo>
                  <a:cubicBezTo>
                    <a:pt x="509" y="226"/>
                    <a:pt x="509" y="226"/>
                    <a:pt x="509" y="226"/>
                  </a:cubicBezTo>
                  <a:cubicBezTo>
                    <a:pt x="537" y="226"/>
                    <a:pt x="537" y="226"/>
                    <a:pt x="537" y="226"/>
                  </a:cubicBezTo>
                  <a:cubicBezTo>
                    <a:pt x="551" y="226"/>
                    <a:pt x="565" y="212"/>
                    <a:pt x="565" y="198"/>
                  </a:cubicBezTo>
                  <a:cubicBezTo>
                    <a:pt x="565" y="184"/>
                    <a:pt x="551" y="170"/>
                    <a:pt x="537" y="170"/>
                  </a:cubicBezTo>
                  <a:close/>
                  <a:moveTo>
                    <a:pt x="360" y="99"/>
                  </a:moveTo>
                  <a:lnTo>
                    <a:pt x="360" y="99"/>
                  </a:lnTo>
                  <a:cubicBezTo>
                    <a:pt x="332" y="42"/>
                    <a:pt x="332" y="42"/>
                    <a:pt x="332" y="42"/>
                  </a:cubicBezTo>
                  <a:cubicBezTo>
                    <a:pt x="332" y="35"/>
                    <a:pt x="325" y="35"/>
                    <a:pt x="325" y="28"/>
                  </a:cubicBezTo>
                  <a:cubicBezTo>
                    <a:pt x="325" y="14"/>
                    <a:pt x="339" y="0"/>
                    <a:pt x="353" y="0"/>
                  </a:cubicBezTo>
                  <a:cubicBezTo>
                    <a:pt x="367" y="0"/>
                    <a:pt x="374" y="7"/>
                    <a:pt x="381" y="14"/>
                  </a:cubicBezTo>
                  <a:cubicBezTo>
                    <a:pt x="410" y="63"/>
                    <a:pt x="410" y="63"/>
                    <a:pt x="410" y="63"/>
                  </a:cubicBezTo>
                  <a:cubicBezTo>
                    <a:pt x="389" y="71"/>
                    <a:pt x="374" y="85"/>
                    <a:pt x="360" y="99"/>
                  </a:cubicBezTo>
                  <a:close/>
                  <a:moveTo>
                    <a:pt x="268" y="42"/>
                  </a:moveTo>
                  <a:lnTo>
                    <a:pt x="268" y="42"/>
                  </a:lnTo>
                  <a:cubicBezTo>
                    <a:pt x="205" y="163"/>
                    <a:pt x="205" y="163"/>
                    <a:pt x="205" y="163"/>
                  </a:cubicBezTo>
                  <a:cubicBezTo>
                    <a:pt x="141" y="163"/>
                    <a:pt x="141" y="163"/>
                    <a:pt x="141" y="163"/>
                  </a:cubicBezTo>
                  <a:cubicBezTo>
                    <a:pt x="219" y="14"/>
                    <a:pt x="219" y="14"/>
                    <a:pt x="219" y="14"/>
                  </a:cubicBezTo>
                  <a:cubicBezTo>
                    <a:pt x="219" y="7"/>
                    <a:pt x="233" y="0"/>
                    <a:pt x="240" y="0"/>
                  </a:cubicBezTo>
                  <a:cubicBezTo>
                    <a:pt x="261" y="0"/>
                    <a:pt x="268" y="14"/>
                    <a:pt x="268" y="28"/>
                  </a:cubicBezTo>
                  <a:cubicBezTo>
                    <a:pt x="268" y="35"/>
                    <a:pt x="268" y="35"/>
                    <a:pt x="268" y="42"/>
                  </a:cubicBezTo>
                  <a:close/>
                  <a:moveTo>
                    <a:pt x="226" y="191"/>
                  </a:moveTo>
                  <a:lnTo>
                    <a:pt x="226" y="191"/>
                  </a:lnTo>
                  <a:cubicBezTo>
                    <a:pt x="325" y="191"/>
                    <a:pt x="325" y="191"/>
                    <a:pt x="325" y="191"/>
                  </a:cubicBezTo>
                  <a:lnTo>
                    <a:pt x="325" y="198"/>
                  </a:lnTo>
                  <a:cubicBezTo>
                    <a:pt x="325" y="247"/>
                    <a:pt x="346" y="290"/>
                    <a:pt x="381" y="318"/>
                  </a:cubicBezTo>
                  <a:cubicBezTo>
                    <a:pt x="381" y="424"/>
                    <a:pt x="381" y="424"/>
                    <a:pt x="381" y="424"/>
                  </a:cubicBezTo>
                  <a:cubicBezTo>
                    <a:pt x="381" y="438"/>
                    <a:pt x="396" y="452"/>
                    <a:pt x="410" y="452"/>
                  </a:cubicBezTo>
                  <a:cubicBezTo>
                    <a:pt x="431" y="452"/>
                    <a:pt x="438" y="438"/>
                    <a:pt x="438" y="424"/>
                  </a:cubicBezTo>
                  <a:cubicBezTo>
                    <a:pt x="438" y="346"/>
                    <a:pt x="438" y="346"/>
                    <a:pt x="438" y="346"/>
                  </a:cubicBezTo>
                  <a:cubicBezTo>
                    <a:pt x="452" y="346"/>
                    <a:pt x="466" y="346"/>
                    <a:pt x="480" y="346"/>
                  </a:cubicBezTo>
                  <a:cubicBezTo>
                    <a:pt x="494" y="346"/>
                    <a:pt x="509" y="346"/>
                    <a:pt x="523" y="339"/>
                  </a:cubicBezTo>
                  <a:cubicBezTo>
                    <a:pt x="487" y="488"/>
                    <a:pt x="487" y="488"/>
                    <a:pt x="487" y="488"/>
                  </a:cubicBezTo>
                  <a:cubicBezTo>
                    <a:pt x="480" y="502"/>
                    <a:pt x="473" y="509"/>
                    <a:pt x="459" y="509"/>
                  </a:cubicBezTo>
                  <a:cubicBezTo>
                    <a:pt x="452" y="509"/>
                    <a:pt x="452" y="509"/>
                    <a:pt x="452" y="509"/>
                  </a:cubicBezTo>
                  <a:cubicBezTo>
                    <a:pt x="445" y="509"/>
                    <a:pt x="445" y="509"/>
                    <a:pt x="445" y="509"/>
                  </a:cubicBezTo>
                  <a:cubicBezTo>
                    <a:pt x="141" y="509"/>
                    <a:pt x="141" y="509"/>
                    <a:pt x="141" y="509"/>
                  </a:cubicBezTo>
                  <a:cubicBezTo>
                    <a:pt x="127" y="509"/>
                    <a:pt x="113" y="502"/>
                    <a:pt x="113" y="488"/>
                  </a:cubicBezTo>
                  <a:cubicBezTo>
                    <a:pt x="49" y="247"/>
                    <a:pt x="49" y="247"/>
                    <a:pt x="49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7" y="247"/>
                    <a:pt x="0" y="233"/>
                    <a:pt x="0" y="219"/>
                  </a:cubicBezTo>
                  <a:cubicBezTo>
                    <a:pt x="0" y="198"/>
                    <a:pt x="7" y="191"/>
                    <a:pt x="28" y="191"/>
                  </a:cubicBezTo>
                  <a:cubicBezTo>
                    <a:pt x="134" y="191"/>
                    <a:pt x="134" y="191"/>
                    <a:pt x="134" y="191"/>
                  </a:cubicBezTo>
                  <a:cubicBezTo>
                    <a:pt x="226" y="191"/>
                    <a:pt x="226" y="191"/>
                    <a:pt x="226" y="191"/>
                  </a:cubicBezTo>
                  <a:close/>
                  <a:moveTo>
                    <a:pt x="268" y="424"/>
                  </a:moveTo>
                  <a:lnTo>
                    <a:pt x="268" y="424"/>
                  </a:lnTo>
                  <a:cubicBezTo>
                    <a:pt x="268" y="438"/>
                    <a:pt x="283" y="452"/>
                    <a:pt x="297" y="452"/>
                  </a:cubicBezTo>
                  <a:cubicBezTo>
                    <a:pt x="318" y="452"/>
                    <a:pt x="325" y="438"/>
                    <a:pt x="325" y="424"/>
                  </a:cubicBezTo>
                  <a:cubicBezTo>
                    <a:pt x="325" y="276"/>
                    <a:pt x="325" y="276"/>
                    <a:pt x="325" y="276"/>
                  </a:cubicBezTo>
                  <a:cubicBezTo>
                    <a:pt x="325" y="254"/>
                    <a:pt x="318" y="247"/>
                    <a:pt x="297" y="247"/>
                  </a:cubicBezTo>
                  <a:cubicBezTo>
                    <a:pt x="283" y="247"/>
                    <a:pt x="268" y="254"/>
                    <a:pt x="268" y="276"/>
                  </a:cubicBezTo>
                  <a:lnTo>
                    <a:pt x="268" y="424"/>
                  </a:lnTo>
                  <a:close/>
                  <a:moveTo>
                    <a:pt x="212" y="276"/>
                  </a:moveTo>
                  <a:lnTo>
                    <a:pt x="212" y="276"/>
                  </a:lnTo>
                  <a:cubicBezTo>
                    <a:pt x="212" y="254"/>
                    <a:pt x="205" y="247"/>
                    <a:pt x="183" y="247"/>
                  </a:cubicBezTo>
                  <a:cubicBezTo>
                    <a:pt x="169" y="247"/>
                    <a:pt x="155" y="254"/>
                    <a:pt x="155" y="276"/>
                  </a:cubicBezTo>
                  <a:cubicBezTo>
                    <a:pt x="155" y="424"/>
                    <a:pt x="155" y="424"/>
                    <a:pt x="155" y="424"/>
                  </a:cubicBezTo>
                  <a:cubicBezTo>
                    <a:pt x="155" y="438"/>
                    <a:pt x="169" y="452"/>
                    <a:pt x="183" y="452"/>
                  </a:cubicBezTo>
                  <a:cubicBezTo>
                    <a:pt x="205" y="452"/>
                    <a:pt x="212" y="438"/>
                    <a:pt x="212" y="424"/>
                  </a:cubicBezTo>
                  <a:lnTo>
                    <a:pt x="212" y="2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>
                <a:sym typeface="+mn-lt"/>
              </a:endParaRPr>
            </a:p>
          </p:txBody>
        </p:sp>
      </p:grpSp>
      <p:grpSp>
        <p:nvGrpSpPr>
          <p:cNvPr id="44" name="Group 2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2818707" y="1711679"/>
            <a:ext cx="2248438" cy="1658267"/>
            <a:chOff x="2818707" y="1711679"/>
            <a:chExt cx="2248438" cy="1658267"/>
          </a:xfrm>
        </p:grpSpPr>
        <p:sp>
          <p:nvSpPr>
            <p:cNvPr id="45" name="Oval 13"/>
            <p:cNvSpPr/>
            <p:nvPr/>
          </p:nvSpPr>
          <p:spPr>
            <a:xfrm>
              <a:off x="3574401" y="1711679"/>
              <a:ext cx="737050" cy="73705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46" name="TextBox 11"/>
            <p:cNvSpPr txBox="1"/>
            <p:nvPr/>
          </p:nvSpPr>
          <p:spPr>
            <a:xfrm>
              <a:off x="3431285" y="2496550"/>
              <a:ext cx="1023284" cy="305853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1200">
                  <a:solidFill>
                    <a:schemeClr val="bg2">
                      <a:lumMod val="50000"/>
                    </a:schemeClr>
                  </a:solidFill>
                  <a:sym typeface="+mn-lt"/>
                </a:rPr>
                <a:t>PHOTOSHOP</a:t>
              </a:r>
            </a:p>
          </p:txBody>
        </p:sp>
        <p:sp>
          <p:nvSpPr>
            <p:cNvPr id="47" name="TextBox 12"/>
            <p:cNvSpPr txBox="1"/>
            <p:nvPr/>
          </p:nvSpPr>
          <p:spPr>
            <a:xfrm>
              <a:off x="2818707" y="2815948"/>
              <a:ext cx="2248438" cy="553998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1200">
                  <a:solidFill>
                    <a:schemeClr val="bg2">
                      <a:lumMod val="75000"/>
                    </a:schemeClr>
                  </a:solidFill>
                  <a:sym typeface="+mn-lt"/>
                </a:rPr>
                <a:t>Lorem ipsum dolor sit amet consectetur adipiscing</a:t>
              </a:r>
            </a:p>
          </p:txBody>
        </p:sp>
        <p:sp>
          <p:nvSpPr>
            <p:cNvPr id="48" name="Freeform 143"/>
            <p:cNvSpPr>
              <a:spLocks noChangeArrowheads="1"/>
            </p:cNvSpPr>
            <p:nvPr/>
          </p:nvSpPr>
          <p:spPr bwMode="auto">
            <a:xfrm>
              <a:off x="3772694" y="1923541"/>
              <a:ext cx="340465" cy="313327"/>
            </a:xfrm>
            <a:custGeom>
              <a:avLst/>
              <a:gdLst>
                <a:gd name="T0" fmla="*/ 114390 w 609"/>
                <a:gd name="T1" fmla="*/ 165546 h 559"/>
                <a:gd name="T2" fmla="*/ 114390 w 609"/>
                <a:gd name="T3" fmla="*/ 165546 h 559"/>
                <a:gd name="T4" fmla="*/ 91368 w 609"/>
                <a:gd name="T5" fmla="*/ 163022 h 559"/>
                <a:gd name="T6" fmla="*/ 15468 w 609"/>
                <a:gd name="T7" fmla="*/ 193678 h 559"/>
                <a:gd name="T8" fmla="*/ 43166 w 609"/>
                <a:gd name="T9" fmla="*/ 147874 h 559"/>
                <a:gd name="T10" fmla="*/ 0 w 609"/>
                <a:gd name="T11" fmla="*/ 84035 h 559"/>
                <a:gd name="T12" fmla="*/ 114390 w 609"/>
                <a:gd name="T13" fmla="*/ 0 h 559"/>
                <a:gd name="T14" fmla="*/ 218707 w 609"/>
                <a:gd name="T15" fmla="*/ 84035 h 559"/>
                <a:gd name="T16" fmla="*/ 114390 w 609"/>
                <a:gd name="T17" fmla="*/ 165546 h 559"/>
                <a:gd name="T18" fmla="*/ 58634 w 609"/>
                <a:gd name="T19" fmla="*/ 63477 h 559"/>
                <a:gd name="T20" fmla="*/ 58634 w 609"/>
                <a:gd name="T21" fmla="*/ 63477 h 559"/>
                <a:gd name="T22" fmla="*/ 38130 w 609"/>
                <a:gd name="T23" fmla="*/ 84035 h 559"/>
                <a:gd name="T24" fmla="*/ 58634 w 609"/>
                <a:gd name="T25" fmla="*/ 104233 h 559"/>
                <a:gd name="T26" fmla="*/ 78778 w 609"/>
                <a:gd name="T27" fmla="*/ 84035 h 559"/>
                <a:gd name="T28" fmla="*/ 58634 w 609"/>
                <a:gd name="T29" fmla="*/ 63477 h 559"/>
                <a:gd name="T30" fmla="*/ 109354 w 609"/>
                <a:gd name="T31" fmla="*/ 63477 h 559"/>
                <a:gd name="T32" fmla="*/ 109354 w 609"/>
                <a:gd name="T33" fmla="*/ 63477 h 559"/>
                <a:gd name="T34" fmla="*/ 88850 w 609"/>
                <a:gd name="T35" fmla="*/ 84035 h 559"/>
                <a:gd name="T36" fmla="*/ 109354 w 609"/>
                <a:gd name="T37" fmla="*/ 104233 h 559"/>
                <a:gd name="T38" fmla="*/ 129857 w 609"/>
                <a:gd name="T39" fmla="*/ 84035 h 559"/>
                <a:gd name="T40" fmla="*/ 109354 w 609"/>
                <a:gd name="T41" fmla="*/ 63477 h 559"/>
                <a:gd name="T42" fmla="*/ 160074 w 609"/>
                <a:gd name="T43" fmla="*/ 63477 h 559"/>
                <a:gd name="T44" fmla="*/ 160074 w 609"/>
                <a:gd name="T45" fmla="*/ 63477 h 559"/>
                <a:gd name="T46" fmla="*/ 139929 w 609"/>
                <a:gd name="T47" fmla="*/ 84035 h 559"/>
                <a:gd name="T48" fmla="*/ 160074 w 609"/>
                <a:gd name="T49" fmla="*/ 104233 h 559"/>
                <a:gd name="T50" fmla="*/ 180577 w 609"/>
                <a:gd name="T51" fmla="*/ 84035 h 559"/>
                <a:gd name="T52" fmla="*/ 160074 w 609"/>
                <a:gd name="T53" fmla="*/ 63477 h 55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609" h="559">
                  <a:moveTo>
                    <a:pt x="318" y="459"/>
                  </a:moveTo>
                  <a:lnTo>
                    <a:pt x="318" y="459"/>
                  </a:lnTo>
                  <a:cubicBezTo>
                    <a:pt x="297" y="459"/>
                    <a:pt x="276" y="452"/>
                    <a:pt x="254" y="452"/>
                  </a:cubicBezTo>
                  <a:cubicBezTo>
                    <a:pt x="177" y="558"/>
                    <a:pt x="43" y="537"/>
                    <a:pt x="43" y="537"/>
                  </a:cubicBezTo>
                  <a:cubicBezTo>
                    <a:pt x="134" y="494"/>
                    <a:pt x="134" y="417"/>
                    <a:pt x="120" y="410"/>
                  </a:cubicBezTo>
                  <a:cubicBezTo>
                    <a:pt x="43" y="367"/>
                    <a:pt x="0" y="303"/>
                    <a:pt x="0" y="233"/>
                  </a:cubicBezTo>
                  <a:cubicBezTo>
                    <a:pt x="0" y="106"/>
                    <a:pt x="141" y="0"/>
                    <a:pt x="318" y="0"/>
                  </a:cubicBezTo>
                  <a:cubicBezTo>
                    <a:pt x="495" y="0"/>
                    <a:pt x="608" y="106"/>
                    <a:pt x="608" y="233"/>
                  </a:cubicBezTo>
                  <a:cubicBezTo>
                    <a:pt x="608" y="360"/>
                    <a:pt x="495" y="459"/>
                    <a:pt x="318" y="459"/>
                  </a:cubicBezTo>
                  <a:close/>
                  <a:moveTo>
                    <a:pt x="163" y="176"/>
                  </a:moveTo>
                  <a:lnTo>
                    <a:pt x="163" y="176"/>
                  </a:lnTo>
                  <a:cubicBezTo>
                    <a:pt x="134" y="176"/>
                    <a:pt x="106" y="204"/>
                    <a:pt x="106" y="233"/>
                  </a:cubicBezTo>
                  <a:cubicBezTo>
                    <a:pt x="106" y="268"/>
                    <a:pt x="134" y="289"/>
                    <a:pt x="163" y="289"/>
                  </a:cubicBezTo>
                  <a:cubicBezTo>
                    <a:pt x="191" y="289"/>
                    <a:pt x="219" y="268"/>
                    <a:pt x="219" y="233"/>
                  </a:cubicBezTo>
                  <a:cubicBezTo>
                    <a:pt x="219" y="204"/>
                    <a:pt x="191" y="176"/>
                    <a:pt x="163" y="176"/>
                  </a:cubicBezTo>
                  <a:close/>
                  <a:moveTo>
                    <a:pt x="304" y="176"/>
                  </a:moveTo>
                  <a:lnTo>
                    <a:pt x="304" y="176"/>
                  </a:lnTo>
                  <a:cubicBezTo>
                    <a:pt x="276" y="176"/>
                    <a:pt x="247" y="204"/>
                    <a:pt x="247" y="233"/>
                  </a:cubicBezTo>
                  <a:cubicBezTo>
                    <a:pt x="247" y="268"/>
                    <a:pt x="276" y="289"/>
                    <a:pt x="304" y="289"/>
                  </a:cubicBezTo>
                  <a:cubicBezTo>
                    <a:pt x="332" y="289"/>
                    <a:pt x="361" y="268"/>
                    <a:pt x="361" y="233"/>
                  </a:cubicBezTo>
                  <a:cubicBezTo>
                    <a:pt x="361" y="204"/>
                    <a:pt x="332" y="176"/>
                    <a:pt x="304" y="176"/>
                  </a:cubicBezTo>
                  <a:close/>
                  <a:moveTo>
                    <a:pt x="445" y="176"/>
                  </a:moveTo>
                  <a:lnTo>
                    <a:pt x="445" y="176"/>
                  </a:lnTo>
                  <a:cubicBezTo>
                    <a:pt x="417" y="176"/>
                    <a:pt x="389" y="204"/>
                    <a:pt x="389" y="233"/>
                  </a:cubicBezTo>
                  <a:cubicBezTo>
                    <a:pt x="389" y="268"/>
                    <a:pt x="417" y="289"/>
                    <a:pt x="445" y="289"/>
                  </a:cubicBezTo>
                  <a:cubicBezTo>
                    <a:pt x="474" y="289"/>
                    <a:pt x="502" y="268"/>
                    <a:pt x="502" y="233"/>
                  </a:cubicBezTo>
                  <a:cubicBezTo>
                    <a:pt x="502" y="204"/>
                    <a:pt x="474" y="176"/>
                    <a:pt x="445" y="1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>
                <a:sym typeface="+mn-lt"/>
              </a:endParaRPr>
            </a:p>
          </p:txBody>
        </p:sp>
      </p:grpSp>
      <p:grpSp>
        <p:nvGrpSpPr>
          <p:cNvPr id="49" name="Group 16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7124855" y="1711679"/>
            <a:ext cx="2248438" cy="1658267"/>
            <a:chOff x="7124855" y="1711679"/>
            <a:chExt cx="2248438" cy="1658267"/>
          </a:xfrm>
        </p:grpSpPr>
        <p:sp>
          <p:nvSpPr>
            <p:cNvPr id="50" name="Oval 25"/>
            <p:cNvSpPr/>
            <p:nvPr/>
          </p:nvSpPr>
          <p:spPr>
            <a:xfrm>
              <a:off x="7880549" y="1711679"/>
              <a:ext cx="737050" cy="73705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51" name="TextBox 23"/>
            <p:cNvSpPr txBox="1"/>
            <p:nvPr/>
          </p:nvSpPr>
          <p:spPr>
            <a:xfrm>
              <a:off x="7861666" y="2496550"/>
              <a:ext cx="774818" cy="305853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1200">
                  <a:solidFill>
                    <a:schemeClr val="bg2">
                      <a:lumMod val="50000"/>
                    </a:schemeClr>
                  </a:solidFill>
                  <a:sym typeface="+mn-lt"/>
                </a:rPr>
                <a:t>KEYNOTE</a:t>
              </a:r>
            </a:p>
          </p:txBody>
        </p:sp>
        <p:sp>
          <p:nvSpPr>
            <p:cNvPr id="52" name="TextBox 24"/>
            <p:cNvSpPr txBox="1"/>
            <p:nvPr/>
          </p:nvSpPr>
          <p:spPr>
            <a:xfrm>
              <a:off x="7124855" y="2815948"/>
              <a:ext cx="2248438" cy="553998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1200">
                  <a:solidFill>
                    <a:schemeClr val="bg2">
                      <a:lumMod val="75000"/>
                    </a:schemeClr>
                  </a:solidFill>
                  <a:sym typeface="+mn-lt"/>
                </a:rPr>
                <a:t>Lorem ipsum dolor sit amet consectetur adipiscing</a:t>
              </a:r>
            </a:p>
          </p:txBody>
        </p:sp>
        <p:sp>
          <p:nvSpPr>
            <p:cNvPr id="53" name="Freeform 23"/>
            <p:cNvSpPr>
              <a:spLocks noChangeArrowheads="1"/>
            </p:cNvSpPr>
            <p:nvPr/>
          </p:nvSpPr>
          <p:spPr bwMode="auto">
            <a:xfrm>
              <a:off x="8092411" y="1909972"/>
              <a:ext cx="313327" cy="340465"/>
            </a:xfrm>
            <a:custGeom>
              <a:avLst/>
              <a:gdLst>
                <a:gd name="T0" fmla="*/ 170950 w 559"/>
                <a:gd name="T1" fmla="*/ 114394 h 609"/>
                <a:gd name="T2" fmla="*/ 170950 w 559"/>
                <a:gd name="T3" fmla="*/ 114394 h 609"/>
                <a:gd name="T4" fmla="*/ 201245 w 559"/>
                <a:gd name="T5" fmla="*/ 160079 h 609"/>
                <a:gd name="T6" fmla="*/ 186098 w 559"/>
                <a:gd name="T7" fmla="*/ 190656 h 609"/>
                <a:gd name="T8" fmla="*/ 150393 w 559"/>
                <a:gd name="T9" fmla="*/ 215837 h 609"/>
                <a:gd name="T10" fmla="*/ 112164 w 559"/>
                <a:gd name="T11" fmla="*/ 208283 h 609"/>
                <a:gd name="T12" fmla="*/ 73934 w 559"/>
                <a:gd name="T13" fmla="*/ 215837 h 609"/>
                <a:gd name="T14" fmla="*/ 35705 w 559"/>
                <a:gd name="T15" fmla="*/ 190656 h 609"/>
                <a:gd name="T16" fmla="*/ 23082 w 559"/>
                <a:gd name="T17" fmla="*/ 81299 h 609"/>
                <a:gd name="T18" fmla="*/ 68885 w 559"/>
                <a:gd name="T19" fmla="*/ 53240 h 609"/>
                <a:gd name="T20" fmla="*/ 109639 w 559"/>
                <a:gd name="T21" fmla="*/ 63312 h 609"/>
                <a:gd name="T22" fmla="*/ 152918 w 559"/>
                <a:gd name="T23" fmla="*/ 53240 h 609"/>
                <a:gd name="T24" fmla="*/ 196196 w 559"/>
                <a:gd name="T25" fmla="*/ 73744 h 609"/>
                <a:gd name="T26" fmla="*/ 170950 w 559"/>
                <a:gd name="T27" fmla="*/ 114394 h 609"/>
                <a:gd name="T28" fmla="*/ 107114 w 559"/>
                <a:gd name="T29" fmla="*/ 50722 h 609"/>
                <a:gd name="T30" fmla="*/ 107114 w 559"/>
                <a:gd name="T31" fmla="*/ 50722 h 609"/>
                <a:gd name="T32" fmla="*/ 119737 w 559"/>
                <a:gd name="T33" fmla="*/ 15109 h 609"/>
                <a:gd name="T34" fmla="*/ 152918 w 559"/>
                <a:gd name="T35" fmla="*/ 0 h 609"/>
                <a:gd name="T36" fmla="*/ 140295 w 559"/>
                <a:gd name="T37" fmla="*/ 35613 h 609"/>
                <a:gd name="T38" fmla="*/ 107114 w 559"/>
                <a:gd name="T39" fmla="*/ 50722 h 60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559" h="609">
                  <a:moveTo>
                    <a:pt x="474" y="318"/>
                  </a:moveTo>
                  <a:lnTo>
                    <a:pt x="474" y="318"/>
                  </a:lnTo>
                  <a:cubicBezTo>
                    <a:pt x="474" y="410"/>
                    <a:pt x="558" y="445"/>
                    <a:pt x="558" y="445"/>
                  </a:cubicBezTo>
                  <a:cubicBezTo>
                    <a:pt x="558" y="445"/>
                    <a:pt x="544" y="487"/>
                    <a:pt x="516" y="530"/>
                  </a:cubicBezTo>
                  <a:cubicBezTo>
                    <a:pt x="488" y="565"/>
                    <a:pt x="460" y="600"/>
                    <a:pt x="417" y="600"/>
                  </a:cubicBezTo>
                  <a:cubicBezTo>
                    <a:pt x="375" y="600"/>
                    <a:pt x="361" y="579"/>
                    <a:pt x="311" y="579"/>
                  </a:cubicBezTo>
                  <a:cubicBezTo>
                    <a:pt x="262" y="579"/>
                    <a:pt x="247" y="600"/>
                    <a:pt x="205" y="600"/>
                  </a:cubicBezTo>
                  <a:cubicBezTo>
                    <a:pt x="163" y="608"/>
                    <a:pt x="127" y="565"/>
                    <a:pt x="99" y="530"/>
                  </a:cubicBezTo>
                  <a:cubicBezTo>
                    <a:pt x="43" y="452"/>
                    <a:pt x="0" y="318"/>
                    <a:pt x="64" y="226"/>
                  </a:cubicBezTo>
                  <a:cubicBezTo>
                    <a:pt x="92" y="176"/>
                    <a:pt x="142" y="148"/>
                    <a:pt x="191" y="148"/>
                  </a:cubicBezTo>
                  <a:cubicBezTo>
                    <a:pt x="233" y="148"/>
                    <a:pt x="276" y="176"/>
                    <a:pt x="304" y="176"/>
                  </a:cubicBezTo>
                  <a:cubicBezTo>
                    <a:pt x="325" y="176"/>
                    <a:pt x="375" y="141"/>
                    <a:pt x="424" y="148"/>
                  </a:cubicBezTo>
                  <a:cubicBezTo>
                    <a:pt x="445" y="148"/>
                    <a:pt x="509" y="155"/>
                    <a:pt x="544" y="205"/>
                  </a:cubicBezTo>
                  <a:cubicBezTo>
                    <a:pt x="544" y="205"/>
                    <a:pt x="474" y="247"/>
                    <a:pt x="474" y="318"/>
                  </a:cubicBezTo>
                  <a:close/>
                  <a:moveTo>
                    <a:pt x="297" y="141"/>
                  </a:moveTo>
                  <a:lnTo>
                    <a:pt x="297" y="141"/>
                  </a:lnTo>
                  <a:cubicBezTo>
                    <a:pt x="290" y="106"/>
                    <a:pt x="311" y="71"/>
                    <a:pt x="332" y="42"/>
                  </a:cubicBezTo>
                  <a:cubicBezTo>
                    <a:pt x="354" y="21"/>
                    <a:pt x="396" y="0"/>
                    <a:pt x="424" y="0"/>
                  </a:cubicBezTo>
                  <a:cubicBezTo>
                    <a:pt x="431" y="35"/>
                    <a:pt x="417" y="71"/>
                    <a:pt x="389" y="99"/>
                  </a:cubicBezTo>
                  <a:cubicBezTo>
                    <a:pt x="368" y="120"/>
                    <a:pt x="332" y="141"/>
                    <a:pt x="297" y="1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>
                <a:sym typeface="+mn-lt"/>
              </a:endParaRPr>
            </a:p>
          </p:txBody>
        </p:sp>
      </p:grpSp>
      <p:grpSp>
        <p:nvGrpSpPr>
          <p:cNvPr id="54" name="Group 15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9277929" y="1711679"/>
            <a:ext cx="2248438" cy="1658267"/>
            <a:chOff x="9277929" y="1711679"/>
            <a:chExt cx="2248438" cy="1658267"/>
          </a:xfrm>
        </p:grpSpPr>
        <p:sp>
          <p:nvSpPr>
            <p:cNvPr id="55" name="Oval 32"/>
            <p:cNvSpPr/>
            <p:nvPr/>
          </p:nvSpPr>
          <p:spPr>
            <a:xfrm>
              <a:off x="10033623" y="1711679"/>
              <a:ext cx="737050" cy="737050"/>
            </a:xfrm>
            <a:prstGeom prst="ellipse">
              <a:avLst/>
            </a:prstGeom>
            <a:solidFill>
              <a:srgbClr val="40404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56" name="TextBox 29"/>
            <p:cNvSpPr txBox="1"/>
            <p:nvPr/>
          </p:nvSpPr>
          <p:spPr>
            <a:xfrm>
              <a:off x="9857645" y="2496550"/>
              <a:ext cx="1089007" cy="305853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1200">
                  <a:solidFill>
                    <a:schemeClr val="bg2">
                      <a:lumMod val="50000"/>
                    </a:schemeClr>
                  </a:solidFill>
                  <a:sym typeface="+mn-lt"/>
                </a:rPr>
                <a:t>ILLUSTRATOR</a:t>
              </a:r>
            </a:p>
          </p:txBody>
        </p:sp>
        <p:sp>
          <p:nvSpPr>
            <p:cNvPr id="57" name="TextBox 30"/>
            <p:cNvSpPr txBox="1"/>
            <p:nvPr/>
          </p:nvSpPr>
          <p:spPr>
            <a:xfrm>
              <a:off x="9277929" y="2815948"/>
              <a:ext cx="2248438" cy="553998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1200">
                  <a:solidFill>
                    <a:schemeClr val="bg2">
                      <a:lumMod val="75000"/>
                    </a:schemeClr>
                  </a:solidFill>
                  <a:sym typeface="+mn-lt"/>
                </a:rPr>
                <a:t>Lorem ipsum dolor sit amet consectetur adipiscing</a:t>
              </a:r>
            </a:p>
          </p:txBody>
        </p:sp>
        <p:sp>
          <p:nvSpPr>
            <p:cNvPr id="58" name="Freeform 4"/>
            <p:cNvSpPr>
              <a:spLocks noChangeArrowheads="1"/>
            </p:cNvSpPr>
            <p:nvPr/>
          </p:nvSpPr>
          <p:spPr bwMode="auto">
            <a:xfrm>
              <a:off x="10234383" y="1965482"/>
              <a:ext cx="335530" cy="229444"/>
            </a:xfrm>
            <a:custGeom>
              <a:avLst/>
              <a:gdLst>
                <a:gd name="T0" fmla="*/ 182844 w 601"/>
                <a:gd name="T1" fmla="*/ 0 h 411"/>
                <a:gd name="T2" fmla="*/ 182844 w 601"/>
                <a:gd name="T3" fmla="*/ 0 h 411"/>
                <a:gd name="T4" fmla="*/ 111718 w 601"/>
                <a:gd name="T5" fmla="*/ 0 h 411"/>
                <a:gd name="T6" fmla="*/ 38077 w 601"/>
                <a:gd name="T7" fmla="*/ 0 h 411"/>
                <a:gd name="T8" fmla="*/ 0 w 601"/>
                <a:gd name="T9" fmla="*/ 30533 h 411"/>
                <a:gd name="T10" fmla="*/ 0 w 601"/>
                <a:gd name="T11" fmla="*/ 119260 h 411"/>
                <a:gd name="T12" fmla="*/ 38077 w 601"/>
                <a:gd name="T13" fmla="*/ 147279 h 411"/>
                <a:gd name="T14" fmla="*/ 114232 w 601"/>
                <a:gd name="T15" fmla="*/ 147279 h 411"/>
                <a:gd name="T16" fmla="*/ 182844 w 601"/>
                <a:gd name="T17" fmla="*/ 147279 h 411"/>
                <a:gd name="T18" fmla="*/ 215533 w 601"/>
                <a:gd name="T19" fmla="*/ 119260 h 411"/>
                <a:gd name="T20" fmla="*/ 215533 w 601"/>
                <a:gd name="T21" fmla="*/ 30533 h 411"/>
                <a:gd name="T22" fmla="*/ 182844 w 601"/>
                <a:gd name="T23" fmla="*/ 0 h 411"/>
                <a:gd name="T24" fmla="*/ 93757 w 601"/>
                <a:gd name="T25" fmla="*/ 109202 h 411"/>
                <a:gd name="T26" fmla="*/ 93757 w 601"/>
                <a:gd name="T27" fmla="*/ 109202 h 411"/>
                <a:gd name="T28" fmla="*/ 93757 w 601"/>
                <a:gd name="T29" fmla="*/ 40591 h 411"/>
                <a:gd name="T30" fmla="*/ 139737 w 601"/>
                <a:gd name="T31" fmla="*/ 73639 h 411"/>
                <a:gd name="T32" fmla="*/ 93757 w 601"/>
                <a:gd name="T33" fmla="*/ 109202 h 41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01" h="411">
                  <a:moveTo>
                    <a:pt x="509" y="0"/>
                  </a:moveTo>
                  <a:lnTo>
                    <a:pt x="509" y="0"/>
                  </a:lnTo>
                  <a:cubicBezTo>
                    <a:pt x="311" y="0"/>
                    <a:pt x="311" y="0"/>
                    <a:pt x="31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56" y="0"/>
                    <a:pt x="0" y="35"/>
                    <a:pt x="0" y="85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0" y="381"/>
                    <a:pt x="56" y="410"/>
                    <a:pt x="106" y="410"/>
                  </a:cubicBezTo>
                  <a:cubicBezTo>
                    <a:pt x="318" y="410"/>
                    <a:pt x="318" y="410"/>
                    <a:pt x="318" y="410"/>
                  </a:cubicBezTo>
                  <a:cubicBezTo>
                    <a:pt x="509" y="410"/>
                    <a:pt x="509" y="410"/>
                    <a:pt x="509" y="410"/>
                  </a:cubicBezTo>
                  <a:cubicBezTo>
                    <a:pt x="558" y="410"/>
                    <a:pt x="600" y="381"/>
                    <a:pt x="600" y="332"/>
                  </a:cubicBezTo>
                  <a:cubicBezTo>
                    <a:pt x="600" y="85"/>
                    <a:pt x="600" y="85"/>
                    <a:pt x="600" y="85"/>
                  </a:cubicBezTo>
                  <a:cubicBezTo>
                    <a:pt x="600" y="35"/>
                    <a:pt x="558" y="0"/>
                    <a:pt x="509" y="0"/>
                  </a:cubicBezTo>
                  <a:close/>
                  <a:moveTo>
                    <a:pt x="261" y="304"/>
                  </a:moveTo>
                  <a:lnTo>
                    <a:pt x="261" y="304"/>
                  </a:lnTo>
                  <a:cubicBezTo>
                    <a:pt x="261" y="113"/>
                    <a:pt x="261" y="113"/>
                    <a:pt x="261" y="113"/>
                  </a:cubicBezTo>
                  <a:cubicBezTo>
                    <a:pt x="389" y="205"/>
                    <a:pt x="389" y="205"/>
                    <a:pt x="389" y="205"/>
                  </a:cubicBezTo>
                  <a:lnTo>
                    <a:pt x="261" y="3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>
                <a:sym typeface="+mn-lt"/>
              </a:endParaRPr>
            </a:p>
          </p:txBody>
        </p:sp>
      </p:grpSp>
      <p:cxnSp>
        <p:nvCxnSpPr>
          <p:cNvPr id="59" name="Straight Connector 6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CxnSpPr/>
          <p:nvPr/>
        </p:nvCxnSpPr>
        <p:spPr>
          <a:xfrm>
            <a:off x="858838" y="3496013"/>
            <a:ext cx="1051401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6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CxnSpPr/>
          <p:nvPr/>
        </p:nvCxnSpPr>
        <p:spPr>
          <a:xfrm>
            <a:off x="2908920" y="1673579"/>
            <a:ext cx="0" cy="382437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5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CxnSpPr/>
          <p:nvPr/>
        </p:nvCxnSpPr>
        <p:spPr>
          <a:xfrm>
            <a:off x="9392343" y="1673579"/>
            <a:ext cx="0" cy="382437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6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CxnSpPr/>
          <p:nvPr/>
        </p:nvCxnSpPr>
        <p:spPr>
          <a:xfrm>
            <a:off x="7239269" y="1673579"/>
            <a:ext cx="0" cy="382437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7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CxnSpPr/>
          <p:nvPr/>
        </p:nvCxnSpPr>
        <p:spPr>
          <a:xfrm>
            <a:off x="5002029" y="1673579"/>
            <a:ext cx="0" cy="382437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7d195523061f1c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 hidden="1">
            <a:extLst>
              <a:ext uri="{FF2B5EF4-FFF2-40B4-BE49-F238E27FC236}">
                <a16:creationId xmlns:a16="http://schemas.microsoft.com/office/drawing/2014/main" xmlns="" id="{26174BB3-CF96-4DC0-B0B4-F007A30FA662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e7d195523061f1c0dc554706afe4c72a60a25314cbaece805811E654B44695D34D35691164BB3D154CCFD5D798F6FEAD99EAA8F1ADC3D4AFA5BC9ED0BB3A4B45073A038AC38E89AB54D31AA59602B9F11A29459BC811AFFF45A9C39052ACBA38F2F7DC04F22EB0CC6C7365DCE581D124AF00D71D0DBC7A3A2E054C90205733772EEA43437BE5B476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41927480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4908015" y="375985"/>
            <a:ext cx="23759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 WORD</a:t>
            </a:r>
          </a:p>
        </p:txBody>
      </p:sp>
      <p:cxnSp>
        <p:nvCxnSpPr>
          <p:cNvPr id="3" name="Straight Connector 9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CxnSpPr/>
          <p:nvPr/>
        </p:nvCxnSpPr>
        <p:spPr>
          <a:xfrm>
            <a:off x="1624584" y="4485344"/>
            <a:ext cx="8942832" cy="0"/>
          </a:xfrm>
          <a:prstGeom prst="line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1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 txBox="1"/>
          <p:nvPr/>
        </p:nvSpPr>
        <p:spPr>
          <a:xfrm>
            <a:off x="2586956" y="3981451"/>
            <a:ext cx="7010400" cy="556179"/>
          </a:xfrm>
          <a:prstGeom prst="rect">
            <a:avLst/>
          </a:prstGeom>
          <a:noFill/>
        </p:spPr>
        <p:txBody>
          <a:bodyPr wrap="square" lIns="36000" tIns="46800" rIns="36000" bIns="468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>
                <a:solidFill>
                  <a:schemeClr val="bg2">
                    <a:lumMod val="75000"/>
                  </a:schemeClr>
                </a:solidFill>
                <a:sym typeface="+mn-lt"/>
              </a:rPr>
              <a:t>Lorem ipsum dolor sit amet, consectetur adipiscing elit. Donec luctus nibh sit amet sem vulputate, venenatis bibendum orci pulvinar. Nullam nec lorem ut ipsum rhoncus imperdiet</a:t>
            </a:r>
          </a:p>
        </p:txBody>
      </p:sp>
      <p:grpSp>
        <p:nvGrpSpPr>
          <p:cNvPr id="5" name="Group 1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775640" y="4818619"/>
            <a:ext cx="2563521" cy="892552"/>
            <a:chOff x="1700033" y="4557094"/>
            <a:chExt cx="2563521" cy="892552"/>
          </a:xfrm>
        </p:grpSpPr>
        <p:sp>
          <p:nvSpPr>
            <p:cNvPr id="6" name="TextBox 15"/>
            <p:cNvSpPr txBox="1"/>
            <p:nvPr/>
          </p:nvSpPr>
          <p:spPr>
            <a:xfrm>
              <a:off x="2271504" y="4557094"/>
              <a:ext cx="1420582" cy="3414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1400" b="1">
                  <a:solidFill>
                    <a:schemeClr val="bg2">
                      <a:lumMod val="50000"/>
                    </a:schemeClr>
                  </a:solidFill>
                  <a:sym typeface="+mn-lt"/>
                </a:rPr>
                <a:t>BREAK PAGES</a:t>
              </a:r>
            </a:p>
          </p:txBody>
        </p:sp>
        <p:sp>
          <p:nvSpPr>
            <p:cNvPr id="7" name="TextBox 16"/>
            <p:cNvSpPr txBox="1"/>
            <p:nvPr/>
          </p:nvSpPr>
          <p:spPr>
            <a:xfrm>
              <a:off x="1700033" y="4895648"/>
              <a:ext cx="256352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1200">
                  <a:solidFill>
                    <a:schemeClr val="bg2">
                      <a:lumMod val="75000"/>
                    </a:schemeClr>
                  </a:solidFill>
                  <a:cs typeface="Arial" panose="020B0604020202020204" pitchFamily="34" charset="0"/>
                  <a:sym typeface="+mn-lt"/>
                </a:rPr>
                <a:t>Lorem ipsum dolor sit amet consectetur adipiscing elit </a:t>
              </a:r>
              <a:r>
                <a:rPr lang="vi-VN" sz="1200">
                  <a:solidFill>
                    <a:schemeClr val="bg2">
                      <a:lumMod val="75000"/>
                    </a:schemeClr>
                  </a:solidFill>
                  <a:cs typeface="Arial" panose="020B0604020202020204" pitchFamily="34" charset="0"/>
                  <a:sym typeface="+mn-lt"/>
                </a:rPr>
                <a:t>f</a:t>
              </a:r>
              <a:r>
                <a:rPr lang="en-US" sz="1200">
                  <a:solidFill>
                    <a:schemeClr val="bg2">
                      <a:lumMod val="75000"/>
                    </a:schemeClr>
                  </a:solidFill>
                  <a:cs typeface="Arial" panose="020B0604020202020204" pitchFamily="34" charset="0"/>
                  <a:sym typeface="+mn-lt"/>
                </a:rPr>
                <a:t>usce </a:t>
              </a:r>
              <a:endParaRPr lang="en-US" sz="1200">
                <a:solidFill>
                  <a:schemeClr val="bg2">
                    <a:lumMod val="75000"/>
                  </a:schemeClr>
                </a:solidFill>
                <a:sym typeface="+mn-lt"/>
              </a:endParaRPr>
            </a:p>
          </p:txBody>
        </p:sp>
      </p:grpSp>
      <p:grpSp>
        <p:nvGrpSpPr>
          <p:cNvPr id="8" name="Group 17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3472008" y="4818619"/>
            <a:ext cx="2563521" cy="892552"/>
            <a:chOff x="5492245" y="4557094"/>
            <a:chExt cx="2563521" cy="892552"/>
          </a:xfrm>
        </p:grpSpPr>
        <p:sp>
          <p:nvSpPr>
            <p:cNvPr id="9" name="TextBox 18"/>
            <p:cNvSpPr txBox="1"/>
            <p:nvPr/>
          </p:nvSpPr>
          <p:spPr>
            <a:xfrm>
              <a:off x="5806433" y="4557094"/>
              <a:ext cx="1935145" cy="3414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1400" b="1">
                  <a:solidFill>
                    <a:schemeClr val="bg2">
                      <a:lumMod val="50000"/>
                    </a:schemeClr>
                  </a:solidFill>
                  <a:sym typeface="+mn-lt"/>
                </a:rPr>
                <a:t>UNLIMITED COLORS</a:t>
              </a:r>
            </a:p>
          </p:txBody>
        </p:sp>
        <p:sp>
          <p:nvSpPr>
            <p:cNvPr id="10" name="TextBox 19"/>
            <p:cNvSpPr txBox="1"/>
            <p:nvPr/>
          </p:nvSpPr>
          <p:spPr>
            <a:xfrm>
              <a:off x="5492245" y="4895648"/>
              <a:ext cx="256352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1200">
                  <a:solidFill>
                    <a:schemeClr val="bg2">
                      <a:lumMod val="75000"/>
                    </a:schemeClr>
                  </a:solidFill>
                  <a:cs typeface="Arial" panose="020B0604020202020204" pitchFamily="34" charset="0"/>
                  <a:sym typeface="+mn-lt"/>
                </a:rPr>
                <a:t>Lorem ipsum dolor sit amet consectetur adipiscing elit </a:t>
              </a:r>
              <a:r>
                <a:rPr lang="vi-VN" sz="1200">
                  <a:solidFill>
                    <a:schemeClr val="bg2">
                      <a:lumMod val="75000"/>
                    </a:schemeClr>
                  </a:solidFill>
                  <a:cs typeface="Arial" panose="020B0604020202020204" pitchFamily="34" charset="0"/>
                  <a:sym typeface="+mn-lt"/>
                </a:rPr>
                <a:t>f</a:t>
              </a:r>
              <a:r>
                <a:rPr lang="en-US" sz="1200">
                  <a:solidFill>
                    <a:schemeClr val="bg2">
                      <a:lumMod val="75000"/>
                    </a:schemeClr>
                  </a:solidFill>
                  <a:cs typeface="Arial" panose="020B0604020202020204" pitchFamily="34" charset="0"/>
                  <a:sym typeface="+mn-lt"/>
                </a:rPr>
                <a:t>usce </a:t>
              </a:r>
              <a:endParaRPr lang="en-US" sz="1200">
                <a:solidFill>
                  <a:schemeClr val="bg2">
                    <a:lumMod val="75000"/>
                  </a:schemeClr>
                </a:solidFill>
                <a:sym typeface="+mn-lt"/>
              </a:endParaRPr>
            </a:p>
          </p:txBody>
        </p:sp>
      </p:grpSp>
      <p:grpSp>
        <p:nvGrpSpPr>
          <p:cNvPr id="11" name="Group 2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6168376" y="4818619"/>
            <a:ext cx="2563521" cy="892552"/>
            <a:chOff x="9121094" y="4557094"/>
            <a:chExt cx="2563521" cy="892552"/>
          </a:xfrm>
        </p:grpSpPr>
        <p:sp>
          <p:nvSpPr>
            <p:cNvPr id="12" name="TextBox 21"/>
            <p:cNvSpPr txBox="1"/>
            <p:nvPr/>
          </p:nvSpPr>
          <p:spPr>
            <a:xfrm>
              <a:off x="9712602" y="4557094"/>
              <a:ext cx="1380506" cy="3414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1400" b="1">
                  <a:solidFill>
                    <a:schemeClr val="bg2">
                      <a:lumMod val="50000"/>
                    </a:schemeClr>
                  </a:solidFill>
                  <a:sym typeface="+mn-lt"/>
                </a:rPr>
                <a:t>FREE UPDATE</a:t>
              </a:r>
            </a:p>
          </p:txBody>
        </p:sp>
        <p:sp>
          <p:nvSpPr>
            <p:cNvPr id="13" name="TextBox 22"/>
            <p:cNvSpPr txBox="1"/>
            <p:nvPr/>
          </p:nvSpPr>
          <p:spPr>
            <a:xfrm>
              <a:off x="9121094" y="4895648"/>
              <a:ext cx="256352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1200">
                  <a:solidFill>
                    <a:schemeClr val="bg2">
                      <a:lumMod val="75000"/>
                    </a:schemeClr>
                  </a:solidFill>
                  <a:cs typeface="Arial" panose="020B0604020202020204" pitchFamily="34" charset="0"/>
                  <a:sym typeface="+mn-lt"/>
                </a:rPr>
                <a:t>Lorem ipsum dolor sit amet consectetur adipiscing elit </a:t>
              </a:r>
              <a:r>
                <a:rPr lang="vi-VN" sz="1200">
                  <a:solidFill>
                    <a:schemeClr val="bg2">
                      <a:lumMod val="75000"/>
                    </a:schemeClr>
                  </a:solidFill>
                  <a:cs typeface="Arial" panose="020B0604020202020204" pitchFamily="34" charset="0"/>
                  <a:sym typeface="+mn-lt"/>
                </a:rPr>
                <a:t>f</a:t>
              </a:r>
              <a:r>
                <a:rPr lang="en-US" sz="1200">
                  <a:solidFill>
                    <a:schemeClr val="bg2">
                      <a:lumMod val="75000"/>
                    </a:schemeClr>
                  </a:solidFill>
                  <a:cs typeface="Arial" panose="020B0604020202020204" pitchFamily="34" charset="0"/>
                  <a:sym typeface="+mn-lt"/>
                </a:rPr>
                <a:t>usce</a:t>
              </a:r>
              <a:endParaRPr lang="en-US" sz="1200">
                <a:solidFill>
                  <a:schemeClr val="bg2">
                    <a:lumMod val="75000"/>
                  </a:schemeClr>
                </a:solidFill>
                <a:sym typeface="+mn-lt"/>
              </a:endParaRPr>
            </a:p>
          </p:txBody>
        </p:sp>
      </p:grpSp>
      <p:grpSp>
        <p:nvGrpSpPr>
          <p:cNvPr id="14" name="Group 2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8864744" y="4818619"/>
            <a:ext cx="2563521" cy="892552"/>
            <a:chOff x="9121094" y="4557094"/>
            <a:chExt cx="2563521" cy="892552"/>
          </a:xfrm>
        </p:grpSpPr>
        <p:sp>
          <p:nvSpPr>
            <p:cNvPr id="15" name="TextBox 24"/>
            <p:cNvSpPr txBox="1"/>
            <p:nvPr/>
          </p:nvSpPr>
          <p:spPr>
            <a:xfrm>
              <a:off x="9515436" y="4557094"/>
              <a:ext cx="1774845" cy="3414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1400" b="1">
                  <a:solidFill>
                    <a:schemeClr val="bg2">
                      <a:lumMod val="50000"/>
                    </a:schemeClr>
                  </a:solidFill>
                  <a:sym typeface="+mn-lt"/>
                </a:rPr>
                <a:t>F</a:t>
              </a:r>
              <a:r>
                <a:rPr lang="vi-VN" sz="1400" b="1">
                  <a:solidFill>
                    <a:schemeClr val="bg2">
                      <a:lumMod val="50000"/>
                    </a:schemeClr>
                  </a:solidFill>
                  <a:sym typeface="+mn-lt"/>
                </a:rPr>
                <a:t>ULLY ANIMATION</a:t>
              </a:r>
              <a:endParaRPr lang="en-US" sz="1400" b="1">
                <a:solidFill>
                  <a:schemeClr val="bg2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16" name="TextBox 25"/>
            <p:cNvSpPr txBox="1"/>
            <p:nvPr/>
          </p:nvSpPr>
          <p:spPr>
            <a:xfrm>
              <a:off x="9121094" y="4895648"/>
              <a:ext cx="256352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1200">
                  <a:solidFill>
                    <a:schemeClr val="bg2">
                      <a:lumMod val="75000"/>
                    </a:schemeClr>
                  </a:solidFill>
                  <a:cs typeface="Arial" panose="020B0604020202020204" pitchFamily="34" charset="0"/>
                  <a:sym typeface="+mn-lt"/>
                </a:rPr>
                <a:t>Lorem ipsum dolor sit amet consectetur adipiscing elit </a:t>
              </a:r>
              <a:r>
                <a:rPr lang="vi-VN" sz="1200">
                  <a:solidFill>
                    <a:schemeClr val="bg2">
                      <a:lumMod val="75000"/>
                    </a:schemeClr>
                  </a:solidFill>
                  <a:cs typeface="Arial" panose="020B0604020202020204" pitchFamily="34" charset="0"/>
                  <a:sym typeface="+mn-lt"/>
                </a:rPr>
                <a:t>f</a:t>
              </a:r>
              <a:r>
                <a:rPr lang="en-US" sz="1200">
                  <a:solidFill>
                    <a:schemeClr val="bg2">
                      <a:lumMod val="75000"/>
                    </a:schemeClr>
                  </a:solidFill>
                  <a:cs typeface="Arial" panose="020B0604020202020204" pitchFamily="34" charset="0"/>
                  <a:sym typeface="+mn-lt"/>
                </a:rPr>
                <a:t>usce</a:t>
              </a:r>
              <a:endParaRPr lang="en-US" sz="1200">
                <a:solidFill>
                  <a:schemeClr val="bg2">
                    <a:lumMod val="75000"/>
                  </a:schemeClr>
                </a:solidFill>
                <a:sym typeface="+mn-lt"/>
              </a:endParaRPr>
            </a:p>
          </p:txBody>
        </p:sp>
      </p:grpSp>
      <p:grpSp>
        <p:nvGrpSpPr>
          <p:cNvPr id="17" name="Group 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1624584" y="1371600"/>
            <a:ext cx="8942832" cy="2328862"/>
            <a:chOff x="1624584" y="1447800"/>
            <a:chExt cx="8942832" cy="2328862"/>
          </a:xfrm>
        </p:grpSpPr>
        <p:pic>
          <p:nvPicPr>
            <p:cNvPr id="18" name="Picture 5"/>
            <p:cNvPicPr>
              <a:picLocks noChangeAspect="1"/>
            </p:cNvPicPr>
            <p:nvPr/>
          </p:nvPicPr>
          <p:blipFill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624584" y="1447800"/>
              <a:ext cx="8942832" cy="2328862"/>
            </a:xfrm>
            <a:custGeom>
              <a:avLst/>
              <a:gdLst>
                <a:gd name="connsiteX0" fmla="*/ 197642 w 8942832"/>
                <a:gd name="connsiteY0" fmla="*/ 0 h 2328862"/>
                <a:gd name="connsiteX1" fmla="*/ 8745191 w 8942832"/>
                <a:gd name="connsiteY1" fmla="*/ 0 h 2328862"/>
                <a:gd name="connsiteX2" fmla="*/ 8785015 w 8942832"/>
                <a:gd name="connsiteY2" fmla="*/ 4015 h 2328862"/>
                <a:gd name="connsiteX3" fmla="*/ 8942832 w 8942832"/>
                <a:gd name="connsiteY3" fmla="*/ 197650 h 2328862"/>
                <a:gd name="connsiteX4" fmla="*/ 8942832 w 8942832"/>
                <a:gd name="connsiteY4" fmla="*/ 2131211 h 2328862"/>
                <a:gd name="connsiteX5" fmla="*/ 8745181 w 8942832"/>
                <a:gd name="connsiteY5" fmla="*/ 2328862 h 2328862"/>
                <a:gd name="connsiteX6" fmla="*/ 197651 w 8942832"/>
                <a:gd name="connsiteY6" fmla="*/ 2328862 h 2328862"/>
                <a:gd name="connsiteX7" fmla="*/ 0 w 8942832"/>
                <a:gd name="connsiteY7" fmla="*/ 2131211 h 2328862"/>
                <a:gd name="connsiteX8" fmla="*/ 0 w 8942832"/>
                <a:gd name="connsiteY8" fmla="*/ 197650 h 2328862"/>
                <a:gd name="connsiteX9" fmla="*/ 157818 w 8942832"/>
                <a:gd name="connsiteY9" fmla="*/ 4015 h 2328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942832" h="2328862">
                  <a:moveTo>
                    <a:pt x="197642" y="0"/>
                  </a:moveTo>
                  <a:lnTo>
                    <a:pt x="8745191" y="0"/>
                  </a:lnTo>
                  <a:lnTo>
                    <a:pt x="8785015" y="4015"/>
                  </a:lnTo>
                  <a:cubicBezTo>
                    <a:pt x="8875081" y="22445"/>
                    <a:pt x="8942832" y="102135"/>
                    <a:pt x="8942832" y="197650"/>
                  </a:cubicBezTo>
                  <a:lnTo>
                    <a:pt x="8942832" y="2131211"/>
                  </a:lnTo>
                  <a:cubicBezTo>
                    <a:pt x="8942832" y="2240371"/>
                    <a:pt x="8854341" y="2328862"/>
                    <a:pt x="8745181" y="2328862"/>
                  </a:cubicBezTo>
                  <a:lnTo>
                    <a:pt x="197651" y="2328862"/>
                  </a:lnTo>
                  <a:cubicBezTo>
                    <a:pt x="88491" y="2328862"/>
                    <a:pt x="0" y="2240371"/>
                    <a:pt x="0" y="2131211"/>
                  </a:cubicBezTo>
                  <a:lnTo>
                    <a:pt x="0" y="197650"/>
                  </a:lnTo>
                  <a:cubicBezTo>
                    <a:pt x="0" y="102135"/>
                    <a:pt x="67751" y="22445"/>
                    <a:pt x="157818" y="4015"/>
                  </a:cubicBezTo>
                  <a:close/>
                </a:path>
              </a:pathLst>
            </a:custGeom>
          </p:spPr>
        </p:pic>
        <p:grpSp>
          <p:nvGrpSpPr>
            <p:cNvPr id="20" name="Group 6"/>
            <p:cNvGrpSpPr/>
            <p:nvPr/>
          </p:nvGrpSpPr>
          <p:grpSpPr>
            <a:xfrm>
              <a:off x="4947948" y="2357006"/>
              <a:ext cx="2296103" cy="510450"/>
              <a:chOff x="4878401" y="4187518"/>
              <a:chExt cx="2924707" cy="510450"/>
            </a:xfrm>
          </p:grpSpPr>
          <p:sp>
            <p:nvSpPr>
              <p:cNvPr id="21" name="Rounded Rectangle 7"/>
              <p:cNvSpPr/>
              <p:nvPr/>
            </p:nvSpPr>
            <p:spPr>
              <a:xfrm>
                <a:off x="4878401" y="4187518"/>
                <a:ext cx="2924707" cy="510450"/>
              </a:xfrm>
              <a:prstGeom prst="roundRect">
                <a:avLst>
                  <a:gd name="adj" fmla="val 50000"/>
                </a:avLst>
              </a:prstGeom>
              <a:solidFill>
                <a:srgbClr val="404040"/>
              </a:solidFill>
              <a:ln>
                <a:noFill/>
              </a:ln>
              <a:effectLst>
                <a:outerShdw blurRad="381000" dist="76200" dir="5400000" algn="t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ym typeface="+mn-lt"/>
                </a:endParaRPr>
              </a:p>
            </p:txBody>
          </p:sp>
          <p:sp>
            <p:nvSpPr>
              <p:cNvPr id="22" name="TextBox 8"/>
              <p:cNvSpPr txBox="1"/>
              <p:nvPr/>
            </p:nvSpPr>
            <p:spPr>
              <a:xfrm>
                <a:off x="5300224" y="4288854"/>
                <a:ext cx="208106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>
                    <a:solidFill>
                      <a:schemeClr val="bg1"/>
                    </a:solidFill>
                    <a:cs typeface="Arial" panose="020B0604020202020204" pitchFamily="34" charset="0"/>
                    <a:sym typeface="+mn-lt"/>
                  </a:rPr>
                  <a:t>THAT AWESOME!</a:t>
                </a:r>
              </a:p>
            </p:txBody>
          </p:sp>
        </p:grpSp>
      </p:grpSp>
      <p:sp>
        <p:nvSpPr>
          <p:cNvPr id="2" name="e7d195523061f1c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 hidden="1">
            <a:extLst>
              <a:ext uri="{FF2B5EF4-FFF2-40B4-BE49-F238E27FC236}">
                <a16:creationId xmlns:a16="http://schemas.microsoft.com/office/drawing/2014/main" xmlns="" id="{C2DF56FD-F485-465E-993A-5B9CB4638662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e7d195523061f1c0dc554706afe4c72a60a25314cbaece805811E654B44695D34D35691164BB3D154CCFD5D798F6FEAD99EAA8F1ADC3D4AFA5BC9ED0BB3A4B45073A038AC38E89AB54D31AA59602B9F11A29459BC811AFFF45A9C39052ACBA38F2F7DC04F22EB0CC6C7365DCE581D124AF00D71D0DBC7A3A2E054C90205733772EEA43437BE5B476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8797428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4908015" y="375985"/>
            <a:ext cx="23759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 WORD</a:t>
            </a:r>
          </a:p>
        </p:txBody>
      </p:sp>
      <p:grpSp>
        <p:nvGrpSpPr>
          <p:cNvPr id="2" name="组合 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898525" y="2160134"/>
            <a:ext cx="2520950" cy="3205162"/>
            <a:chOff x="898525" y="2160134"/>
            <a:chExt cx="2520950" cy="3205162"/>
          </a:xfrm>
        </p:grpSpPr>
        <p:sp>
          <p:nvSpPr>
            <p:cNvPr id="4" name="圆角矩形 4"/>
            <p:cNvSpPr>
              <a:spLocks noChangeAspect="1" noChangeArrowheads="1"/>
            </p:cNvSpPr>
            <p:nvPr/>
          </p:nvSpPr>
          <p:spPr bwMode="auto">
            <a:xfrm rot="1800000">
              <a:off x="1619250" y="2160134"/>
              <a:ext cx="1079500" cy="1079500"/>
            </a:xfrm>
            <a:prstGeom prst="roundRect">
              <a:avLst>
                <a:gd name="adj" fmla="val 30000"/>
              </a:avLst>
            </a:prstGeom>
            <a:solidFill>
              <a:srgbClr val="A5A5A5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" name="圆角矩形 5"/>
            <p:cNvSpPr>
              <a:spLocks noChangeAspect="1" noChangeArrowheads="1"/>
            </p:cNvSpPr>
            <p:nvPr/>
          </p:nvSpPr>
          <p:spPr bwMode="auto">
            <a:xfrm rot="2700000">
              <a:off x="1619250" y="2160134"/>
              <a:ext cx="1079500" cy="1079500"/>
            </a:xfrm>
            <a:prstGeom prst="roundRect">
              <a:avLst>
                <a:gd name="adj" fmla="val 30000"/>
              </a:avLst>
            </a:prstGeom>
            <a:solidFill>
              <a:srgbClr val="404040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6" name="直接连接符 18"/>
            <p:cNvCxnSpPr>
              <a:cxnSpLocks noChangeShapeType="1"/>
            </p:cNvCxnSpPr>
            <p:nvPr/>
          </p:nvCxnSpPr>
          <p:spPr bwMode="auto">
            <a:xfrm>
              <a:off x="2159000" y="3330121"/>
              <a:ext cx="0" cy="539750"/>
            </a:xfrm>
            <a:prstGeom prst="line">
              <a:avLst/>
            </a:prstGeom>
            <a:noFill/>
            <a:ln w="19050">
              <a:solidFill>
                <a:srgbClr val="40404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" name="文本框 22"/>
            <p:cNvSpPr txBox="1">
              <a:spLocks noChangeArrowheads="1"/>
            </p:cNvSpPr>
            <p:nvPr/>
          </p:nvSpPr>
          <p:spPr bwMode="auto">
            <a:xfrm>
              <a:off x="1456724" y="3982584"/>
              <a:ext cx="140455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rgbClr val="404040"/>
                  </a:solidFill>
                </a:rPr>
                <a:t>MORE THAN </a:t>
              </a:r>
            </a:p>
            <a:p>
              <a:pPr algn="ctr"/>
              <a:r>
                <a:rPr lang="en-US" altLang="zh-CN" sz="1600" dirty="0">
                  <a:solidFill>
                    <a:srgbClr val="404040"/>
                  </a:solidFill>
                </a:rPr>
                <a:t>PowerPoint</a:t>
              </a:r>
            </a:p>
          </p:txBody>
        </p:sp>
        <p:sp>
          <p:nvSpPr>
            <p:cNvPr id="8" name="文本框 23"/>
            <p:cNvSpPr txBox="1">
              <a:spLocks noChangeArrowheads="1"/>
            </p:cNvSpPr>
            <p:nvPr/>
          </p:nvSpPr>
          <p:spPr bwMode="auto">
            <a:xfrm>
              <a:off x="898525" y="4465184"/>
              <a:ext cx="2520950" cy="900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25000"/>
                </a:lnSpc>
              </a:pPr>
              <a:r>
                <a:rPr lang="en-US" altLang="zh-CN" sz="1400" dirty="0">
                  <a:solidFill>
                    <a:srgbClr val="8F8F8F"/>
                  </a:solidFill>
                </a:rPr>
                <a:t>People tend to read writing. This text will not appear in a consistent order.</a:t>
              </a:r>
              <a:endParaRPr lang="zh-CN" altLang="en-US" sz="1400" dirty="0">
                <a:solidFill>
                  <a:srgbClr val="8F8F8F"/>
                </a:solidFill>
              </a:endParaRPr>
            </a:p>
          </p:txBody>
        </p:sp>
        <p:sp>
          <p:nvSpPr>
            <p:cNvPr id="27" name="KSO_Shape"/>
            <p:cNvSpPr>
              <a:spLocks noChangeAspect="1"/>
            </p:cNvSpPr>
            <p:nvPr/>
          </p:nvSpPr>
          <p:spPr bwMode="auto">
            <a:xfrm>
              <a:off x="1798638" y="2379209"/>
              <a:ext cx="720725" cy="714375"/>
            </a:xfrm>
            <a:custGeom>
              <a:avLst/>
              <a:gdLst>
                <a:gd name="T0" fmla="*/ 1420802 w 2262188"/>
                <a:gd name="T1" fmla="*/ 2155372 h 2241550"/>
                <a:gd name="T2" fmla="*/ 0 w 2262188"/>
                <a:gd name="T3" fmla="*/ 1901959 h 2241550"/>
                <a:gd name="T4" fmla="*/ 966787 w 2262188"/>
                <a:gd name="T5" fmla="*/ 2002745 h 2241550"/>
                <a:gd name="T6" fmla="*/ 463550 w 2262188"/>
                <a:gd name="T7" fmla="*/ 1799189 h 2241550"/>
                <a:gd name="T8" fmla="*/ 1920875 w 2262188"/>
                <a:gd name="T9" fmla="*/ 1721932 h 2241550"/>
                <a:gd name="T10" fmla="*/ 1920875 w 2262188"/>
                <a:gd name="T11" fmla="*/ 1643063 h 2241550"/>
                <a:gd name="T12" fmla="*/ 1920875 w 2262188"/>
                <a:gd name="T13" fmla="*/ 1520825 h 2241550"/>
                <a:gd name="T14" fmla="*/ 1437365 w 2262188"/>
                <a:gd name="T15" fmla="*/ 1781511 h 2241550"/>
                <a:gd name="T16" fmla="*/ 0 w 2262188"/>
                <a:gd name="T17" fmla="*/ 1470217 h 2241550"/>
                <a:gd name="T18" fmla="*/ 1304860 w 2262188"/>
                <a:gd name="T19" fmla="*/ 1658938 h 2241550"/>
                <a:gd name="T20" fmla="*/ 1333924 w 2262188"/>
                <a:gd name="T21" fmla="*/ 1648052 h 2241550"/>
                <a:gd name="T22" fmla="*/ 1395684 w 2262188"/>
                <a:gd name="T23" fmla="*/ 1641022 h 2241550"/>
                <a:gd name="T24" fmla="*/ 1448362 w 2262188"/>
                <a:gd name="T25" fmla="*/ 1646011 h 2241550"/>
                <a:gd name="T26" fmla="*/ 1677920 w 2262188"/>
                <a:gd name="T27" fmla="*/ 1506991 h 2241550"/>
                <a:gd name="T28" fmla="*/ 1657031 w 2262188"/>
                <a:gd name="T29" fmla="*/ 1492023 h 2241550"/>
                <a:gd name="T30" fmla="*/ 1654306 w 2262188"/>
                <a:gd name="T31" fmla="*/ 1479097 h 2241550"/>
                <a:gd name="T32" fmla="*/ 1663843 w 2262188"/>
                <a:gd name="T33" fmla="*/ 1466170 h 2241550"/>
                <a:gd name="T34" fmla="*/ 995838 w 2262188"/>
                <a:gd name="T35" fmla="*/ 1258888 h 2241550"/>
                <a:gd name="T36" fmla="*/ 489738 w 2262188"/>
                <a:gd name="T37" fmla="*/ 1130300 h 2241550"/>
                <a:gd name="T38" fmla="*/ 594035 w 2262188"/>
                <a:gd name="T39" fmla="*/ 1213404 h 2241550"/>
                <a:gd name="T40" fmla="*/ 555491 w 2262188"/>
                <a:gd name="T41" fmla="*/ 1222487 h 2241550"/>
                <a:gd name="T42" fmla="*/ 486564 w 2262188"/>
                <a:gd name="T43" fmla="*/ 1223168 h 2241550"/>
                <a:gd name="T44" fmla="*/ 211086 w 2262188"/>
                <a:gd name="T45" fmla="*/ 1351684 h 2241550"/>
                <a:gd name="T46" fmla="*/ 251218 w 2262188"/>
                <a:gd name="T47" fmla="*/ 1368941 h 2241550"/>
                <a:gd name="T48" fmla="*/ 259153 w 2262188"/>
                <a:gd name="T49" fmla="*/ 1381429 h 2241550"/>
                <a:gd name="T50" fmla="*/ 255072 w 2262188"/>
                <a:gd name="T51" fmla="*/ 1394599 h 2241550"/>
                <a:gd name="T52" fmla="*/ 240561 w 2262188"/>
                <a:gd name="T53" fmla="*/ 1405498 h 2241550"/>
                <a:gd name="T54" fmla="*/ 810075 w 2262188"/>
                <a:gd name="T55" fmla="*/ 1021049 h 2241550"/>
                <a:gd name="T56" fmla="*/ 341312 w 2262188"/>
                <a:gd name="T57" fmla="*/ 771297 h 2241550"/>
                <a:gd name="T58" fmla="*/ 2262188 w 2262188"/>
                <a:gd name="T59" fmla="*/ 687389 h 2241550"/>
                <a:gd name="T60" fmla="*/ 830949 w 2262188"/>
                <a:gd name="T61" fmla="*/ 982664 h 2241550"/>
                <a:gd name="T62" fmla="*/ 1797050 w 2262188"/>
                <a:gd name="T63" fmla="*/ 752476 h 2241550"/>
                <a:gd name="T64" fmla="*/ 1295400 w 2262188"/>
                <a:gd name="T65" fmla="*/ 660174 h 2241550"/>
                <a:gd name="T66" fmla="*/ 2262188 w 2262188"/>
                <a:gd name="T67" fmla="*/ 462607 h 2241550"/>
                <a:gd name="T68" fmla="*/ 824823 w 2262188"/>
                <a:gd name="T69" fmla="*/ 651157 h 2241550"/>
                <a:gd name="T70" fmla="*/ 341312 w 2262188"/>
                <a:gd name="T71" fmla="*/ 390526 h 2241550"/>
                <a:gd name="T72" fmla="*/ 786730 w 2262188"/>
                <a:gd name="T73" fmla="*/ 233363 h 2241550"/>
                <a:gd name="T74" fmla="*/ 600403 w 2262188"/>
                <a:gd name="T75" fmla="*/ 336703 h 2241550"/>
                <a:gd name="T76" fmla="*/ 608110 w 2262188"/>
                <a:gd name="T77" fmla="*/ 349677 h 2241550"/>
                <a:gd name="T78" fmla="*/ 603350 w 2262188"/>
                <a:gd name="T79" fmla="*/ 362651 h 2241550"/>
                <a:gd name="T80" fmla="*/ 576602 w 2262188"/>
                <a:gd name="T81" fmla="*/ 378585 h 2241550"/>
                <a:gd name="T82" fmla="*/ 820278 w 2262188"/>
                <a:gd name="T83" fmla="*/ 514246 h 2241550"/>
                <a:gd name="T84" fmla="*/ 878761 w 2262188"/>
                <a:gd name="T85" fmla="*/ 510831 h 2241550"/>
                <a:gd name="T86" fmla="*/ 932710 w 2262188"/>
                <a:gd name="T87" fmla="*/ 519026 h 2241550"/>
                <a:gd name="T88" fmla="*/ 1216508 w 2262188"/>
                <a:gd name="T89" fmla="*/ 466218 h 2241550"/>
                <a:gd name="T90" fmla="*/ 1749425 w 2262188"/>
                <a:gd name="T91" fmla="*/ 883986 h 2241550"/>
                <a:gd name="T92" fmla="*/ 1798297 w 2262188"/>
                <a:gd name="T93" fmla="*/ 374650 h 2241550"/>
                <a:gd name="T94" fmla="*/ 2012784 w 2262188"/>
                <a:gd name="T95" fmla="*/ 269585 h 2241550"/>
                <a:gd name="T96" fmla="*/ 2003262 w 2262188"/>
                <a:gd name="T97" fmla="*/ 256650 h 2241550"/>
                <a:gd name="T98" fmla="*/ 2006209 w 2262188"/>
                <a:gd name="T99" fmla="*/ 243943 h 2241550"/>
                <a:gd name="T100" fmla="*/ 2027068 w 2262188"/>
                <a:gd name="T101" fmla="*/ 228966 h 2241550"/>
                <a:gd name="T102" fmla="*/ 1797843 w 2262188"/>
                <a:gd name="T103" fmla="*/ 89635 h 2241550"/>
                <a:gd name="T104" fmla="*/ 1745015 w 2262188"/>
                <a:gd name="T105" fmla="*/ 94400 h 2241550"/>
                <a:gd name="T106" fmla="*/ 1683571 w 2262188"/>
                <a:gd name="T107" fmla="*/ 87820 h 2241550"/>
                <a:gd name="T108" fmla="*/ 1651602 w 2262188"/>
                <a:gd name="T109" fmla="*/ 75112 h 22415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262188"/>
                <a:gd name="T166" fmla="*/ 0 h 2241550"/>
                <a:gd name="T167" fmla="*/ 2262188 w 2262188"/>
                <a:gd name="T168" fmla="*/ 2241550 h 224155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262188" h="2241550">
                  <a:moveTo>
                    <a:pt x="1920875" y="1898650"/>
                  </a:moveTo>
                  <a:lnTo>
                    <a:pt x="1920875" y="1901598"/>
                  </a:lnTo>
                  <a:lnTo>
                    <a:pt x="1920875" y="1977571"/>
                  </a:lnTo>
                  <a:lnTo>
                    <a:pt x="1431239" y="2241550"/>
                  </a:lnTo>
                  <a:lnTo>
                    <a:pt x="966787" y="2131332"/>
                  </a:lnTo>
                  <a:lnTo>
                    <a:pt x="966787" y="2047648"/>
                  </a:lnTo>
                  <a:lnTo>
                    <a:pt x="1420802" y="2155372"/>
                  </a:lnTo>
                  <a:lnTo>
                    <a:pt x="1437365" y="2159227"/>
                  </a:lnTo>
                  <a:lnTo>
                    <a:pt x="1452113" y="2151289"/>
                  </a:lnTo>
                  <a:lnTo>
                    <a:pt x="1920875" y="1898650"/>
                  </a:lnTo>
                  <a:close/>
                  <a:moveTo>
                    <a:pt x="0" y="1817688"/>
                  </a:moveTo>
                  <a:lnTo>
                    <a:pt x="463550" y="1928451"/>
                  </a:lnTo>
                  <a:lnTo>
                    <a:pt x="463550" y="2012951"/>
                  </a:lnTo>
                  <a:lnTo>
                    <a:pt x="0" y="1901959"/>
                  </a:lnTo>
                  <a:lnTo>
                    <a:pt x="0" y="1848519"/>
                  </a:lnTo>
                  <a:lnTo>
                    <a:pt x="0" y="1817688"/>
                  </a:lnTo>
                  <a:close/>
                  <a:moveTo>
                    <a:pt x="1920875" y="1770063"/>
                  </a:moveTo>
                  <a:lnTo>
                    <a:pt x="1920875" y="1772784"/>
                  </a:lnTo>
                  <a:lnTo>
                    <a:pt x="1920875" y="1848984"/>
                  </a:lnTo>
                  <a:lnTo>
                    <a:pt x="1431239" y="2112963"/>
                  </a:lnTo>
                  <a:lnTo>
                    <a:pt x="966787" y="2002745"/>
                  </a:lnTo>
                  <a:lnTo>
                    <a:pt x="966787" y="1919061"/>
                  </a:lnTo>
                  <a:lnTo>
                    <a:pt x="1420802" y="2026784"/>
                  </a:lnTo>
                  <a:lnTo>
                    <a:pt x="1437365" y="2030867"/>
                  </a:lnTo>
                  <a:lnTo>
                    <a:pt x="1452113" y="2022702"/>
                  </a:lnTo>
                  <a:lnTo>
                    <a:pt x="1920875" y="1770063"/>
                  </a:lnTo>
                  <a:close/>
                  <a:moveTo>
                    <a:pt x="0" y="1689100"/>
                  </a:moveTo>
                  <a:lnTo>
                    <a:pt x="463550" y="1799189"/>
                  </a:lnTo>
                  <a:lnTo>
                    <a:pt x="463550" y="1882775"/>
                  </a:lnTo>
                  <a:lnTo>
                    <a:pt x="0" y="1772460"/>
                  </a:lnTo>
                  <a:lnTo>
                    <a:pt x="0" y="1719680"/>
                  </a:lnTo>
                  <a:lnTo>
                    <a:pt x="0" y="1689100"/>
                  </a:lnTo>
                  <a:close/>
                  <a:moveTo>
                    <a:pt x="1920875" y="1643063"/>
                  </a:moveTo>
                  <a:lnTo>
                    <a:pt x="1920875" y="1646009"/>
                  </a:lnTo>
                  <a:lnTo>
                    <a:pt x="1920875" y="1721932"/>
                  </a:lnTo>
                  <a:lnTo>
                    <a:pt x="1431239" y="1985963"/>
                  </a:lnTo>
                  <a:lnTo>
                    <a:pt x="966787" y="1875591"/>
                  </a:lnTo>
                  <a:lnTo>
                    <a:pt x="966787" y="1791963"/>
                  </a:lnTo>
                  <a:lnTo>
                    <a:pt x="1420802" y="1899841"/>
                  </a:lnTo>
                  <a:lnTo>
                    <a:pt x="1437365" y="1903694"/>
                  </a:lnTo>
                  <a:lnTo>
                    <a:pt x="1452113" y="1895762"/>
                  </a:lnTo>
                  <a:lnTo>
                    <a:pt x="1920875" y="1643063"/>
                  </a:lnTo>
                  <a:close/>
                  <a:moveTo>
                    <a:pt x="0" y="1562100"/>
                  </a:moveTo>
                  <a:lnTo>
                    <a:pt x="463550" y="1672189"/>
                  </a:lnTo>
                  <a:lnTo>
                    <a:pt x="463550" y="1755775"/>
                  </a:lnTo>
                  <a:lnTo>
                    <a:pt x="0" y="1645686"/>
                  </a:lnTo>
                  <a:lnTo>
                    <a:pt x="0" y="1592907"/>
                  </a:lnTo>
                  <a:lnTo>
                    <a:pt x="0" y="1562100"/>
                  </a:lnTo>
                  <a:close/>
                  <a:moveTo>
                    <a:pt x="1920875" y="1520825"/>
                  </a:moveTo>
                  <a:lnTo>
                    <a:pt x="1920875" y="1523996"/>
                  </a:lnTo>
                  <a:lnTo>
                    <a:pt x="1920875" y="1599869"/>
                  </a:lnTo>
                  <a:lnTo>
                    <a:pt x="1431239" y="1863725"/>
                  </a:lnTo>
                  <a:lnTo>
                    <a:pt x="966787" y="1753426"/>
                  </a:lnTo>
                  <a:lnTo>
                    <a:pt x="966787" y="1669853"/>
                  </a:lnTo>
                  <a:lnTo>
                    <a:pt x="1420802" y="1777660"/>
                  </a:lnTo>
                  <a:lnTo>
                    <a:pt x="1437365" y="1781511"/>
                  </a:lnTo>
                  <a:lnTo>
                    <a:pt x="1452113" y="1773584"/>
                  </a:lnTo>
                  <a:lnTo>
                    <a:pt x="1920875" y="1520825"/>
                  </a:lnTo>
                  <a:close/>
                  <a:moveTo>
                    <a:pt x="0" y="1439863"/>
                  </a:moveTo>
                  <a:lnTo>
                    <a:pt x="463550" y="1549725"/>
                  </a:lnTo>
                  <a:lnTo>
                    <a:pt x="463550" y="1633538"/>
                  </a:lnTo>
                  <a:lnTo>
                    <a:pt x="0" y="1523223"/>
                  </a:lnTo>
                  <a:lnTo>
                    <a:pt x="0" y="1470217"/>
                  </a:lnTo>
                  <a:lnTo>
                    <a:pt x="0" y="1439863"/>
                  </a:lnTo>
                  <a:close/>
                  <a:moveTo>
                    <a:pt x="1474701" y="1365250"/>
                  </a:moveTo>
                  <a:lnTo>
                    <a:pt x="1920875" y="1470932"/>
                  </a:lnTo>
                  <a:lnTo>
                    <a:pt x="1430878" y="1735138"/>
                  </a:lnTo>
                  <a:lnTo>
                    <a:pt x="984250" y="1629229"/>
                  </a:lnTo>
                  <a:lnTo>
                    <a:pt x="1044194" y="1597025"/>
                  </a:lnTo>
                  <a:lnTo>
                    <a:pt x="1304860" y="1658938"/>
                  </a:lnTo>
                  <a:lnTo>
                    <a:pt x="1305314" y="1658258"/>
                  </a:lnTo>
                  <a:lnTo>
                    <a:pt x="1309401" y="1656217"/>
                  </a:lnTo>
                  <a:lnTo>
                    <a:pt x="1313942" y="1654402"/>
                  </a:lnTo>
                  <a:lnTo>
                    <a:pt x="1318483" y="1652588"/>
                  </a:lnTo>
                  <a:lnTo>
                    <a:pt x="1323479" y="1651227"/>
                  </a:lnTo>
                  <a:lnTo>
                    <a:pt x="1328474" y="1649640"/>
                  </a:lnTo>
                  <a:lnTo>
                    <a:pt x="1333924" y="1648052"/>
                  </a:lnTo>
                  <a:lnTo>
                    <a:pt x="1339373" y="1646692"/>
                  </a:lnTo>
                  <a:lnTo>
                    <a:pt x="1345050" y="1645784"/>
                  </a:lnTo>
                  <a:lnTo>
                    <a:pt x="1350953" y="1644650"/>
                  </a:lnTo>
                  <a:lnTo>
                    <a:pt x="1357311" y="1643743"/>
                  </a:lnTo>
                  <a:lnTo>
                    <a:pt x="1369572" y="1642383"/>
                  </a:lnTo>
                  <a:lnTo>
                    <a:pt x="1382515" y="1641249"/>
                  </a:lnTo>
                  <a:lnTo>
                    <a:pt x="1395684" y="1641022"/>
                  </a:lnTo>
                  <a:lnTo>
                    <a:pt x="1403177" y="1641249"/>
                  </a:lnTo>
                  <a:lnTo>
                    <a:pt x="1410897" y="1641475"/>
                  </a:lnTo>
                  <a:lnTo>
                    <a:pt x="1418617" y="1642156"/>
                  </a:lnTo>
                  <a:lnTo>
                    <a:pt x="1426110" y="1642836"/>
                  </a:lnTo>
                  <a:lnTo>
                    <a:pt x="1433603" y="1643743"/>
                  </a:lnTo>
                  <a:lnTo>
                    <a:pt x="1441096" y="1644650"/>
                  </a:lnTo>
                  <a:lnTo>
                    <a:pt x="1448362" y="1646011"/>
                  </a:lnTo>
                  <a:lnTo>
                    <a:pt x="1455401" y="1647599"/>
                  </a:lnTo>
                  <a:lnTo>
                    <a:pt x="1460623" y="1648959"/>
                  </a:lnTo>
                  <a:lnTo>
                    <a:pt x="1707665" y="1516063"/>
                  </a:lnTo>
                  <a:lnTo>
                    <a:pt x="1701989" y="1514702"/>
                  </a:lnTo>
                  <a:lnTo>
                    <a:pt x="1693133" y="1512434"/>
                  </a:lnTo>
                  <a:lnTo>
                    <a:pt x="1685186" y="1509713"/>
                  </a:lnTo>
                  <a:lnTo>
                    <a:pt x="1677920" y="1506991"/>
                  </a:lnTo>
                  <a:lnTo>
                    <a:pt x="1671790" y="1503816"/>
                  </a:lnTo>
                  <a:lnTo>
                    <a:pt x="1666340" y="1500641"/>
                  </a:lnTo>
                  <a:lnTo>
                    <a:pt x="1664070" y="1499054"/>
                  </a:lnTo>
                  <a:lnTo>
                    <a:pt x="1662026" y="1497240"/>
                  </a:lnTo>
                  <a:lnTo>
                    <a:pt x="1659983" y="1495652"/>
                  </a:lnTo>
                  <a:lnTo>
                    <a:pt x="1658393" y="1493838"/>
                  </a:lnTo>
                  <a:lnTo>
                    <a:pt x="1657031" y="1492023"/>
                  </a:lnTo>
                  <a:lnTo>
                    <a:pt x="1655668" y="1490209"/>
                  </a:lnTo>
                  <a:lnTo>
                    <a:pt x="1654987" y="1488395"/>
                  </a:lnTo>
                  <a:lnTo>
                    <a:pt x="1654306" y="1486581"/>
                  </a:lnTo>
                  <a:lnTo>
                    <a:pt x="1653852" y="1484540"/>
                  </a:lnTo>
                  <a:lnTo>
                    <a:pt x="1653625" y="1482725"/>
                  </a:lnTo>
                  <a:lnTo>
                    <a:pt x="1653625" y="1480911"/>
                  </a:lnTo>
                  <a:lnTo>
                    <a:pt x="1654306" y="1479097"/>
                  </a:lnTo>
                  <a:lnTo>
                    <a:pt x="1654760" y="1477282"/>
                  </a:lnTo>
                  <a:lnTo>
                    <a:pt x="1655441" y="1475241"/>
                  </a:lnTo>
                  <a:lnTo>
                    <a:pt x="1656577" y="1473427"/>
                  </a:lnTo>
                  <a:lnTo>
                    <a:pt x="1658166" y="1471613"/>
                  </a:lnTo>
                  <a:lnTo>
                    <a:pt x="1659528" y="1469798"/>
                  </a:lnTo>
                  <a:lnTo>
                    <a:pt x="1661345" y="1467984"/>
                  </a:lnTo>
                  <a:lnTo>
                    <a:pt x="1663843" y="1466170"/>
                  </a:lnTo>
                  <a:lnTo>
                    <a:pt x="1666113" y="1464356"/>
                  </a:lnTo>
                  <a:lnTo>
                    <a:pt x="1668611" y="1462768"/>
                  </a:lnTo>
                  <a:lnTo>
                    <a:pt x="1671790" y="1461181"/>
                  </a:lnTo>
                  <a:lnTo>
                    <a:pt x="1675650" y="1459366"/>
                  </a:lnTo>
                  <a:lnTo>
                    <a:pt x="1414984" y="1397454"/>
                  </a:lnTo>
                  <a:lnTo>
                    <a:pt x="1474701" y="1365250"/>
                  </a:lnTo>
                  <a:close/>
                  <a:moveTo>
                    <a:pt x="995838" y="1258888"/>
                  </a:moveTo>
                  <a:lnTo>
                    <a:pt x="1393825" y="1352349"/>
                  </a:lnTo>
                  <a:lnTo>
                    <a:pt x="918237" y="1608912"/>
                  </a:lnTo>
                  <a:lnTo>
                    <a:pt x="918237" y="2111376"/>
                  </a:lnTo>
                  <a:lnTo>
                    <a:pt x="512762" y="2014286"/>
                  </a:lnTo>
                  <a:lnTo>
                    <a:pt x="512762" y="1518854"/>
                  </a:lnTo>
                  <a:lnTo>
                    <a:pt x="995838" y="1258888"/>
                  </a:lnTo>
                  <a:close/>
                  <a:moveTo>
                    <a:pt x="489738" y="1130300"/>
                  </a:moveTo>
                  <a:lnTo>
                    <a:pt x="935038" y="1236110"/>
                  </a:lnTo>
                  <a:lnTo>
                    <a:pt x="875408" y="1268353"/>
                  </a:lnTo>
                  <a:lnTo>
                    <a:pt x="610586" y="1205457"/>
                  </a:lnTo>
                  <a:lnTo>
                    <a:pt x="606959" y="1207501"/>
                  </a:lnTo>
                  <a:lnTo>
                    <a:pt x="603104" y="1209544"/>
                  </a:lnTo>
                  <a:lnTo>
                    <a:pt x="598796" y="1211588"/>
                  </a:lnTo>
                  <a:lnTo>
                    <a:pt x="594035" y="1213404"/>
                  </a:lnTo>
                  <a:lnTo>
                    <a:pt x="589274" y="1214994"/>
                  </a:lnTo>
                  <a:lnTo>
                    <a:pt x="584059" y="1216583"/>
                  </a:lnTo>
                  <a:lnTo>
                    <a:pt x="578617" y="1218172"/>
                  </a:lnTo>
                  <a:lnTo>
                    <a:pt x="573176" y="1219308"/>
                  </a:lnTo>
                  <a:lnTo>
                    <a:pt x="567281" y="1220443"/>
                  </a:lnTo>
                  <a:lnTo>
                    <a:pt x="561386" y="1221351"/>
                  </a:lnTo>
                  <a:lnTo>
                    <a:pt x="555491" y="1222487"/>
                  </a:lnTo>
                  <a:lnTo>
                    <a:pt x="543021" y="1223849"/>
                  </a:lnTo>
                  <a:lnTo>
                    <a:pt x="530097" y="1224530"/>
                  </a:lnTo>
                  <a:lnTo>
                    <a:pt x="516947" y="1224757"/>
                  </a:lnTo>
                  <a:lnTo>
                    <a:pt x="509464" y="1224757"/>
                  </a:lnTo>
                  <a:lnTo>
                    <a:pt x="501755" y="1224530"/>
                  </a:lnTo>
                  <a:lnTo>
                    <a:pt x="494046" y="1224076"/>
                  </a:lnTo>
                  <a:lnTo>
                    <a:pt x="486564" y="1223168"/>
                  </a:lnTo>
                  <a:lnTo>
                    <a:pt x="479082" y="1222487"/>
                  </a:lnTo>
                  <a:lnTo>
                    <a:pt x="471600" y="1221124"/>
                  </a:lnTo>
                  <a:lnTo>
                    <a:pt x="464345" y="1219989"/>
                  </a:lnTo>
                  <a:lnTo>
                    <a:pt x="457543" y="1218399"/>
                  </a:lnTo>
                  <a:lnTo>
                    <a:pt x="456409" y="1218172"/>
                  </a:lnTo>
                  <a:lnTo>
                    <a:pt x="209953" y="1351230"/>
                  </a:lnTo>
                  <a:lnTo>
                    <a:pt x="211086" y="1351684"/>
                  </a:lnTo>
                  <a:lnTo>
                    <a:pt x="219929" y="1353955"/>
                  </a:lnTo>
                  <a:lnTo>
                    <a:pt x="227864" y="1356452"/>
                  </a:lnTo>
                  <a:lnTo>
                    <a:pt x="235120" y="1359404"/>
                  </a:lnTo>
                  <a:lnTo>
                    <a:pt x="241241" y="1362356"/>
                  </a:lnTo>
                  <a:lnTo>
                    <a:pt x="246683" y="1365535"/>
                  </a:lnTo>
                  <a:lnTo>
                    <a:pt x="249177" y="1367351"/>
                  </a:lnTo>
                  <a:lnTo>
                    <a:pt x="251218" y="1368941"/>
                  </a:lnTo>
                  <a:lnTo>
                    <a:pt x="253031" y="1370757"/>
                  </a:lnTo>
                  <a:lnTo>
                    <a:pt x="254845" y="1372574"/>
                  </a:lnTo>
                  <a:lnTo>
                    <a:pt x="255979" y="1374390"/>
                  </a:lnTo>
                  <a:lnTo>
                    <a:pt x="257113" y="1376207"/>
                  </a:lnTo>
                  <a:lnTo>
                    <a:pt x="258019" y="1378023"/>
                  </a:lnTo>
                  <a:lnTo>
                    <a:pt x="258926" y="1379613"/>
                  </a:lnTo>
                  <a:lnTo>
                    <a:pt x="259153" y="1381429"/>
                  </a:lnTo>
                  <a:lnTo>
                    <a:pt x="259380" y="1383246"/>
                  </a:lnTo>
                  <a:lnTo>
                    <a:pt x="259153" y="1385289"/>
                  </a:lnTo>
                  <a:lnTo>
                    <a:pt x="258926" y="1387106"/>
                  </a:lnTo>
                  <a:lnTo>
                    <a:pt x="258473" y="1388922"/>
                  </a:lnTo>
                  <a:lnTo>
                    <a:pt x="257566" y="1390739"/>
                  </a:lnTo>
                  <a:lnTo>
                    <a:pt x="256206" y="1392555"/>
                  </a:lnTo>
                  <a:lnTo>
                    <a:pt x="255072" y="1394599"/>
                  </a:lnTo>
                  <a:lnTo>
                    <a:pt x="253485" y="1396415"/>
                  </a:lnTo>
                  <a:lnTo>
                    <a:pt x="251444" y="1398232"/>
                  </a:lnTo>
                  <a:lnTo>
                    <a:pt x="249404" y="1399821"/>
                  </a:lnTo>
                  <a:lnTo>
                    <a:pt x="246910" y="1401638"/>
                  </a:lnTo>
                  <a:lnTo>
                    <a:pt x="244189" y="1403454"/>
                  </a:lnTo>
                  <a:lnTo>
                    <a:pt x="241241" y="1405043"/>
                  </a:lnTo>
                  <a:lnTo>
                    <a:pt x="240561" y="1405498"/>
                  </a:lnTo>
                  <a:lnTo>
                    <a:pt x="504929" y="1468393"/>
                  </a:lnTo>
                  <a:lnTo>
                    <a:pt x="463891" y="1490418"/>
                  </a:lnTo>
                  <a:lnTo>
                    <a:pt x="463891" y="1504950"/>
                  </a:lnTo>
                  <a:lnTo>
                    <a:pt x="0" y="1394599"/>
                  </a:lnTo>
                  <a:lnTo>
                    <a:pt x="489738" y="1130300"/>
                  </a:lnTo>
                  <a:close/>
                  <a:moveTo>
                    <a:pt x="341312" y="768350"/>
                  </a:moveTo>
                  <a:lnTo>
                    <a:pt x="810075" y="1021049"/>
                  </a:lnTo>
                  <a:lnTo>
                    <a:pt x="824823" y="1028755"/>
                  </a:lnTo>
                  <a:lnTo>
                    <a:pt x="841386" y="1024902"/>
                  </a:lnTo>
                  <a:lnTo>
                    <a:pt x="1295400" y="917250"/>
                  </a:lnTo>
                  <a:lnTo>
                    <a:pt x="1295400" y="1000879"/>
                  </a:lnTo>
                  <a:lnTo>
                    <a:pt x="830949" y="1111250"/>
                  </a:lnTo>
                  <a:lnTo>
                    <a:pt x="341312" y="847220"/>
                  </a:lnTo>
                  <a:lnTo>
                    <a:pt x="341312" y="771297"/>
                  </a:lnTo>
                  <a:lnTo>
                    <a:pt x="341312" y="768350"/>
                  </a:lnTo>
                  <a:close/>
                  <a:moveTo>
                    <a:pt x="2262188" y="687389"/>
                  </a:moveTo>
                  <a:lnTo>
                    <a:pt x="2262188" y="717969"/>
                  </a:lnTo>
                  <a:lnTo>
                    <a:pt x="2262188" y="770974"/>
                  </a:lnTo>
                  <a:lnTo>
                    <a:pt x="1797050" y="881063"/>
                  </a:lnTo>
                  <a:lnTo>
                    <a:pt x="1797050" y="797477"/>
                  </a:lnTo>
                  <a:lnTo>
                    <a:pt x="2262188" y="687389"/>
                  </a:lnTo>
                  <a:close/>
                  <a:moveTo>
                    <a:pt x="341312" y="639763"/>
                  </a:moveTo>
                  <a:lnTo>
                    <a:pt x="810075" y="892403"/>
                  </a:lnTo>
                  <a:lnTo>
                    <a:pt x="824823" y="900340"/>
                  </a:lnTo>
                  <a:lnTo>
                    <a:pt x="841386" y="896485"/>
                  </a:lnTo>
                  <a:lnTo>
                    <a:pt x="1295400" y="788762"/>
                  </a:lnTo>
                  <a:lnTo>
                    <a:pt x="1295400" y="872672"/>
                  </a:lnTo>
                  <a:lnTo>
                    <a:pt x="830949" y="982664"/>
                  </a:lnTo>
                  <a:lnTo>
                    <a:pt x="341312" y="718685"/>
                  </a:lnTo>
                  <a:lnTo>
                    <a:pt x="341312" y="642938"/>
                  </a:lnTo>
                  <a:lnTo>
                    <a:pt x="341312" y="639763"/>
                  </a:lnTo>
                  <a:close/>
                  <a:moveTo>
                    <a:pt x="2262188" y="558801"/>
                  </a:moveTo>
                  <a:lnTo>
                    <a:pt x="2262188" y="589381"/>
                  </a:lnTo>
                  <a:lnTo>
                    <a:pt x="2262188" y="642613"/>
                  </a:lnTo>
                  <a:lnTo>
                    <a:pt x="1797050" y="752476"/>
                  </a:lnTo>
                  <a:lnTo>
                    <a:pt x="1797050" y="668663"/>
                  </a:lnTo>
                  <a:lnTo>
                    <a:pt x="2262188" y="558801"/>
                  </a:lnTo>
                  <a:close/>
                  <a:moveTo>
                    <a:pt x="341312" y="511175"/>
                  </a:moveTo>
                  <a:lnTo>
                    <a:pt x="810075" y="763815"/>
                  </a:lnTo>
                  <a:lnTo>
                    <a:pt x="824823" y="771979"/>
                  </a:lnTo>
                  <a:lnTo>
                    <a:pt x="841386" y="768124"/>
                  </a:lnTo>
                  <a:lnTo>
                    <a:pt x="1295400" y="660174"/>
                  </a:lnTo>
                  <a:lnTo>
                    <a:pt x="1295400" y="744084"/>
                  </a:lnTo>
                  <a:lnTo>
                    <a:pt x="830949" y="854075"/>
                  </a:lnTo>
                  <a:lnTo>
                    <a:pt x="341312" y="590097"/>
                  </a:lnTo>
                  <a:lnTo>
                    <a:pt x="341312" y="514350"/>
                  </a:lnTo>
                  <a:lnTo>
                    <a:pt x="341312" y="511175"/>
                  </a:lnTo>
                  <a:close/>
                  <a:moveTo>
                    <a:pt x="2262188" y="431801"/>
                  </a:moveTo>
                  <a:lnTo>
                    <a:pt x="2262188" y="462607"/>
                  </a:lnTo>
                  <a:lnTo>
                    <a:pt x="2262188" y="515613"/>
                  </a:lnTo>
                  <a:lnTo>
                    <a:pt x="1797050" y="625476"/>
                  </a:lnTo>
                  <a:lnTo>
                    <a:pt x="1797050" y="541889"/>
                  </a:lnTo>
                  <a:lnTo>
                    <a:pt x="2262188" y="431801"/>
                  </a:lnTo>
                  <a:close/>
                  <a:moveTo>
                    <a:pt x="341312" y="390526"/>
                  </a:moveTo>
                  <a:lnTo>
                    <a:pt x="810075" y="643225"/>
                  </a:lnTo>
                  <a:lnTo>
                    <a:pt x="824823" y="651157"/>
                  </a:lnTo>
                  <a:lnTo>
                    <a:pt x="841386" y="647304"/>
                  </a:lnTo>
                  <a:lnTo>
                    <a:pt x="1295400" y="539652"/>
                  </a:lnTo>
                  <a:lnTo>
                    <a:pt x="1295400" y="623054"/>
                  </a:lnTo>
                  <a:lnTo>
                    <a:pt x="830949" y="733425"/>
                  </a:lnTo>
                  <a:lnTo>
                    <a:pt x="341312" y="469395"/>
                  </a:lnTo>
                  <a:lnTo>
                    <a:pt x="341312" y="393472"/>
                  </a:lnTo>
                  <a:lnTo>
                    <a:pt x="341312" y="390526"/>
                  </a:lnTo>
                  <a:close/>
                  <a:moveTo>
                    <a:pt x="2262188" y="309564"/>
                  </a:moveTo>
                  <a:lnTo>
                    <a:pt x="2262188" y="340144"/>
                  </a:lnTo>
                  <a:lnTo>
                    <a:pt x="2262188" y="392923"/>
                  </a:lnTo>
                  <a:lnTo>
                    <a:pt x="1797050" y="503239"/>
                  </a:lnTo>
                  <a:lnTo>
                    <a:pt x="1797050" y="419426"/>
                  </a:lnTo>
                  <a:lnTo>
                    <a:pt x="2262188" y="309564"/>
                  </a:lnTo>
                  <a:close/>
                  <a:moveTo>
                    <a:pt x="786730" y="233363"/>
                  </a:moveTo>
                  <a:lnTo>
                    <a:pt x="846346" y="265913"/>
                  </a:lnTo>
                  <a:lnTo>
                    <a:pt x="585896" y="328053"/>
                  </a:lnTo>
                  <a:lnTo>
                    <a:pt x="589976" y="329646"/>
                  </a:lnTo>
                  <a:lnTo>
                    <a:pt x="593149" y="331467"/>
                  </a:lnTo>
                  <a:lnTo>
                    <a:pt x="595643" y="333288"/>
                  </a:lnTo>
                  <a:lnTo>
                    <a:pt x="597909" y="334882"/>
                  </a:lnTo>
                  <a:lnTo>
                    <a:pt x="600403" y="336703"/>
                  </a:lnTo>
                  <a:lnTo>
                    <a:pt x="602216" y="338524"/>
                  </a:lnTo>
                  <a:lnTo>
                    <a:pt x="603576" y="340344"/>
                  </a:lnTo>
                  <a:lnTo>
                    <a:pt x="605163" y="342165"/>
                  </a:lnTo>
                  <a:lnTo>
                    <a:pt x="606296" y="344214"/>
                  </a:lnTo>
                  <a:lnTo>
                    <a:pt x="606976" y="346035"/>
                  </a:lnTo>
                  <a:lnTo>
                    <a:pt x="607430" y="347856"/>
                  </a:lnTo>
                  <a:lnTo>
                    <a:pt x="608110" y="349677"/>
                  </a:lnTo>
                  <a:lnTo>
                    <a:pt x="608110" y="351498"/>
                  </a:lnTo>
                  <a:lnTo>
                    <a:pt x="607883" y="353546"/>
                  </a:lnTo>
                  <a:lnTo>
                    <a:pt x="607430" y="355367"/>
                  </a:lnTo>
                  <a:lnTo>
                    <a:pt x="606750" y="357188"/>
                  </a:lnTo>
                  <a:lnTo>
                    <a:pt x="606070" y="359009"/>
                  </a:lnTo>
                  <a:lnTo>
                    <a:pt x="604710" y="360830"/>
                  </a:lnTo>
                  <a:lnTo>
                    <a:pt x="603350" y="362651"/>
                  </a:lnTo>
                  <a:lnTo>
                    <a:pt x="601536" y="364472"/>
                  </a:lnTo>
                  <a:lnTo>
                    <a:pt x="599723" y="366293"/>
                  </a:lnTo>
                  <a:lnTo>
                    <a:pt x="597683" y="367886"/>
                  </a:lnTo>
                  <a:lnTo>
                    <a:pt x="595416" y="369707"/>
                  </a:lnTo>
                  <a:lnTo>
                    <a:pt x="589976" y="372666"/>
                  </a:lnTo>
                  <a:lnTo>
                    <a:pt x="583855" y="375853"/>
                  </a:lnTo>
                  <a:lnTo>
                    <a:pt x="576602" y="378585"/>
                  </a:lnTo>
                  <a:lnTo>
                    <a:pt x="568668" y="381316"/>
                  </a:lnTo>
                  <a:lnTo>
                    <a:pt x="559828" y="383592"/>
                  </a:lnTo>
                  <a:lnTo>
                    <a:pt x="554161" y="384958"/>
                  </a:lnTo>
                  <a:lnTo>
                    <a:pt x="800558" y="518343"/>
                  </a:lnTo>
                  <a:lnTo>
                    <a:pt x="805998" y="517205"/>
                  </a:lnTo>
                  <a:lnTo>
                    <a:pt x="813025" y="515611"/>
                  </a:lnTo>
                  <a:lnTo>
                    <a:pt x="820278" y="514246"/>
                  </a:lnTo>
                  <a:lnTo>
                    <a:pt x="827759" y="513108"/>
                  </a:lnTo>
                  <a:lnTo>
                    <a:pt x="835239" y="512197"/>
                  </a:lnTo>
                  <a:lnTo>
                    <a:pt x="842719" y="511514"/>
                  </a:lnTo>
                  <a:lnTo>
                    <a:pt x="850426" y="510831"/>
                  </a:lnTo>
                  <a:lnTo>
                    <a:pt x="858133" y="510604"/>
                  </a:lnTo>
                  <a:lnTo>
                    <a:pt x="865614" y="510604"/>
                  </a:lnTo>
                  <a:lnTo>
                    <a:pt x="878761" y="510831"/>
                  </a:lnTo>
                  <a:lnTo>
                    <a:pt x="891681" y="511742"/>
                  </a:lnTo>
                  <a:lnTo>
                    <a:pt x="903922" y="513108"/>
                  </a:lnTo>
                  <a:lnTo>
                    <a:pt x="910269" y="514018"/>
                  </a:lnTo>
                  <a:lnTo>
                    <a:pt x="916162" y="515156"/>
                  </a:lnTo>
                  <a:lnTo>
                    <a:pt x="921829" y="516067"/>
                  </a:lnTo>
                  <a:lnTo>
                    <a:pt x="927269" y="517432"/>
                  </a:lnTo>
                  <a:lnTo>
                    <a:pt x="932710" y="519026"/>
                  </a:lnTo>
                  <a:lnTo>
                    <a:pt x="937696" y="520619"/>
                  </a:lnTo>
                  <a:lnTo>
                    <a:pt x="942683" y="521985"/>
                  </a:lnTo>
                  <a:lnTo>
                    <a:pt x="947217" y="523806"/>
                  </a:lnTo>
                  <a:lnTo>
                    <a:pt x="951750" y="525854"/>
                  </a:lnTo>
                  <a:lnTo>
                    <a:pt x="955604" y="528131"/>
                  </a:lnTo>
                  <a:lnTo>
                    <a:pt x="956284" y="528358"/>
                  </a:lnTo>
                  <a:lnTo>
                    <a:pt x="1216508" y="466218"/>
                  </a:lnTo>
                  <a:lnTo>
                    <a:pt x="1276350" y="498540"/>
                  </a:lnTo>
                  <a:lnTo>
                    <a:pt x="830479" y="604838"/>
                  </a:lnTo>
                  <a:lnTo>
                    <a:pt x="341312" y="339889"/>
                  </a:lnTo>
                  <a:lnTo>
                    <a:pt x="786730" y="233363"/>
                  </a:lnTo>
                  <a:close/>
                  <a:moveTo>
                    <a:pt x="1266452" y="128588"/>
                  </a:moveTo>
                  <a:lnTo>
                    <a:pt x="1749425" y="388781"/>
                  </a:lnTo>
                  <a:lnTo>
                    <a:pt x="1749425" y="883986"/>
                  </a:lnTo>
                  <a:lnTo>
                    <a:pt x="1344073" y="981076"/>
                  </a:lnTo>
                  <a:lnTo>
                    <a:pt x="1343846" y="478612"/>
                  </a:lnTo>
                  <a:lnTo>
                    <a:pt x="868362" y="222276"/>
                  </a:lnTo>
                  <a:lnTo>
                    <a:pt x="1266452" y="128588"/>
                  </a:lnTo>
                  <a:close/>
                  <a:moveTo>
                    <a:pt x="1772450" y="0"/>
                  </a:moveTo>
                  <a:lnTo>
                    <a:pt x="2262188" y="264139"/>
                  </a:lnTo>
                  <a:lnTo>
                    <a:pt x="1798297" y="374650"/>
                  </a:lnTo>
                  <a:lnTo>
                    <a:pt x="1798297" y="359900"/>
                  </a:lnTo>
                  <a:lnTo>
                    <a:pt x="1757259" y="338116"/>
                  </a:lnTo>
                  <a:lnTo>
                    <a:pt x="2021627" y="275031"/>
                  </a:lnTo>
                  <a:lnTo>
                    <a:pt x="2020947" y="274804"/>
                  </a:lnTo>
                  <a:lnTo>
                    <a:pt x="2017772" y="272989"/>
                  </a:lnTo>
                  <a:lnTo>
                    <a:pt x="2015278" y="271173"/>
                  </a:lnTo>
                  <a:lnTo>
                    <a:pt x="2012784" y="269585"/>
                  </a:lnTo>
                  <a:lnTo>
                    <a:pt x="2010517" y="267770"/>
                  </a:lnTo>
                  <a:lnTo>
                    <a:pt x="2008703" y="265954"/>
                  </a:lnTo>
                  <a:lnTo>
                    <a:pt x="2007116" y="264139"/>
                  </a:lnTo>
                  <a:lnTo>
                    <a:pt x="2005982" y="262323"/>
                  </a:lnTo>
                  <a:lnTo>
                    <a:pt x="2004622" y="260508"/>
                  </a:lnTo>
                  <a:lnTo>
                    <a:pt x="2003942" y="258466"/>
                  </a:lnTo>
                  <a:lnTo>
                    <a:pt x="2003262" y="256650"/>
                  </a:lnTo>
                  <a:lnTo>
                    <a:pt x="2002808" y="254835"/>
                  </a:lnTo>
                  <a:lnTo>
                    <a:pt x="2002808" y="253020"/>
                  </a:lnTo>
                  <a:lnTo>
                    <a:pt x="2003035" y="251431"/>
                  </a:lnTo>
                  <a:lnTo>
                    <a:pt x="2003262" y="249162"/>
                  </a:lnTo>
                  <a:lnTo>
                    <a:pt x="2004169" y="247346"/>
                  </a:lnTo>
                  <a:lnTo>
                    <a:pt x="2004849" y="245758"/>
                  </a:lnTo>
                  <a:lnTo>
                    <a:pt x="2006209" y="243943"/>
                  </a:lnTo>
                  <a:lnTo>
                    <a:pt x="2007343" y="242127"/>
                  </a:lnTo>
                  <a:lnTo>
                    <a:pt x="2009157" y="240312"/>
                  </a:lnTo>
                  <a:lnTo>
                    <a:pt x="2010970" y="238723"/>
                  </a:lnTo>
                  <a:lnTo>
                    <a:pt x="2013011" y="236908"/>
                  </a:lnTo>
                  <a:lnTo>
                    <a:pt x="2015505" y="235320"/>
                  </a:lnTo>
                  <a:lnTo>
                    <a:pt x="2020947" y="231916"/>
                  </a:lnTo>
                  <a:lnTo>
                    <a:pt x="2027068" y="228966"/>
                  </a:lnTo>
                  <a:lnTo>
                    <a:pt x="2034324" y="226016"/>
                  </a:lnTo>
                  <a:lnTo>
                    <a:pt x="2042259" y="223520"/>
                  </a:lnTo>
                  <a:lnTo>
                    <a:pt x="2051102" y="221023"/>
                  </a:lnTo>
                  <a:lnTo>
                    <a:pt x="2052009" y="220797"/>
                  </a:lnTo>
                  <a:lnTo>
                    <a:pt x="1805779" y="87820"/>
                  </a:lnTo>
                  <a:lnTo>
                    <a:pt x="1804872" y="88046"/>
                  </a:lnTo>
                  <a:lnTo>
                    <a:pt x="1797843" y="89635"/>
                  </a:lnTo>
                  <a:lnTo>
                    <a:pt x="1790588" y="90996"/>
                  </a:lnTo>
                  <a:lnTo>
                    <a:pt x="1783106" y="92131"/>
                  </a:lnTo>
                  <a:lnTo>
                    <a:pt x="1775624" y="92812"/>
                  </a:lnTo>
                  <a:lnTo>
                    <a:pt x="1768142" y="93720"/>
                  </a:lnTo>
                  <a:lnTo>
                    <a:pt x="1760433" y="94173"/>
                  </a:lnTo>
                  <a:lnTo>
                    <a:pt x="1752724" y="94400"/>
                  </a:lnTo>
                  <a:lnTo>
                    <a:pt x="1745015" y="94400"/>
                  </a:lnTo>
                  <a:lnTo>
                    <a:pt x="1732092" y="94173"/>
                  </a:lnTo>
                  <a:lnTo>
                    <a:pt x="1719168" y="93493"/>
                  </a:lnTo>
                  <a:lnTo>
                    <a:pt x="1706698" y="92131"/>
                  </a:lnTo>
                  <a:lnTo>
                    <a:pt x="1700576" y="90996"/>
                  </a:lnTo>
                  <a:lnTo>
                    <a:pt x="1694681" y="90089"/>
                  </a:lnTo>
                  <a:lnTo>
                    <a:pt x="1689013" y="88954"/>
                  </a:lnTo>
                  <a:lnTo>
                    <a:pt x="1683571" y="87820"/>
                  </a:lnTo>
                  <a:lnTo>
                    <a:pt x="1678130" y="86231"/>
                  </a:lnTo>
                  <a:lnTo>
                    <a:pt x="1672915" y="84643"/>
                  </a:lnTo>
                  <a:lnTo>
                    <a:pt x="1668153" y="83054"/>
                  </a:lnTo>
                  <a:lnTo>
                    <a:pt x="1663392" y="81239"/>
                  </a:lnTo>
                  <a:lnTo>
                    <a:pt x="1659084" y="79196"/>
                  </a:lnTo>
                  <a:lnTo>
                    <a:pt x="1655230" y="77154"/>
                  </a:lnTo>
                  <a:lnTo>
                    <a:pt x="1651602" y="75112"/>
                  </a:lnTo>
                  <a:lnTo>
                    <a:pt x="1386780" y="137970"/>
                  </a:lnTo>
                  <a:lnTo>
                    <a:pt x="1327150" y="105973"/>
                  </a:lnTo>
                  <a:lnTo>
                    <a:pt x="17724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" name="组合 2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3525838" y="2160134"/>
            <a:ext cx="2520950" cy="3205162"/>
            <a:chOff x="3525838" y="2160134"/>
            <a:chExt cx="2520950" cy="3205162"/>
          </a:xfrm>
        </p:grpSpPr>
        <p:grpSp>
          <p:nvGrpSpPr>
            <p:cNvPr id="9" name="组合 7"/>
            <p:cNvGrpSpPr>
              <a:grpSpLocks noChangeAspect="1"/>
            </p:cNvGrpSpPr>
            <p:nvPr/>
          </p:nvGrpSpPr>
          <p:grpSpPr bwMode="auto">
            <a:xfrm>
              <a:off x="4246563" y="2160134"/>
              <a:ext cx="1079500" cy="1079500"/>
              <a:chOff x="0" y="0"/>
              <a:chExt cx="1080000" cy="1080000"/>
            </a:xfrm>
          </p:grpSpPr>
          <p:sp>
            <p:nvSpPr>
              <p:cNvPr id="10" name="圆角矩形 8"/>
              <p:cNvSpPr>
                <a:spLocks noChangeAspect="1" noChangeArrowheads="1"/>
              </p:cNvSpPr>
              <p:nvPr/>
            </p:nvSpPr>
            <p:spPr bwMode="auto">
              <a:xfrm rot="1800000">
                <a:off x="0" y="0"/>
                <a:ext cx="1080000" cy="1080000"/>
              </a:xfrm>
              <a:prstGeom prst="roundRect">
                <a:avLst>
                  <a:gd name="adj" fmla="val 30000"/>
                </a:avLst>
              </a:prstGeom>
              <a:solidFill>
                <a:srgbClr val="A5A5A5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圆角矩形 9"/>
              <p:cNvSpPr>
                <a:spLocks noChangeAspect="1" noChangeArrowheads="1"/>
              </p:cNvSpPr>
              <p:nvPr/>
            </p:nvSpPr>
            <p:spPr bwMode="auto">
              <a:xfrm rot="2700000">
                <a:off x="0" y="0"/>
                <a:ext cx="1080000" cy="1080000"/>
              </a:xfrm>
              <a:prstGeom prst="roundRect">
                <a:avLst>
                  <a:gd name="adj" fmla="val 30000"/>
                </a:avLst>
              </a:prstGeom>
              <a:solidFill>
                <a:srgbClr val="404040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2" name="直接连接符 19"/>
            <p:cNvCxnSpPr>
              <a:cxnSpLocks noChangeShapeType="1"/>
            </p:cNvCxnSpPr>
            <p:nvPr/>
          </p:nvCxnSpPr>
          <p:spPr bwMode="auto">
            <a:xfrm>
              <a:off x="4786313" y="3330121"/>
              <a:ext cx="0" cy="539750"/>
            </a:xfrm>
            <a:prstGeom prst="line">
              <a:avLst/>
            </a:prstGeom>
            <a:noFill/>
            <a:ln w="19050">
              <a:solidFill>
                <a:srgbClr val="40404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" name="文本框 24"/>
            <p:cNvSpPr txBox="1">
              <a:spLocks noChangeArrowheads="1"/>
            </p:cNvSpPr>
            <p:nvPr/>
          </p:nvSpPr>
          <p:spPr bwMode="auto">
            <a:xfrm>
              <a:off x="4084036" y="3982584"/>
              <a:ext cx="140455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rgbClr val="404040"/>
                  </a:solidFill>
                </a:rPr>
                <a:t>MORE THAN </a:t>
              </a:r>
            </a:p>
            <a:p>
              <a:pPr algn="ctr"/>
              <a:r>
                <a:rPr lang="en-US" altLang="zh-CN" sz="1600" dirty="0">
                  <a:solidFill>
                    <a:srgbClr val="404040"/>
                  </a:solidFill>
                </a:rPr>
                <a:t>PowerPoint</a:t>
              </a:r>
            </a:p>
          </p:txBody>
        </p:sp>
        <p:sp>
          <p:nvSpPr>
            <p:cNvPr id="14" name="文本框 27"/>
            <p:cNvSpPr txBox="1">
              <a:spLocks noChangeArrowheads="1"/>
            </p:cNvSpPr>
            <p:nvPr/>
          </p:nvSpPr>
          <p:spPr bwMode="auto">
            <a:xfrm>
              <a:off x="3525838" y="4465184"/>
              <a:ext cx="2520950" cy="900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ct val="125000"/>
                </a:lnSpc>
                <a:spcAft>
                  <a:spcPts val="800"/>
                </a:spcAft>
              </a:pPr>
              <a:r>
                <a:rPr lang="en-US" altLang="zh-CN" sz="1400" dirty="0">
                  <a:solidFill>
                    <a:srgbClr val="8F8F8F"/>
                  </a:solidFill>
                </a:rPr>
                <a:t>People tend to read writing. This text will not appear in a consistent order.</a:t>
              </a:r>
              <a:endParaRPr lang="zh-CN" altLang="en-US" sz="1400" dirty="0">
                <a:solidFill>
                  <a:srgbClr val="8F8F8F"/>
                </a:solidFill>
              </a:endParaRPr>
            </a:p>
          </p:txBody>
        </p:sp>
        <p:sp>
          <p:nvSpPr>
            <p:cNvPr id="28" name="KSO_Shape"/>
            <p:cNvSpPr>
              <a:spLocks noChangeAspect="1"/>
            </p:cNvSpPr>
            <p:nvPr/>
          </p:nvSpPr>
          <p:spPr bwMode="auto">
            <a:xfrm>
              <a:off x="4522788" y="2304596"/>
              <a:ext cx="527050" cy="720725"/>
            </a:xfrm>
            <a:custGeom>
              <a:avLst/>
              <a:gdLst>
                <a:gd name="T0" fmla="*/ 659720 w 1122363"/>
                <a:gd name="T1" fmla="*/ 1061049 h 1531938"/>
                <a:gd name="T2" fmla="*/ 657679 w 1122363"/>
                <a:gd name="T3" fmla="*/ 1105186 h 1531938"/>
                <a:gd name="T4" fmla="*/ 613002 w 1122363"/>
                <a:gd name="T5" fmla="*/ 1132121 h 1531938"/>
                <a:gd name="T6" fmla="*/ 496276 w 1122363"/>
                <a:gd name="T7" fmla="*/ 860262 h 1531938"/>
                <a:gd name="T8" fmla="*/ 478065 w 1122363"/>
                <a:gd name="T9" fmla="*/ 820434 h 1531938"/>
                <a:gd name="T10" fmla="*/ 495593 w 1122363"/>
                <a:gd name="T11" fmla="*/ 792738 h 1531938"/>
                <a:gd name="T12" fmla="*/ 513236 w 1122363"/>
                <a:gd name="T13" fmla="*/ 692440 h 1531938"/>
                <a:gd name="T14" fmla="*/ 428226 w 1122363"/>
                <a:gd name="T15" fmla="*/ 723969 h 1531938"/>
                <a:gd name="T16" fmla="*/ 379486 w 1122363"/>
                <a:gd name="T17" fmla="*/ 771377 h 1531938"/>
                <a:gd name="T18" fmla="*/ 359537 w 1122363"/>
                <a:gd name="T19" fmla="*/ 859614 h 1531938"/>
                <a:gd name="T20" fmla="*/ 388554 w 1122363"/>
                <a:gd name="T21" fmla="*/ 929250 h 1531938"/>
                <a:gd name="T22" fmla="*/ 452482 w 1122363"/>
                <a:gd name="T23" fmla="*/ 975751 h 1531938"/>
                <a:gd name="T24" fmla="*/ 515503 w 1122363"/>
                <a:gd name="T25" fmla="*/ 1131583 h 1531938"/>
                <a:gd name="T26" fmla="*/ 419611 w 1122363"/>
                <a:gd name="T27" fmla="*/ 1093929 h 1531938"/>
                <a:gd name="T28" fmla="*/ 452255 w 1122363"/>
                <a:gd name="T29" fmla="*/ 1208705 h 1531938"/>
                <a:gd name="T30" fmla="*/ 616608 w 1122363"/>
                <a:gd name="T31" fmla="*/ 1227305 h 1531938"/>
                <a:gd name="T32" fmla="*/ 701392 w 1122363"/>
                <a:gd name="T33" fmla="*/ 1200993 h 1531938"/>
                <a:gd name="T34" fmla="*/ 755799 w 1122363"/>
                <a:gd name="T35" fmla="*/ 1155627 h 1531938"/>
                <a:gd name="T36" fmla="*/ 783682 w 1122363"/>
                <a:gd name="T37" fmla="*/ 1087805 h 1531938"/>
                <a:gd name="T38" fmla="*/ 769174 w 1122363"/>
                <a:gd name="T39" fmla="*/ 1001156 h 1531938"/>
                <a:gd name="T40" fmla="*/ 693004 w 1122363"/>
                <a:gd name="T41" fmla="*/ 932199 h 1531938"/>
                <a:gd name="T42" fmla="*/ 624543 w 1122363"/>
                <a:gd name="T43" fmla="*/ 792018 h 1531938"/>
                <a:gd name="T44" fmla="*/ 756025 w 1122363"/>
                <a:gd name="T45" fmla="*/ 858933 h 1531938"/>
                <a:gd name="T46" fmla="*/ 653106 w 1122363"/>
                <a:gd name="T47" fmla="*/ 698791 h 1531938"/>
                <a:gd name="T48" fmla="*/ 617515 w 1122363"/>
                <a:gd name="T49" fmla="*/ 373743 h 1531938"/>
                <a:gd name="T50" fmla="*/ 768267 w 1122363"/>
                <a:gd name="T51" fmla="*/ 414573 h 1531938"/>
                <a:gd name="T52" fmla="*/ 889095 w 1122363"/>
                <a:gd name="T53" fmla="*/ 508707 h 1531938"/>
                <a:gd name="T54" fmla="*/ 986347 w 1122363"/>
                <a:gd name="T55" fmla="*/ 659549 h 1531938"/>
                <a:gd name="T56" fmla="*/ 1066143 w 1122363"/>
                <a:gd name="T57" fmla="*/ 870048 h 1531938"/>
                <a:gd name="T58" fmla="*/ 1122136 w 1122363"/>
                <a:gd name="T59" fmla="*/ 1120922 h 1531938"/>
                <a:gd name="T60" fmla="*/ 1088812 w 1122363"/>
                <a:gd name="T61" fmla="*/ 1284920 h 1531938"/>
                <a:gd name="T62" fmla="*/ 987253 w 1122363"/>
                <a:gd name="T63" fmla="*/ 1407408 h 1531938"/>
                <a:gd name="T64" fmla="*/ 836275 w 1122363"/>
                <a:gd name="T65" fmla="*/ 1488160 h 1531938"/>
                <a:gd name="T66" fmla="*/ 653786 w 1122363"/>
                <a:gd name="T67" fmla="*/ 1527401 h 1531938"/>
                <a:gd name="T68" fmla="*/ 459056 w 1122363"/>
                <a:gd name="T69" fmla="*/ 1525133 h 1531938"/>
                <a:gd name="T70" fmla="*/ 274754 w 1122363"/>
                <a:gd name="T71" fmla="*/ 1477952 h 1531938"/>
                <a:gd name="T72" fmla="*/ 122868 w 1122363"/>
                <a:gd name="T73" fmla="*/ 1387674 h 1531938"/>
                <a:gd name="T74" fmla="*/ 25163 w 1122363"/>
                <a:gd name="T75" fmla="*/ 1257020 h 1531938"/>
                <a:gd name="T76" fmla="*/ 2947 w 1122363"/>
                <a:gd name="T77" fmla="*/ 1087805 h 1531938"/>
                <a:gd name="T78" fmla="*/ 101785 w 1122363"/>
                <a:gd name="T79" fmla="*/ 770469 h 1531938"/>
                <a:gd name="T80" fmla="*/ 185436 w 1122363"/>
                <a:gd name="T81" fmla="*/ 597625 h 1531938"/>
                <a:gd name="T82" fmla="*/ 291076 w 1122363"/>
                <a:gd name="T83" fmla="*/ 468105 h 1531938"/>
                <a:gd name="T84" fmla="*/ 429359 w 1122363"/>
                <a:gd name="T85" fmla="*/ 390529 h 1531938"/>
                <a:gd name="T86" fmla="*/ 479174 w 1122363"/>
                <a:gd name="T87" fmla="*/ 1591 h 1531938"/>
                <a:gd name="T88" fmla="*/ 551894 w 1122363"/>
                <a:gd name="T89" fmla="*/ 29995 h 1531938"/>
                <a:gd name="T90" fmla="*/ 625293 w 1122363"/>
                <a:gd name="T91" fmla="*/ 25905 h 1531938"/>
                <a:gd name="T92" fmla="*/ 709340 w 1122363"/>
                <a:gd name="T93" fmla="*/ 227 h 1531938"/>
                <a:gd name="T94" fmla="*/ 758726 w 1122363"/>
                <a:gd name="T95" fmla="*/ 27496 h 1531938"/>
                <a:gd name="T96" fmla="*/ 796785 w 1122363"/>
                <a:gd name="T97" fmla="*/ 126571 h 1531938"/>
                <a:gd name="T98" fmla="*/ 842547 w 1122363"/>
                <a:gd name="T99" fmla="*/ 132706 h 1531938"/>
                <a:gd name="T100" fmla="*/ 877887 w 1122363"/>
                <a:gd name="T101" fmla="*/ 128389 h 1531938"/>
                <a:gd name="T102" fmla="*/ 854327 w 1122363"/>
                <a:gd name="T103" fmla="*/ 210421 h 1531938"/>
                <a:gd name="T104" fmla="*/ 786364 w 1122363"/>
                <a:gd name="T105" fmla="*/ 279955 h 1531938"/>
                <a:gd name="T106" fmla="*/ 671961 w 1122363"/>
                <a:gd name="T107" fmla="*/ 339492 h 1531938"/>
                <a:gd name="T108" fmla="*/ 528333 w 1122363"/>
                <a:gd name="T109" fmla="*/ 325403 h 1531938"/>
                <a:gd name="T110" fmla="*/ 445646 w 1122363"/>
                <a:gd name="T111" fmla="*/ 337219 h 1531938"/>
                <a:gd name="T112" fmla="*/ 251726 w 1122363"/>
                <a:gd name="T113" fmla="*/ 176563 h 1531938"/>
                <a:gd name="T114" fmla="*/ 329656 w 1122363"/>
                <a:gd name="T115" fmla="*/ 137024 h 1531938"/>
                <a:gd name="T116" fmla="*/ 389916 w 1122363"/>
                <a:gd name="T117" fmla="*/ 127934 h 1531938"/>
                <a:gd name="T118" fmla="*/ 417101 w 1122363"/>
                <a:gd name="T119" fmla="*/ 43857 h 15319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122363"/>
                <a:gd name="T181" fmla="*/ 0 h 1531938"/>
                <a:gd name="T182" fmla="*/ 1122363 w 1122363"/>
                <a:gd name="T183" fmla="*/ 1531938 h 153193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122363" h="1531938">
                  <a:moveTo>
                    <a:pt x="600075" y="1019175"/>
                  </a:moveTo>
                  <a:lnTo>
                    <a:pt x="608240" y="1022344"/>
                  </a:lnTo>
                  <a:lnTo>
                    <a:pt x="615950" y="1025965"/>
                  </a:lnTo>
                  <a:lnTo>
                    <a:pt x="622981" y="1029134"/>
                  </a:lnTo>
                  <a:lnTo>
                    <a:pt x="629331" y="1032303"/>
                  </a:lnTo>
                  <a:lnTo>
                    <a:pt x="635227" y="1035925"/>
                  </a:lnTo>
                  <a:lnTo>
                    <a:pt x="640443" y="1039093"/>
                  </a:lnTo>
                  <a:lnTo>
                    <a:pt x="644979" y="1042488"/>
                  </a:lnTo>
                  <a:lnTo>
                    <a:pt x="649061" y="1045884"/>
                  </a:lnTo>
                  <a:lnTo>
                    <a:pt x="652236" y="1049505"/>
                  </a:lnTo>
                  <a:lnTo>
                    <a:pt x="655411" y="1053127"/>
                  </a:lnTo>
                  <a:lnTo>
                    <a:pt x="657906" y="1056974"/>
                  </a:lnTo>
                  <a:lnTo>
                    <a:pt x="659720" y="1061049"/>
                  </a:lnTo>
                  <a:lnTo>
                    <a:pt x="661534" y="1065576"/>
                  </a:lnTo>
                  <a:lnTo>
                    <a:pt x="662668" y="1070329"/>
                  </a:lnTo>
                  <a:lnTo>
                    <a:pt x="663348" y="1074856"/>
                  </a:lnTo>
                  <a:lnTo>
                    <a:pt x="663575" y="1080062"/>
                  </a:lnTo>
                  <a:lnTo>
                    <a:pt x="663575" y="1083230"/>
                  </a:lnTo>
                  <a:lnTo>
                    <a:pt x="663348" y="1086626"/>
                  </a:lnTo>
                  <a:lnTo>
                    <a:pt x="662895" y="1089568"/>
                  </a:lnTo>
                  <a:lnTo>
                    <a:pt x="662441" y="1092510"/>
                  </a:lnTo>
                  <a:lnTo>
                    <a:pt x="661761" y="1095227"/>
                  </a:lnTo>
                  <a:lnTo>
                    <a:pt x="660854" y="1097716"/>
                  </a:lnTo>
                  <a:lnTo>
                    <a:pt x="659947" y="1100432"/>
                  </a:lnTo>
                  <a:lnTo>
                    <a:pt x="659040" y="1102922"/>
                  </a:lnTo>
                  <a:lnTo>
                    <a:pt x="657679" y="1105186"/>
                  </a:lnTo>
                  <a:lnTo>
                    <a:pt x="656545" y="1107449"/>
                  </a:lnTo>
                  <a:lnTo>
                    <a:pt x="654957" y="1109486"/>
                  </a:lnTo>
                  <a:lnTo>
                    <a:pt x="653143" y="1111523"/>
                  </a:lnTo>
                  <a:lnTo>
                    <a:pt x="651556" y="1113334"/>
                  </a:lnTo>
                  <a:lnTo>
                    <a:pt x="649515" y="1115145"/>
                  </a:lnTo>
                  <a:lnTo>
                    <a:pt x="647473" y="1116729"/>
                  </a:lnTo>
                  <a:lnTo>
                    <a:pt x="645206" y="1118087"/>
                  </a:lnTo>
                  <a:lnTo>
                    <a:pt x="640670" y="1120803"/>
                  </a:lnTo>
                  <a:lnTo>
                    <a:pt x="635681" y="1123520"/>
                  </a:lnTo>
                  <a:lnTo>
                    <a:pt x="630238" y="1126009"/>
                  </a:lnTo>
                  <a:lnTo>
                    <a:pt x="625022" y="1128046"/>
                  </a:lnTo>
                  <a:lnTo>
                    <a:pt x="619125" y="1130310"/>
                  </a:lnTo>
                  <a:lnTo>
                    <a:pt x="613002" y="1132121"/>
                  </a:lnTo>
                  <a:lnTo>
                    <a:pt x="606652" y="1133705"/>
                  </a:lnTo>
                  <a:lnTo>
                    <a:pt x="600075" y="1135063"/>
                  </a:lnTo>
                  <a:lnTo>
                    <a:pt x="600075" y="1019175"/>
                  </a:lnTo>
                  <a:close/>
                  <a:moveTo>
                    <a:pt x="538162" y="779462"/>
                  </a:moveTo>
                  <a:lnTo>
                    <a:pt x="538162" y="877887"/>
                  </a:lnTo>
                  <a:lnTo>
                    <a:pt x="529967" y="875827"/>
                  </a:lnTo>
                  <a:lnTo>
                    <a:pt x="522227" y="873538"/>
                  </a:lnTo>
                  <a:lnTo>
                    <a:pt x="515398" y="870791"/>
                  </a:lnTo>
                  <a:lnTo>
                    <a:pt x="509024" y="868273"/>
                  </a:lnTo>
                  <a:lnTo>
                    <a:pt x="503333" y="865298"/>
                  </a:lnTo>
                  <a:lnTo>
                    <a:pt x="500829" y="863467"/>
                  </a:lnTo>
                  <a:lnTo>
                    <a:pt x="498553" y="861864"/>
                  </a:lnTo>
                  <a:lnTo>
                    <a:pt x="496276" y="860262"/>
                  </a:lnTo>
                  <a:lnTo>
                    <a:pt x="494227" y="858431"/>
                  </a:lnTo>
                  <a:lnTo>
                    <a:pt x="492406" y="856600"/>
                  </a:lnTo>
                  <a:lnTo>
                    <a:pt x="490813" y="854540"/>
                  </a:lnTo>
                  <a:lnTo>
                    <a:pt x="487626" y="850877"/>
                  </a:lnTo>
                  <a:lnTo>
                    <a:pt x="485122" y="846986"/>
                  </a:lnTo>
                  <a:lnTo>
                    <a:pt x="482618" y="843324"/>
                  </a:lnTo>
                  <a:lnTo>
                    <a:pt x="481024" y="839662"/>
                  </a:lnTo>
                  <a:lnTo>
                    <a:pt x="479658" y="835999"/>
                  </a:lnTo>
                  <a:lnTo>
                    <a:pt x="478520" y="832337"/>
                  </a:lnTo>
                  <a:lnTo>
                    <a:pt x="478065" y="828903"/>
                  </a:lnTo>
                  <a:lnTo>
                    <a:pt x="477837" y="825241"/>
                  </a:lnTo>
                  <a:lnTo>
                    <a:pt x="477837" y="822952"/>
                  </a:lnTo>
                  <a:lnTo>
                    <a:pt x="478065" y="820434"/>
                  </a:lnTo>
                  <a:lnTo>
                    <a:pt x="478520" y="817916"/>
                  </a:lnTo>
                  <a:lnTo>
                    <a:pt x="478975" y="815627"/>
                  </a:lnTo>
                  <a:lnTo>
                    <a:pt x="479431" y="813339"/>
                  </a:lnTo>
                  <a:lnTo>
                    <a:pt x="480341" y="810821"/>
                  </a:lnTo>
                  <a:lnTo>
                    <a:pt x="481252" y="808761"/>
                  </a:lnTo>
                  <a:lnTo>
                    <a:pt x="482162" y="806701"/>
                  </a:lnTo>
                  <a:lnTo>
                    <a:pt x="483528" y="804869"/>
                  </a:lnTo>
                  <a:lnTo>
                    <a:pt x="484894" y="802809"/>
                  </a:lnTo>
                  <a:lnTo>
                    <a:pt x="486260" y="800978"/>
                  </a:lnTo>
                  <a:lnTo>
                    <a:pt x="487853" y="799147"/>
                  </a:lnTo>
                  <a:lnTo>
                    <a:pt x="489447" y="797545"/>
                  </a:lnTo>
                  <a:lnTo>
                    <a:pt x="491496" y="795714"/>
                  </a:lnTo>
                  <a:lnTo>
                    <a:pt x="495593" y="792738"/>
                  </a:lnTo>
                  <a:lnTo>
                    <a:pt x="500146" y="789991"/>
                  </a:lnTo>
                  <a:lnTo>
                    <a:pt x="504699" y="787244"/>
                  </a:lnTo>
                  <a:lnTo>
                    <a:pt x="509935" y="785184"/>
                  </a:lnTo>
                  <a:lnTo>
                    <a:pt x="515170" y="783582"/>
                  </a:lnTo>
                  <a:lnTo>
                    <a:pt x="520634" y="781980"/>
                  </a:lnTo>
                  <a:lnTo>
                    <a:pt x="526097" y="780835"/>
                  </a:lnTo>
                  <a:lnTo>
                    <a:pt x="532016" y="779920"/>
                  </a:lnTo>
                  <a:lnTo>
                    <a:pt x="538162" y="779462"/>
                  </a:lnTo>
                  <a:close/>
                  <a:moveTo>
                    <a:pt x="538626" y="654332"/>
                  </a:moveTo>
                  <a:lnTo>
                    <a:pt x="538626" y="688810"/>
                  </a:lnTo>
                  <a:lnTo>
                    <a:pt x="530011" y="689945"/>
                  </a:lnTo>
                  <a:lnTo>
                    <a:pt x="521624" y="691079"/>
                  </a:lnTo>
                  <a:lnTo>
                    <a:pt x="513236" y="692440"/>
                  </a:lnTo>
                  <a:lnTo>
                    <a:pt x="505302" y="694028"/>
                  </a:lnTo>
                  <a:lnTo>
                    <a:pt x="497594" y="695842"/>
                  </a:lnTo>
                  <a:lnTo>
                    <a:pt x="490113" y="697657"/>
                  </a:lnTo>
                  <a:lnTo>
                    <a:pt x="482859" y="699471"/>
                  </a:lnTo>
                  <a:lnTo>
                    <a:pt x="475831" y="701740"/>
                  </a:lnTo>
                  <a:lnTo>
                    <a:pt x="469257" y="704008"/>
                  </a:lnTo>
                  <a:lnTo>
                    <a:pt x="462683" y="706276"/>
                  </a:lnTo>
                  <a:lnTo>
                    <a:pt x="456336" y="708998"/>
                  </a:lnTo>
                  <a:lnTo>
                    <a:pt x="450215" y="711720"/>
                  </a:lnTo>
                  <a:lnTo>
                    <a:pt x="444321" y="714442"/>
                  </a:lnTo>
                  <a:lnTo>
                    <a:pt x="438654" y="717618"/>
                  </a:lnTo>
                  <a:lnTo>
                    <a:pt x="433440" y="720567"/>
                  </a:lnTo>
                  <a:lnTo>
                    <a:pt x="428226" y="723969"/>
                  </a:lnTo>
                  <a:lnTo>
                    <a:pt x="423238" y="727372"/>
                  </a:lnTo>
                  <a:lnTo>
                    <a:pt x="418478" y="731001"/>
                  </a:lnTo>
                  <a:lnTo>
                    <a:pt x="413944" y="734403"/>
                  </a:lnTo>
                  <a:lnTo>
                    <a:pt x="409410" y="738033"/>
                  </a:lnTo>
                  <a:lnTo>
                    <a:pt x="405556" y="741435"/>
                  </a:lnTo>
                  <a:lnTo>
                    <a:pt x="401476" y="744837"/>
                  </a:lnTo>
                  <a:lnTo>
                    <a:pt x="397849" y="748694"/>
                  </a:lnTo>
                  <a:lnTo>
                    <a:pt x="394221" y="752323"/>
                  </a:lnTo>
                  <a:lnTo>
                    <a:pt x="391048" y="755952"/>
                  </a:lnTo>
                  <a:lnTo>
                    <a:pt x="387874" y="760035"/>
                  </a:lnTo>
                  <a:lnTo>
                    <a:pt x="384927" y="763664"/>
                  </a:lnTo>
                  <a:lnTo>
                    <a:pt x="382207" y="767520"/>
                  </a:lnTo>
                  <a:lnTo>
                    <a:pt x="379486" y="771377"/>
                  </a:lnTo>
                  <a:lnTo>
                    <a:pt x="377219" y="775460"/>
                  </a:lnTo>
                  <a:lnTo>
                    <a:pt x="375179" y="779316"/>
                  </a:lnTo>
                  <a:lnTo>
                    <a:pt x="373366" y="783399"/>
                  </a:lnTo>
                  <a:lnTo>
                    <a:pt x="369738" y="791338"/>
                  </a:lnTo>
                  <a:lnTo>
                    <a:pt x="367018" y="799277"/>
                  </a:lnTo>
                  <a:lnTo>
                    <a:pt x="364298" y="806989"/>
                  </a:lnTo>
                  <a:lnTo>
                    <a:pt x="362258" y="814701"/>
                  </a:lnTo>
                  <a:lnTo>
                    <a:pt x="360671" y="822187"/>
                  </a:lnTo>
                  <a:lnTo>
                    <a:pt x="359537" y="829672"/>
                  </a:lnTo>
                  <a:lnTo>
                    <a:pt x="358857" y="836931"/>
                  </a:lnTo>
                  <a:lnTo>
                    <a:pt x="358630" y="844189"/>
                  </a:lnTo>
                  <a:lnTo>
                    <a:pt x="358857" y="851901"/>
                  </a:lnTo>
                  <a:lnTo>
                    <a:pt x="359537" y="859614"/>
                  </a:lnTo>
                  <a:lnTo>
                    <a:pt x="360444" y="867326"/>
                  </a:lnTo>
                  <a:lnTo>
                    <a:pt x="362031" y="874811"/>
                  </a:lnTo>
                  <a:lnTo>
                    <a:pt x="363844" y="882297"/>
                  </a:lnTo>
                  <a:lnTo>
                    <a:pt x="366111" y="889782"/>
                  </a:lnTo>
                  <a:lnTo>
                    <a:pt x="368832" y="897267"/>
                  </a:lnTo>
                  <a:lnTo>
                    <a:pt x="371779" y="904526"/>
                  </a:lnTo>
                  <a:lnTo>
                    <a:pt x="373592" y="907928"/>
                  </a:lnTo>
                  <a:lnTo>
                    <a:pt x="375633" y="911558"/>
                  </a:lnTo>
                  <a:lnTo>
                    <a:pt x="377673" y="915187"/>
                  </a:lnTo>
                  <a:lnTo>
                    <a:pt x="379940" y="918816"/>
                  </a:lnTo>
                  <a:lnTo>
                    <a:pt x="382660" y="922219"/>
                  </a:lnTo>
                  <a:lnTo>
                    <a:pt x="385380" y="925848"/>
                  </a:lnTo>
                  <a:lnTo>
                    <a:pt x="388554" y="929250"/>
                  </a:lnTo>
                  <a:lnTo>
                    <a:pt x="391501" y="932880"/>
                  </a:lnTo>
                  <a:lnTo>
                    <a:pt x="395128" y="936282"/>
                  </a:lnTo>
                  <a:lnTo>
                    <a:pt x="398529" y="939685"/>
                  </a:lnTo>
                  <a:lnTo>
                    <a:pt x="402609" y="943087"/>
                  </a:lnTo>
                  <a:lnTo>
                    <a:pt x="406463" y="946489"/>
                  </a:lnTo>
                  <a:lnTo>
                    <a:pt x="410770" y="949892"/>
                  </a:lnTo>
                  <a:lnTo>
                    <a:pt x="415077" y="953294"/>
                  </a:lnTo>
                  <a:lnTo>
                    <a:pt x="424372" y="959646"/>
                  </a:lnTo>
                  <a:lnTo>
                    <a:pt x="429586" y="963048"/>
                  </a:lnTo>
                  <a:lnTo>
                    <a:pt x="434800" y="966224"/>
                  </a:lnTo>
                  <a:lnTo>
                    <a:pt x="440467" y="969626"/>
                  </a:lnTo>
                  <a:lnTo>
                    <a:pt x="446361" y="972575"/>
                  </a:lnTo>
                  <a:lnTo>
                    <a:pt x="452482" y="975751"/>
                  </a:lnTo>
                  <a:lnTo>
                    <a:pt x="459056" y="978473"/>
                  </a:lnTo>
                  <a:lnTo>
                    <a:pt x="465630" y="981421"/>
                  </a:lnTo>
                  <a:lnTo>
                    <a:pt x="472658" y="984370"/>
                  </a:lnTo>
                  <a:lnTo>
                    <a:pt x="479912" y="987092"/>
                  </a:lnTo>
                  <a:lnTo>
                    <a:pt x="487619" y="989814"/>
                  </a:lnTo>
                  <a:lnTo>
                    <a:pt x="495327" y="992309"/>
                  </a:lnTo>
                  <a:lnTo>
                    <a:pt x="503488" y="994804"/>
                  </a:lnTo>
                  <a:lnTo>
                    <a:pt x="520490" y="1000021"/>
                  </a:lnTo>
                  <a:lnTo>
                    <a:pt x="538626" y="1004785"/>
                  </a:lnTo>
                  <a:lnTo>
                    <a:pt x="538626" y="1135439"/>
                  </a:lnTo>
                  <a:lnTo>
                    <a:pt x="530918" y="1134305"/>
                  </a:lnTo>
                  <a:lnTo>
                    <a:pt x="523210" y="1133171"/>
                  </a:lnTo>
                  <a:lnTo>
                    <a:pt x="515503" y="1131583"/>
                  </a:lnTo>
                  <a:lnTo>
                    <a:pt x="507795" y="1129768"/>
                  </a:lnTo>
                  <a:lnTo>
                    <a:pt x="500088" y="1127727"/>
                  </a:lnTo>
                  <a:lnTo>
                    <a:pt x="492607" y="1125685"/>
                  </a:lnTo>
                  <a:lnTo>
                    <a:pt x="485126" y="1123417"/>
                  </a:lnTo>
                  <a:lnTo>
                    <a:pt x="477645" y="1120695"/>
                  </a:lnTo>
                  <a:lnTo>
                    <a:pt x="470164" y="1117973"/>
                  </a:lnTo>
                  <a:lnTo>
                    <a:pt x="462683" y="1115024"/>
                  </a:lnTo>
                  <a:lnTo>
                    <a:pt x="455429" y="1111849"/>
                  </a:lnTo>
                  <a:lnTo>
                    <a:pt x="448175" y="1108673"/>
                  </a:lnTo>
                  <a:lnTo>
                    <a:pt x="440920" y="1105044"/>
                  </a:lnTo>
                  <a:lnTo>
                    <a:pt x="433893" y="1101641"/>
                  </a:lnTo>
                  <a:lnTo>
                    <a:pt x="426639" y="1097785"/>
                  </a:lnTo>
                  <a:lnTo>
                    <a:pt x="419611" y="1093929"/>
                  </a:lnTo>
                  <a:lnTo>
                    <a:pt x="405783" y="1085310"/>
                  </a:lnTo>
                  <a:lnTo>
                    <a:pt x="392181" y="1076690"/>
                  </a:lnTo>
                  <a:lnTo>
                    <a:pt x="379033" y="1067617"/>
                  </a:lnTo>
                  <a:lnTo>
                    <a:pt x="366338" y="1058317"/>
                  </a:lnTo>
                  <a:lnTo>
                    <a:pt x="366338" y="1169917"/>
                  </a:lnTo>
                  <a:lnTo>
                    <a:pt x="376313" y="1175588"/>
                  </a:lnTo>
                  <a:lnTo>
                    <a:pt x="386287" y="1181032"/>
                  </a:lnTo>
                  <a:lnTo>
                    <a:pt x="396715" y="1186249"/>
                  </a:lnTo>
                  <a:lnTo>
                    <a:pt x="407370" y="1191466"/>
                  </a:lnTo>
                  <a:lnTo>
                    <a:pt x="418251" y="1196003"/>
                  </a:lnTo>
                  <a:lnTo>
                    <a:pt x="429359" y="1200539"/>
                  </a:lnTo>
                  <a:lnTo>
                    <a:pt x="440694" y="1204849"/>
                  </a:lnTo>
                  <a:lnTo>
                    <a:pt x="452255" y="1208705"/>
                  </a:lnTo>
                  <a:lnTo>
                    <a:pt x="464043" y="1212561"/>
                  </a:lnTo>
                  <a:lnTo>
                    <a:pt x="475151" y="1215964"/>
                  </a:lnTo>
                  <a:lnTo>
                    <a:pt x="486486" y="1218686"/>
                  </a:lnTo>
                  <a:lnTo>
                    <a:pt x="497367" y="1221634"/>
                  </a:lnTo>
                  <a:lnTo>
                    <a:pt x="508022" y="1223903"/>
                  </a:lnTo>
                  <a:lnTo>
                    <a:pt x="518450" y="1225944"/>
                  </a:lnTo>
                  <a:lnTo>
                    <a:pt x="528878" y="1227759"/>
                  </a:lnTo>
                  <a:lnTo>
                    <a:pt x="538626" y="1229120"/>
                  </a:lnTo>
                  <a:lnTo>
                    <a:pt x="538626" y="1297396"/>
                  </a:lnTo>
                  <a:lnTo>
                    <a:pt x="600740" y="1297396"/>
                  </a:lnTo>
                  <a:lnTo>
                    <a:pt x="600740" y="1229120"/>
                  </a:lnTo>
                  <a:lnTo>
                    <a:pt x="608674" y="1228213"/>
                  </a:lnTo>
                  <a:lnTo>
                    <a:pt x="616608" y="1227305"/>
                  </a:lnTo>
                  <a:lnTo>
                    <a:pt x="624089" y="1225944"/>
                  </a:lnTo>
                  <a:lnTo>
                    <a:pt x="631570" y="1224810"/>
                  </a:lnTo>
                  <a:lnTo>
                    <a:pt x="638824" y="1223449"/>
                  </a:lnTo>
                  <a:lnTo>
                    <a:pt x="645852" y="1221861"/>
                  </a:lnTo>
                  <a:lnTo>
                    <a:pt x="652880" y="1220273"/>
                  </a:lnTo>
                  <a:lnTo>
                    <a:pt x="659454" y="1218232"/>
                  </a:lnTo>
                  <a:lnTo>
                    <a:pt x="666028" y="1216191"/>
                  </a:lnTo>
                  <a:lnTo>
                    <a:pt x="672375" y="1214149"/>
                  </a:lnTo>
                  <a:lnTo>
                    <a:pt x="678723" y="1211881"/>
                  </a:lnTo>
                  <a:lnTo>
                    <a:pt x="684617" y="1209386"/>
                  </a:lnTo>
                  <a:lnTo>
                    <a:pt x="690284" y="1206890"/>
                  </a:lnTo>
                  <a:lnTo>
                    <a:pt x="695951" y="1203942"/>
                  </a:lnTo>
                  <a:lnTo>
                    <a:pt x="701392" y="1200993"/>
                  </a:lnTo>
                  <a:lnTo>
                    <a:pt x="706833" y="1198044"/>
                  </a:lnTo>
                  <a:lnTo>
                    <a:pt x="711593" y="1194868"/>
                  </a:lnTo>
                  <a:lnTo>
                    <a:pt x="716581" y="1191693"/>
                  </a:lnTo>
                  <a:lnTo>
                    <a:pt x="721341" y="1188290"/>
                  </a:lnTo>
                  <a:lnTo>
                    <a:pt x="725875" y="1184888"/>
                  </a:lnTo>
                  <a:lnTo>
                    <a:pt x="730182" y="1181486"/>
                  </a:lnTo>
                  <a:lnTo>
                    <a:pt x="734263" y="1178083"/>
                  </a:lnTo>
                  <a:lnTo>
                    <a:pt x="738343" y="1174227"/>
                  </a:lnTo>
                  <a:lnTo>
                    <a:pt x="742197" y="1170825"/>
                  </a:lnTo>
                  <a:lnTo>
                    <a:pt x="745824" y="1166968"/>
                  </a:lnTo>
                  <a:lnTo>
                    <a:pt x="749225" y="1163339"/>
                  </a:lnTo>
                  <a:lnTo>
                    <a:pt x="752625" y="1159256"/>
                  </a:lnTo>
                  <a:lnTo>
                    <a:pt x="755799" y="1155627"/>
                  </a:lnTo>
                  <a:lnTo>
                    <a:pt x="758746" y="1151544"/>
                  </a:lnTo>
                  <a:lnTo>
                    <a:pt x="761466" y="1147461"/>
                  </a:lnTo>
                  <a:lnTo>
                    <a:pt x="763960" y="1143378"/>
                  </a:lnTo>
                  <a:lnTo>
                    <a:pt x="766453" y="1139295"/>
                  </a:lnTo>
                  <a:lnTo>
                    <a:pt x="770760" y="1130676"/>
                  </a:lnTo>
                  <a:lnTo>
                    <a:pt x="774614" y="1122056"/>
                  </a:lnTo>
                  <a:lnTo>
                    <a:pt x="777561" y="1113436"/>
                  </a:lnTo>
                  <a:lnTo>
                    <a:pt x="778921" y="1109354"/>
                  </a:lnTo>
                  <a:lnTo>
                    <a:pt x="780055" y="1105044"/>
                  </a:lnTo>
                  <a:lnTo>
                    <a:pt x="781415" y="1100507"/>
                  </a:lnTo>
                  <a:lnTo>
                    <a:pt x="782322" y="1096424"/>
                  </a:lnTo>
                  <a:lnTo>
                    <a:pt x="783002" y="1092114"/>
                  </a:lnTo>
                  <a:lnTo>
                    <a:pt x="783682" y="1087805"/>
                  </a:lnTo>
                  <a:lnTo>
                    <a:pt x="784135" y="1083495"/>
                  </a:lnTo>
                  <a:lnTo>
                    <a:pt x="784589" y="1079185"/>
                  </a:lnTo>
                  <a:lnTo>
                    <a:pt x="784816" y="1074875"/>
                  </a:lnTo>
                  <a:lnTo>
                    <a:pt x="784816" y="1070339"/>
                  </a:lnTo>
                  <a:lnTo>
                    <a:pt x="784589" y="1061719"/>
                  </a:lnTo>
                  <a:lnTo>
                    <a:pt x="784135" y="1053326"/>
                  </a:lnTo>
                  <a:lnTo>
                    <a:pt x="783229" y="1045161"/>
                  </a:lnTo>
                  <a:lnTo>
                    <a:pt x="781869" y="1037222"/>
                  </a:lnTo>
                  <a:lnTo>
                    <a:pt x="779828" y="1029509"/>
                  </a:lnTo>
                  <a:lnTo>
                    <a:pt x="777788" y="1022251"/>
                  </a:lnTo>
                  <a:lnTo>
                    <a:pt x="775294" y="1014992"/>
                  </a:lnTo>
                  <a:lnTo>
                    <a:pt x="772347" y="1007960"/>
                  </a:lnTo>
                  <a:lnTo>
                    <a:pt x="769174" y="1001156"/>
                  </a:lnTo>
                  <a:lnTo>
                    <a:pt x="765320" y="994577"/>
                  </a:lnTo>
                  <a:lnTo>
                    <a:pt x="761466" y="988226"/>
                  </a:lnTo>
                  <a:lnTo>
                    <a:pt x="756705" y="982329"/>
                  </a:lnTo>
                  <a:lnTo>
                    <a:pt x="752172" y="976431"/>
                  </a:lnTo>
                  <a:lnTo>
                    <a:pt x="746731" y="970987"/>
                  </a:lnTo>
                  <a:lnTo>
                    <a:pt x="741064" y="965543"/>
                  </a:lnTo>
                  <a:lnTo>
                    <a:pt x="734943" y="960553"/>
                  </a:lnTo>
                  <a:lnTo>
                    <a:pt x="728822" y="955563"/>
                  </a:lnTo>
                  <a:lnTo>
                    <a:pt x="722248" y="950572"/>
                  </a:lnTo>
                  <a:lnTo>
                    <a:pt x="715220" y="946036"/>
                  </a:lnTo>
                  <a:lnTo>
                    <a:pt x="708193" y="941272"/>
                  </a:lnTo>
                  <a:lnTo>
                    <a:pt x="700712" y="936509"/>
                  </a:lnTo>
                  <a:lnTo>
                    <a:pt x="693004" y="932199"/>
                  </a:lnTo>
                  <a:lnTo>
                    <a:pt x="685070" y="927889"/>
                  </a:lnTo>
                  <a:lnTo>
                    <a:pt x="676456" y="923806"/>
                  </a:lnTo>
                  <a:lnTo>
                    <a:pt x="668068" y="919497"/>
                  </a:lnTo>
                  <a:lnTo>
                    <a:pt x="659227" y="915641"/>
                  </a:lnTo>
                  <a:lnTo>
                    <a:pt x="650159" y="911558"/>
                  </a:lnTo>
                  <a:lnTo>
                    <a:pt x="641091" y="907475"/>
                  </a:lnTo>
                  <a:lnTo>
                    <a:pt x="631117" y="903845"/>
                  </a:lnTo>
                  <a:lnTo>
                    <a:pt x="621369" y="899989"/>
                  </a:lnTo>
                  <a:lnTo>
                    <a:pt x="611394" y="896587"/>
                  </a:lnTo>
                  <a:lnTo>
                    <a:pt x="600740" y="892958"/>
                  </a:lnTo>
                  <a:lnTo>
                    <a:pt x="600740" y="785894"/>
                  </a:lnTo>
                  <a:lnTo>
                    <a:pt x="612755" y="788616"/>
                  </a:lnTo>
                  <a:lnTo>
                    <a:pt x="624543" y="792018"/>
                  </a:lnTo>
                  <a:lnTo>
                    <a:pt x="636331" y="795421"/>
                  </a:lnTo>
                  <a:lnTo>
                    <a:pt x="647892" y="799504"/>
                  </a:lnTo>
                  <a:lnTo>
                    <a:pt x="659227" y="803813"/>
                  </a:lnTo>
                  <a:lnTo>
                    <a:pt x="670562" y="808577"/>
                  </a:lnTo>
                  <a:lnTo>
                    <a:pt x="681443" y="813794"/>
                  </a:lnTo>
                  <a:lnTo>
                    <a:pt x="692324" y="819465"/>
                  </a:lnTo>
                  <a:lnTo>
                    <a:pt x="702752" y="824909"/>
                  </a:lnTo>
                  <a:lnTo>
                    <a:pt x="712727" y="830806"/>
                  </a:lnTo>
                  <a:lnTo>
                    <a:pt x="722475" y="836477"/>
                  </a:lnTo>
                  <a:lnTo>
                    <a:pt x="731542" y="842148"/>
                  </a:lnTo>
                  <a:lnTo>
                    <a:pt x="740157" y="847592"/>
                  </a:lnTo>
                  <a:lnTo>
                    <a:pt x="748318" y="853262"/>
                  </a:lnTo>
                  <a:lnTo>
                    <a:pt x="756025" y="858933"/>
                  </a:lnTo>
                  <a:lnTo>
                    <a:pt x="763280" y="864604"/>
                  </a:lnTo>
                  <a:lnTo>
                    <a:pt x="763280" y="748240"/>
                  </a:lnTo>
                  <a:lnTo>
                    <a:pt x="752625" y="741889"/>
                  </a:lnTo>
                  <a:lnTo>
                    <a:pt x="741744" y="735764"/>
                  </a:lnTo>
                  <a:lnTo>
                    <a:pt x="731316" y="730547"/>
                  </a:lnTo>
                  <a:lnTo>
                    <a:pt x="720888" y="725103"/>
                  </a:lnTo>
                  <a:lnTo>
                    <a:pt x="710913" y="720340"/>
                  </a:lnTo>
                  <a:lnTo>
                    <a:pt x="701165" y="716030"/>
                  </a:lnTo>
                  <a:lnTo>
                    <a:pt x="691644" y="711720"/>
                  </a:lnTo>
                  <a:lnTo>
                    <a:pt x="682123" y="708318"/>
                  </a:lnTo>
                  <a:lnTo>
                    <a:pt x="672602" y="704689"/>
                  </a:lnTo>
                  <a:lnTo>
                    <a:pt x="663081" y="701740"/>
                  </a:lnTo>
                  <a:lnTo>
                    <a:pt x="653106" y="698791"/>
                  </a:lnTo>
                  <a:lnTo>
                    <a:pt x="643132" y="696296"/>
                  </a:lnTo>
                  <a:lnTo>
                    <a:pt x="632930" y="694254"/>
                  </a:lnTo>
                  <a:lnTo>
                    <a:pt x="622276" y="691986"/>
                  </a:lnTo>
                  <a:lnTo>
                    <a:pt x="611848" y="690171"/>
                  </a:lnTo>
                  <a:lnTo>
                    <a:pt x="600740" y="688810"/>
                  </a:lnTo>
                  <a:lnTo>
                    <a:pt x="600740" y="654332"/>
                  </a:lnTo>
                  <a:lnTo>
                    <a:pt x="538626" y="654332"/>
                  </a:lnTo>
                  <a:close/>
                  <a:moveTo>
                    <a:pt x="549280" y="371475"/>
                  </a:moveTo>
                  <a:lnTo>
                    <a:pt x="564015" y="371475"/>
                  </a:lnTo>
                  <a:lnTo>
                    <a:pt x="577844" y="371475"/>
                  </a:lnTo>
                  <a:lnTo>
                    <a:pt x="591219" y="371929"/>
                  </a:lnTo>
                  <a:lnTo>
                    <a:pt x="604594" y="372609"/>
                  </a:lnTo>
                  <a:lnTo>
                    <a:pt x="617515" y="373743"/>
                  </a:lnTo>
                  <a:lnTo>
                    <a:pt x="630210" y="375104"/>
                  </a:lnTo>
                  <a:lnTo>
                    <a:pt x="642905" y="376692"/>
                  </a:lnTo>
                  <a:lnTo>
                    <a:pt x="655373" y="378507"/>
                  </a:lnTo>
                  <a:lnTo>
                    <a:pt x="667388" y="380775"/>
                  </a:lnTo>
                  <a:lnTo>
                    <a:pt x="679403" y="383497"/>
                  </a:lnTo>
                  <a:lnTo>
                    <a:pt x="691191" y="386219"/>
                  </a:lnTo>
                  <a:lnTo>
                    <a:pt x="702752" y="389168"/>
                  </a:lnTo>
                  <a:lnTo>
                    <a:pt x="714314" y="392797"/>
                  </a:lnTo>
                  <a:lnTo>
                    <a:pt x="725422" y="396426"/>
                  </a:lnTo>
                  <a:lnTo>
                    <a:pt x="736530" y="400509"/>
                  </a:lnTo>
                  <a:lnTo>
                    <a:pt x="747184" y="405046"/>
                  </a:lnTo>
                  <a:lnTo>
                    <a:pt x="757839" y="409582"/>
                  </a:lnTo>
                  <a:lnTo>
                    <a:pt x="768267" y="414573"/>
                  </a:lnTo>
                  <a:lnTo>
                    <a:pt x="778468" y="420017"/>
                  </a:lnTo>
                  <a:lnTo>
                    <a:pt x="788669" y="425461"/>
                  </a:lnTo>
                  <a:lnTo>
                    <a:pt x="798644" y="431358"/>
                  </a:lnTo>
                  <a:lnTo>
                    <a:pt x="808392" y="437709"/>
                  </a:lnTo>
                  <a:lnTo>
                    <a:pt x="818140" y="444288"/>
                  </a:lnTo>
                  <a:lnTo>
                    <a:pt x="827434" y="451092"/>
                  </a:lnTo>
                  <a:lnTo>
                    <a:pt x="836729" y="458351"/>
                  </a:lnTo>
                  <a:lnTo>
                    <a:pt x="845796" y="466063"/>
                  </a:lnTo>
                  <a:lnTo>
                    <a:pt x="854864" y="473775"/>
                  </a:lnTo>
                  <a:lnTo>
                    <a:pt x="863705" y="481941"/>
                  </a:lnTo>
                  <a:lnTo>
                    <a:pt x="872319" y="490561"/>
                  </a:lnTo>
                  <a:lnTo>
                    <a:pt x="880934" y="499407"/>
                  </a:lnTo>
                  <a:lnTo>
                    <a:pt x="889095" y="508707"/>
                  </a:lnTo>
                  <a:lnTo>
                    <a:pt x="897483" y="518234"/>
                  </a:lnTo>
                  <a:lnTo>
                    <a:pt x="905417" y="527988"/>
                  </a:lnTo>
                  <a:lnTo>
                    <a:pt x="913351" y="538422"/>
                  </a:lnTo>
                  <a:lnTo>
                    <a:pt x="921512" y="548856"/>
                  </a:lnTo>
                  <a:lnTo>
                    <a:pt x="929220" y="559744"/>
                  </a:lnTo>
                  <a:lnTo>
                    <a:pt x="936701" y="571086"/>
                  </a:lnTo>
                  <a:lnTo>
                    <a:pt x="944182" y="582654"/>
                  </a:lnTo>
                  <a:lnTo>
                    <a:pt x="951436" y="594449"/>
                  </a:lnTo>
                  <a:lnTo>
                    <a:pt x="958690" y="606925"/>
                  </a:lnTo>
                  <a:lnTo>
                    <a:pt x="965944" y="619627"/>
                  </a:lnTo>
                  <a:lnTo>
                    <a:pt x="972745" y="632330"/>
                  </a:lnTo>
                  <a:lnTo>
                    <a:pt x="979546" y="645713"/>
                  </a:lnTo>
                  <a:lnTo>
                    <a:pt x="986347" y="659549"/>
                  </a:lnTo>
                  <a:lnTo>
                    <a:pt x="993148" y="673613"/>
                  </a:lnTo>
                  <a:lnTo>
                    <a:pt x="999722" y="687903"/>
                  </a:lnTo>
                  <a:lnTo>
                    <a:pt x="1006069" y="702647"/>
                  </a:lnTo>
                  <a:lnTo>
                    <a:pt x="1012643" y="717845"/>
                  </a:lnTo>
                  <a:lnTo>
                    <a:pt x="1018991" y="733269"/>
                  </a:lnTo>
                  <a:lnTo>
                    <a:pt x="1025111" y="748920"/>
                  </a:lnTo>
                  <a:lnTo>
                    <a:pt x="1031005" y="765252"/>
                  </a:lnTo>
                  <a:lnTo>
                    <a:pt x="1037126" y="781584"/>
                  </a:lnTo>
                  <a:lnTo>
                    <a:pt x="1043247" y="798823"/>
                  </a:lnTo>
                  <a:lnTo>
                    <a:pt x="1049141" y="816062"/>
                  </a:lnTo>
                  <a:lnTo>
                    <a:pt x="1054808" y="833528"/>
                  </a:lnTo>
                  <a:lnTo>
                    <a:pt x="1060476" y="851674"/>
                  </a:lnTo>
                  <a:lnTo>
                    <a:pt x="1066143" y="870048"/>
                  </a:lnTo>
                  <a:lnTo>
                    <a:pt x="1071810" y="888875"/>
                  </a:lnTo>
                  <a:lnTo>
                    <a:pt x="1077478" y="907928"/>
                  </a:lnTo>
                  <a:lnTo>
                    <a:pt x="1082692" y="927436"/>
                  </a:lnTo>
                  <a:lnTo>
                    <a:pt x="1088132" y="947624"/>
                  </a:lnTo>
                  <a:lnTo>
                    <a:pt x="1093573" y="967812"/>
                  </a:lnTo>
                  <a:lnTo>
                    <a:pt x="1098787" y="988453"/>
                  </a:lnTo>
                  <a:lnTo>
                    <a:pt x="1109215" y="1030870"/>
                  </a:lnTo>
                  <a:lnTo>
                    <a:pt x="1112615" y="1046522"/>
                  </a:lnTo>
                  <a:lnTo>
                    <a:pt x="1115789" y="1061946"/>
                  </a:lnTo>
                  <a:lnTo>
                    <a:pt x="1118056" y="1076917"/>
                  </a:lnTo>
                  <a:lnTo>
                    <a:pt x="1119870" y="1091888"/>
                  </a:lnTo>
                  <a:lnTo>
                    <a:pt x="1121456" y="1106405"/>
                  </a:lnTo>
                  <a:lnTo>
                    <a:pt x="1122136" y="1120922"/>
                  </a:lnTo>
                  <a:lnTo>
                    <a:pt x="1122363" y="1134985"/>
                  </a:lnTo>
                  <a:lnTo>
                    <a:pt x="1122136" y="1148822"/>
                  </a:lnTo>
                  <a:lnTo>
                    <a:pt x="1121456" y="1162659"/>
                  </a:lnTo>
                  <a:lnTo>
                    <a:pt x="1120096" y="1176042"/>
                  </a:lnTo>
                  <a:lnTo>
                    <a:pt x="1118509" y="1188971"/>
                  </a:lnTo>
                  <a:lnTo>
                    <a:pt x="1116469" y="1201900"/>
                  </a:lnTo>
                  <a:lnTo>
                    <a:pt x="1113749" y="1214603"/>
                  </a:lnTo>
                  <a:lnTo>
                    <a:pt x="1110575" y="1227078"/>
                  </a:lnTo>
                  <a:lnTo>
                    <a:pt x="1107175" y="1239100"/>
                  </a:lnTo>
                  <a:lnTo>
                    <a:pt x="1103321" y="1250896"/>
                  </a:lnTo>
                  <a:lnTo>
                    <a:pt x="1098787" y="1262464"/>
                  </a:lnTo>
                  <a:lnTo>
                    <a:pt x="1094026" y="1274032"/>
                  </a:lnTo>
                  <a:lnTo>
                    <a:pt x="1088812" y="1284920"/>
                  </a:lnTo>
                  <a:lnTo>
                    <a:pt x="1083145" y="1296035"/>
                  </a:lnTo>
                  <a:lnTo>
                    <a:pt x="1077251" y="1306469"/>
                  </a:lnTo>
                  <a:lnTo>
                    <a:pt x="1070904" y="1317130"/>
                  </a:lnTo>
                  <a:lnTo>
                    <a:pt x="1064103" y="1327110"/>
                  </a:lnTo>
                  <a:lnTo>
                    <a:pt x="1056849" y="1336864"/>
                  </a:lnTo>
                  <a:lnTo>
                    <a:pt x="1049368" y="1346845"/>
                  </a:lnTo>
                  <a:lnTo>
                    <a:pt x="1041660" y="1356145"/>
                  </a:lnTo>
                  <a:lnTo>
                    <a:pt x="1033499" y="1365218"/>
                  </a:lnTo>
                  <a:lnTo>
                    <a:pt x="1024658" y="1374064"/>
                  </a:lnTo>
                  <a:lnTo>
                    <a:pt x="1015817" y="1382911"/>
                  </a:lnTo>
                  <a:lnTo>
                    <a:pt x="1006749" y="1391303"/>
                  </a:lnTo>
                  <a:lnTo>
                    <a:pt x="997228" y="1399469"/>
                  </a:lnTo>
                  <a:lnTo>
                    <a:pt x="987253" y="1407408"/>
                  </a:lnTo>
                  <a:lnTo>
                    <a:pt x="977279" y="1415121"/>
                  </a:lnTo>
                  <a:lnTo>
                    <a:pt x="967078" y="1422606"/>
                  </a:lnTo>
                  <a:lnTo>
                    <a:pt x="956196" y="1429638"/>
                  </a:lnTo>
                  <a:lnTo>
                    <a:pt x="945315" y="1436669"/>
                  </a:lnTo>
                  <a:lnTo>
                    <a:pt x="934207" y="1443474"/>
                  </a:lnTo>
                  <a:lnTo>
                    <a:pt x="922872" y="1449826"/>
                  </a:lnTo>
                  <a:lnTo>
                    <a:pt x="911084" y="1455950"/>
                  </a:lnTo>
                  <a:lnTo>
                    <a:pt x="899296" y="1461848"/>
                  </a:lnTo>
                  <a:lnTo>
                    <a:pt x="887055" y="1467745"/>
                  </a:lnTo>
                  <a:lnTo>
                    <a:pt x="874586" y="1473189"/>
                  </a:lnTo>
                  <a:lnTo>
                    <a:pt x="862118" y="1478179"/>
                  </a:lnTo>
                  <a:lnTo>
                    <a:pt x="849197" y="1483396"/>
                  </a:lnTo>
                  <a:lnTo>
                    <a:pt x="836275" y="1488160"/>
                  </a:lnTo>
                  <a:lnTo>
                    <a:pt x="823127" y="1492470"/>
                  </a:lnTo>
                  <a:lnTo>
                    <a:pt x="809752" y="1496779"/>
                  </a:lnTo>
                  <a:lnTo>
                    <a:pt x="796377" y="1500862"/>
                  </a:lnTo>
                  <a:lnTo>
                    <a:pt x="782549" y="1504492"/>
                  </a:lnTo>
                  <a:lnTo>
                    <a:pt x="768720" y="1508348"/>
                  </a:lnTo>
                  <a:lnTo>
                    <a:pt x="754892" y="1511523"/>
                  </a:lnTo>
                  <a:lnTo>
                    <a:pt x="740610" y="1514472"/>
                  </a:lnTo>
                  <a:lnTo>
                    <a:pt x="726555" y="1517194"/>
                  </a:lnTo>
                  <a:lnTo>
                    <a:pt x="712047" y="1519689"/>
                  </a:lnTo>
                  <a:lnTo>
                    <a:pt x="697538" y="1521958"/>
                  </a:lnTo>
                  <a:lnTo>
                    <a:pt x="683030" y="1524226"/>
                  </a:lnTo>
                  <a:lnTo>
                    <a:pt x="668521" y="1526040"/>
                  </a:lnTo>
                  <a:lnTo>
                    <a:pt x="653786" y="1527401"/>
                  </a:lnTo>
                  <a:lnTo>
                    <a:pt x="638824" y="1528762"/>
                  </a:lnTo>
                  <a:lnTo>
                    <a:pt x="624089" y="1529897"/>
                  </a:lnTo>
                  <a:lnTo>
                    <a:pt x="609128" y="1530804"/>
                  </a:lnTo>
                  <a:lnTo>
                    <a:pt x="594166" y="1531484"/>
                  </a:lnTo>
                  <a:lnTo>
                    <a:pt x="579204" y="1531938"/>
                  </a:lnTo>
                  <a:lnTo>
                    <a:pt x="564015" y="1531938"/>
                  </a:lnTo>
                  <a:lnTo>
                    <a:pt x="549054" y="1531938"/>
                  </a:lnTo>
                  <a:lnTo>
                    <a:pt x="533865" y="1531484"/>
                  </a:lnTo>
                  <a:lnTo>
                    <a:pt x="518903" y="1530804"/>
                  </a:lnTo>
                  <a:lnTo>
                    <a:pt x="503941" y="1529670"/>
                  </a:lnTo>
                  <a:lnTo>
                    <a:pt x="488980" y="1528309"/>
                  </a:lnTo>
                  <a:lnTo>
                    <a:pt x="474018" y="1526948"/>
                  </a:lnTo>
                  <a:lnTo>
                    <a:pt x="459056" y="1525133"/>
                  </a:lnTo>
                  <a:lnTo>
                    <a:pt x="444321" y="1523319"/>
                  </a:lnTo>
                  <a:lnTo>
                    <a:pt x="429359" y="1520823"/>
                  </a:lnTo>
                  <a:lnTo>
                    <a:pt x="414851" y="1518328"/>
                  </a:lnTo>
                  <a:lnTo>
                    <a:pt x="400115" y="1515606"/>
                  </a:lnTo>
                  <a:lnTo>
                    <a:pt x="385607" y="1512204"/>
                  </a:lnTo>
                  <a:lnTo>
                    <a:pt x="371325" y="1509028"/>
                  </a:lnTo>
                  <a:lnTo>
                    <a:pt x="357044" y="1505172"/>
                  </a:lnTo>
                  <a:lnTo>
                    <a:pt x="342989" y="1501543"/>
                  </a:lnTo>
                  <a:lnTo>
                    <a:pt x="329160" y="1497233"/>
                  </a:lnTo>
                  <a:lnTo>
                    <a:pt x="315332" y="1492696"/>
                  </a:lnTo>
                  <a:lnTo>
                    <a:pt x="301730" y="1488160"/>
                  </a:lnTo>
                  <a:lnTo>
                    <a:pt x="288129" y="1483170"/>
                  </a:lnTo>
                  <a:lnTo>
                    <a:pt x="274754" y="1477952"/>
                  </a:lnTo>
                  <a:lnTo>
                    <a:pt x="261832" y="1472735"/>
                  </a:lnTo>
                  <a:lnTo>
                    <a:pt x="248910" y="1466838"/>
                  </a:lnTo>
                  <a:lnTo>
                    <a:pt x="235988" y="1460940"/>
                  </a:lnTo>
                  <a:lnTo>
                    <a:pt x="223520" y="1454816"/>
                  </a:lnTo>
                  <a:lnTo>
                    <a:pt x="211505" y="1448238"/>
                  </a:lnTo>
                  <a:lnTo>
                    <a:pt x="199264" y="1441660"/>
                  </a:lnTo>
                  <a:lnTo>
                    <a:pt x="187703" y="1434855"/>
                  </a:lnTo>
                  <a:lnTo>
                    <a:pt x="176141" y="1427596"/>
                  </a:lnTo>
                  <a:lnTo>
                    <a:pt x="164806" y="1420111"/>
                  </a:lnTo>
                  <a:lnTo>
                    <a:pt x="153925" y="1412399"/>
                  </a:lnTo>
                  <a:lnTo>
                    <a:pt x="143497" y="1404233"/>
                  </a:lnTo>
                  <a:lnTo>
                    <a:pt x="132843" y="1396067"/>
                  </a:lnTo>
                  <a:lnTo>
                    <a:pt x="122868" y="1387674"/>
                  </a:lnTo>
                  <a:lnTo>
                    <a:pt x="113120" y="1379055"/>
                  </a:lnTo>
                  <a:lnTo>
                    <a:pt x="103826" y="1370208"/>
                  </a:lnTo>
                  <a:lnTo>
                    <a:pt x="94758" y="1361135"/>
                  </a:lnTo>
                  <a:lnTo>
                    <a:pt x="86144" y="1351608"/>
                  </a:lnTo>
                  <a:lnTo>
                    <a:pt x="77756" y="1342081"/>
                  </a:lnTo>
                  <a:lnTo>
                    <a:pt x="69822" y="1332328"/>
                  </a:lnTo>
                  <a:lnTo>
                    <a:pt x="62341" y="1322120"/>
                  </a:lnTo>
                  <a:lnTo>
                    <a:pt x="55086" y="1311913"/>
                  </a:lnTo>
                  <a:lnTo>
                    <a:pt x="48286" y="1301479"/>
                  </a:lnTo>
                  <a:lnTo>
                    <a:pt x="41711" y="1290591"/>
                  </a:lnTo>
                  <a:lnTo>
                    <a:pt x="35817" y="1279703"/>
                  </a:lnTo>
                  <a:lnTo>
                    <a:pt x="30150" y="1268361"/>
                  </a:lnTo>
                  <a:lnTo>
                    <a:pt x="25163" y="1257020"/>
                  </a:lnTo>
                  <a:lnTo>
                    <a:pt x="20402" y="1245225"/>
                  </a:lnTo>
                  <a:lnTo>
                    <a:pt x="16095" y="1233203"/>
                  </a:lnTo>
                  <a:lnTo>
                    <a:pt x="12468" y="1221181"/>
                  </a:lnTo>
                  <a:lnTo>
                    <a:pt x="9068" y="1208932"/>
                  </a:lnTo>
                  <a:lnTo>
                    <a:pt x="6347" y="1196229"/>
                  </a:lnTo>
                  <a:lnTo>
                    <a:pt x="4080" y="1183527"/>
                  </a:lnTo>
                  <a:lnTo>
                    <a:pt x="2493" y="1170371"/>
                  </a:lnTo>
                  <a:lnTo>
                    <a:pt x="907" y="1157215"/>
                  </a:lnTo>
                  <a:lnTo>
                    <a:pt x="226" y="1143605"/>
                  </a:lnTo>
                  <a:lnTo>
                    <a:pt x="0" y="1129995"/>
                  </a:lnTo>
                  <a:lnTo>
                    <a:pt x="453" y="1116158"/>
                  </a:lnTo>
                  <a:lnTo>
                    <a:pt x="1133" y="1102095"/>
                  </a:lnTo>
                  <a:lnTo>
                    <a:pt x="2947" y="1087805"/>
                  </a:lnTo>
                  <a:lnTo>
                    <a:pt x="4760" y="1073288"/>
                  </a:lnTo>
                  <a:lnTo>
                    <a:pt x="7481" y="1058544"/>
                  </a:lnTo>
                  <a:lnTo>
                    <a:pt x="10654" y="1043573"/>
                  </a:lnTo>
                  <a:lnTo>
                    <a:pt x="14508" y="1028375"/>
                  </a:lnTo>
                  <a:lnTo>
                    <a:pt x="19042" y="1012951"/>
                  </a:lnTo>
                  <a:lnTo>
                    <a:pt x="29697" y="978473"/>
                  </a:lnTo>
                  <a:lnTo>
                    <a:pt x="40578" y="944448"/>
                  </a:lnTo>
                  <a:lnTo>
                    <a:pt x="51233" y="911104"/>
                  </a:lnTo>
                  <a:lnTo>
                    <a:pt x="62114" y="878667"/>
                  </a:lnTo>
                  <a:lnTo>
                    <a:pt x="73222" y="846684"/>
                  </a:lnTo>
                  <a:lnTo>
                    <a:pt x="84557" y="815608"/>
                  </a:lnTo>
                  <a:lnTo>
                    <a:pt x="95891" y="785213"/>
                  </a:lnTo>
                  <a:lnTo>
                    <a:pt x="101785" y="770469"/>
                  </a:lnTo>
                  <a:lnTo>
                    <a:pt x="107679" y="755725"/>
                  </a:lnTo>
                  <a:lnTo>
                    <a:pt x="113574" y="741435"/>
                  </a:lnTo>
                  <a:lnTo>
                    <a:pt x="119468" y="727145"/>
                  </a:lnTo>
                  <a:lnTo>
                    <a:pt x="125588" y="713081"/>
                  </a:lnTo>
                  <a:lnTo>
                    <a:pt x="131936" y="699245"/>
                  </a:lnTo>
                  <a:lnTo>
                    <a:pt x="138283" y="685635"/>
                  </a:lnTo>
                  <a:lnTo>
                    <a:pt x="144631" y="672479"/>
                  </a:lnTo>
                  <a:lnTo>
                    <a:pt x="151205" y="659322"/>
                  </a:lnTo>
                  <a:lnTo>
                    <a:pt x="157552" y="646393"/>
                  </a:lnTo>
                  <a:lnTo>
                    <a:pt x="164353" y="633691"/>
                  </a:lnTo>
                  <a:lnTo>
                    <a:pt x="171381" y="621669"/>
                  </a:lnTo>
                  <a:lnTo>
                    <a:pt x="178181" y="609420"/>
                  </a:lnTo>
                  <a:lnTo>
                    <a:pt x="185436" y="597625"/>
                  </a:lnTo>
                  <a:lnTo>
                    <a:pt x="192463" y="585830"/>
                  </a:lnTo>
                  <a:lnTo>
                    <a:pt x="199944" y="574488"/>
                  </a:lnTo>
                  <a:lnTo>
                    <a:pt x="207425" y="563600"/>
                  </a:lnTo>
                  <a:lnTo>
                    <a:pt x="215133" y="552712"/>
                  </a:lnTo>
                  <a:lnTo>
                    <a:pt x="222840" y="542051"/>
                  </a:lnTo>
                  <a:lnTo>
                    <a:pt x="230774" y="531844"/>
                  </a:lnTo>
                  <a:lnTo>
                    <a:pt x="238935" y="521863"/>
                  </a:lnTo>
                  <a:lnTo>
                    <a:pt x="247324" y="512110"/>
                  </a:lnTo>
                  <a:lnTo>
                    <a:pt x="255711" y="502810"/>
                  </a:lnTo>
                  <a:lnTo>
                    <a:pt x="264326" y="493736"/>
                  </a:lnTo>
                  <a:lnTo>
                    <a:pt x="272940" y="484663"/>
                  </a:lnTo>
                  <a:lnTo>
                    <a:pt x="282008" y="476271"/>
                  </a:lnTo>
                  <a:lnTo>
                    <a:pt x="291076" y="468105"/>
                  </a:lnTo>
                  <a:lnTo>
                    <a:pt x="300597" y="460166"/>
                  </a:lnTo>
                  <a:lnTo>
                    <a:pt x="310118" y="452453"/>
                  </a:lnTo>
                  <a:lnTo>
                    <a:pt x="319639" y="445195"/>
                  </a:lnTo>
                  <a:lnTo>
                    <a:pt x="329840" y="438163"/>
                  </a:lnTo>
                  <a:lnTo>
                    <a:pt x="339815" y="431585"/>
                  </a:lnTo>
                  <a:lnTo>
                    <a:pt x="350243" y="425234"/>
                  </a:lnTo>
                  <a:lnTo>
                    <a:pt x="360897" y="419336"/>
                  </a:lnTo>
                  <a:lnTo>
                    <a:pt x="371552" y="413665"/>
                  </a:lnTo>
                  <a:lnTo>
                    <a:pt x="382660" y="408222"/>
                  </a:lnTo>
                  <a:lnTo>
                    <a:pt x="393995" y="403231"/>
                  </a:lnTo>
                  <a:lnTo>
                    <a:pt x="405556" y="398695"/>
                  </a:lnTo>
                  <a:lnTo>
                    <a:pt x="417344" y="394385"/>
                  </a:lnTo>
                  <a:lnTo>
                    <a:pt x="429359" y="390529"/>
                  </a:lnTo>
                  <a:lnTo>
                    <a:pt x="441601" y="386899"/>
                  </a:lnTo>
                  <a:lnTo>
                    <a:pt x="454069" y="383724"/>
                  </a:lnTo>
                  <a:lnTo>
                    <a:pt x="466764" y="380775"/>
                  </a:lnTo>
                  <a:lnTo>
                    <a:pt x="479912" y="378280"/>
                  </a:lnTo>
                  <a:lnTo>
                    <a:pt x="493287" y="376238"/>
                  </a:lnTo>
                  <a:lnTo>
                    <a:pt x="506888" y="374424"/>
                  </a:lnTo>
                  <a:lnTo>
                    <a:pt x="520717" y="373063"/>
                  </a:lnTo>
                  <a:lnTo>
                    <a:pt x="534772" y="372156"/>
                  </a:lnTo>
                  <a:lnTo>
                    <a:pt x="549280" y="371475"/>
                  </a:lnTo>
                  <a:close/>
                  <a:moveTo>
                    <a:pt x="455387" y="0"/>
                  </a:moveTo>
                  <a:lnTo>
                    <a:pt x="463542" y="227"/>
                  </a:lnTo>
                  <a:lnTo>
                    <a:pt x="471471" y="682"/>
                  </a:lnTo>
                  <a:lnTo>
                    <a:pt x="479174" y="1591"/>
                  </a:lnTo>
                  <a:lnTo>
                    <a:pt x="486423" y="2500"/>
                  </a:lnTo>
                  <a:lnTo>
                    <a:pt x="493446" y="3863"/>
                  </a:lnTo>
                  <a:lnTo>
                    <a:pt x="500242" y="5681"/>
                  </a:lnTo>
                  <a:lnTo>
                    <a:pt x="506812" y="7499"/>
                  </a:lnTo>
                  <a:lnTo>
                    <a:pt x="512702" y="9317"/>
                  </a:lnTo>
                  <a:lnTo>
                    <a:pt x="518592" y="11362"/>
                  </a:lnTo>
                  <a:lnTo>
                    <a:pt x="524256" y="13861"/>
                  </a:lnTo>
                  <a:lnTo>
                    <a:pt x="529466" y="16361"/>
                  </a:lnTo>
                  <a:lnTo>
                    <a:pt x="534450" y="18861"/>
                  </a:lnTo>
                  <a:lnTo>
                    <a:pt x="539207" y="21587"/>
                  </a:lnTo>
                  <a:lnTo>
                    <a:pt x="543738" y="24314"/>
                  </a:lnTo>
                  <a:lnTo>
                    <a:pt x="547816" y="27268"/>
                  </a:lnTo>
                  <a:lnTo>
                    <a:pt x="551894" y="29995"/>
                  </a:lnTo>
                  <a:lnTo>
                    <a:pt x="555292" y="32722"/>
                  </a:lnTo>
                  <a:lnTo>
                    <a:pt x="558916" y="35676"/>
                  </a:lnTo>
                  <a:lnTo>
                    <a:pt x="564807" y="40903"/>
                  </a:lnTo>
                  <a:lnTo>
                    <a:pt x="569790" y="45902"/>
                  </a:lnTo>
                  <a:lnTo>
                    <a:pt x="574095" y="50674"/>
                  </a:lnTo>
                  <a:lnTo>
                    <a:pt x="577040" y="54310"/>
                  </a:lnTo>
                  <a:lnTo>
                    <a:pt x="579079" y="57491"/>
                  </a:lnTo>
                  <a:lnTo>
                    <a:pt x="581118" y="59990"/>
                  </a:lnTo>
                  <a:lnTo>
                    <a:pt x="590406" y="51810"/>
                  </a:lnTo>
                  <a:lnTo>
                    <a:pt x="599467" y="44311"/>
                  </a:lnTo>
                  <a:lnTo>
                    <a:pt x="608076" y="37494"/>
                  </a:lnTo>
                  <a:lnTo>
                    <a:pt x="616685" y="31359"/>
                  </a:lnTo>
                  <a:lnTo>
                    <a:pt x="625293" y="25905"/>
                  </a:lnTo>
                  <a:lnTo>
                    <a:pt x="633449" y="21360"/>
                  </a:lnTo>
                  <a:lnTo>
                    <a:pt x="641151" y="17043"/>
                  </a:lnTo>
                  <a:lnTo>
                    <a:pt x="648854" y="13407"/>
                  </a:lnTo>
                  <a:lnTo>
                    <a:pt x="656103" y="10226"/>
                  </a:lnTo>
                  <a:lnTo>
                    <a:pt x="663126" y="7499"/>
                  </a:lnTo>
                  <a:lnTo>
                    <a:pt x="669922" y="5454"/>
                  </a:lnTo>
                  <a:lnTo>
                    <a:pt x="676492" y="3409"/>
                  </a:lnTo>
                  <a:lnTo>
                    <a:pt x="682608" y="2272"/>
                  </a:lnTo>
                  <a:lnTo>
                    <a:pt x="688498" y="1136"/>
                  </a:lnTo>
                  <a:lnTo>
                    <a:pt x="694162" y="454"/>
                  </a:lnTo>
                  <a:lnTo>
                    <a:pt x="699599" y="227"/>
                  </a:lnTo>
                  <a:lnTo>
                    <a:pt x="704583" y="0"/>
                  </a:lnTo>
                  <a:lnTo>
                    <a:pt x="709340" y="227"/>
                  </a:lnTo>
                  <a:lnTo>
                    <a:pt x="713871" y="454"/>
                  </a:lnTo>
                  <a:lnTo>
                    <a:pt x="717949" y="909"/>
                  </a:lnTo>
                  <a:lnTo>
                    <a:pt x="721800" y="1591"/>
                  </a:lnTo>
                  <a:lnTo>
                    <a:pt x="725198" y="2272"/>
                  </a:lnTo>
                  <a:lnTo>
                    <a:pt x="728596" y="3181"/>
                  </a:lnTo>
                  <a:lnTo>
                    <a:pt x="731315" y="3863"/>
                  </a:lnTo>
                  <a:lnTo>
                    <a:pt x="736299" y="5908"/>
                  </a:lnTo>
                  <a:lnTo>
                    <a:pt x="739697" y="7499"/>
                  </a:lnTo>
                  <a:lnTo>
                    <a:pt x="742415" y="8862"/>
                  </a:lnTo>
                  <a:lnTo>
                    <a:pt x="746720" y="13180"/>
                  </a:lnTo>
                  <a:lnTo>
                    <a:pt x="751024" y="17497"/>
                  </a:lnTo>
                  <a:lnTo>
                    <a:pt x="754875" y="22269"/>
                  </a:lnTo>
                  <a:lnTo>
                    <a:pt x="758726" y="27496"/>
                  </a:lnTo>
                  <a:lnTo>
                    <a:pt x="762124" y="32495"/>
                  </a:lnTo>
                  <a:lnTo>
                    <a:pt x="765523" y="37949"/>
                  </a:lnTo>
                  <a:lnTo>
                    <a:pt x="768694" y="43629"/>
                  </a:lnTo>
                  <a:lnTo>
                    <a:pt x="771639" y="49310"/>
                  </a:lnTo>
                  <a:lnTo>
                    <a:pt x="774584" y="54764"/>
                  </a:lnTo>
                  <a:lnTo>
                    <a:pt x="777076" y="60672"/>
                  </a:lnTo>
                  <a:lnTo>
                    <a:pt x="779342" y="66808"/>
                  </a:lnTo>
                  <a:lnTo>
                    <a:pt x="781834" y="72716"/>
                  </a:lnTo>
                  <a:lnTo>
                    <a:pt x="785911" y="84305"/>
                  </a:lnTo>
                  <a:lnTo>
                    <a:pt x="789536" y="95894"/>
                  </a:lnTo>
                  <a:lnTo>
                    <a:pt x="792481" y="106801"/>
                  </a:lnTo>
                  <a:lnTo>
                    <a:pt x="794973" y="117254"/>
                  </a:lnTo>
                  <a:lnTo>
                    <a:pt x="796785" y="126571"/>
                  </a:lnTo>
                  <a:lnTo>
                    <a:pt x="798371" y="134524"/>
                  </a:lnTo>
                  <a:lnTo>
                    <a:pt x="800183" y="146568"/>
                  </a:lnTo>
                  <a:lnTo>
                    <a:pt x="800636" y="150658"/>
                  </a:lnTo>
                  <a:lnTo>
                    <a:pt x="805847" y="149294"/>
                  </a:lnTo>
                  <a:lnTo>
                    <a:pt x="810831" y="147931"/>
                  </a:lnTo>
                  <a:lnTo>
                    <a:pt x="815362" y="146340"/>
                  </a:lnTo>
                  <a:lnTo>
                    <a:pt x="820119" y="144522"/>
                  </a:lnTo>
                  <a:lnTo>
                    <a:pt x="824197" y="142705"/>
                  </a:lnTo>
                  <a:lnTo>
                    <a:pt x="828275" y="140887"/>
                  </a:lnTo>
                  <a:lnTo>
                    <a:pt x="832352" y="139069"/>
                  </a:lnTo>
                  <a:lnTo>
                    <a:pt x="835750" y="136796"/>
                  </a:lnTo>
                  <a:lnTo>
                    <a:pt x="839375" y="134751"/>
                  </a:lnTo>
                  <a:lnTo>
                    <a:pt x="842547" y="132706"/>
                  </a:lnTo>
                  <a:lnTo>
                    <a:pt x="848663" y="128389"/>
                  </a:lnTo>
                  <a:lnTo>
                    <a:pt x="853647" y="124071"/>
                  </a:lnTo>
                  <a:lnTo>
                    <a:pt x="858405" y="119754"/>
                  </a:lnTo>
                  <a:lnTo>
                    <a:pt x="862482" y="115663"/>
                  </a:lnTo>
                  <a:lnTo>
                    <a:pt x="865654" y="111800"/>
                  </a:lnTo>
                  <a:lnTo>
                    <a:pt x="868372" y="108392"/>
                  </a:lnTo>
                  <a:lnTo>
                    <a:pt x="870638" y="105211"/>
                  </a:lnTo>
                  <a:lnTo>
                    <a:pt x="873130" y="100439"/>
                  </a:lnTo>
                  <a:lnTo>
                    <a:pt x="874036" y="98848"/>
                  </a:lnTo>
                  <a:lnTo>
                    <a:pt x="875395" y="106347"/>
                  </a:lnTo>
                  <a:lnTo>
                    <a:pt x="876755" y="113846"/>
                  </a:lnTo>
                  <a:lnTo>
                    <a:pt x="877434" y="121117"/>
                  </a:lnTo>
                  <a:lnTo>
                    <a:pt x="877887" y="128389"/>
                  </a:lnTo>
                  <a:lnTo>
                    <a:pt x="877887" y="135433"/>
                  </a:lnTo>
                  <a:lnTo>
                    <a:pt x="877434" y="142250"/>
                  </a:lnTo>
                  <a:lnTo>
                    <a:pt x="876755" y="149067"/>
                  </a:lnTo>
                  <a:lnTo>
                    <a:pt x="875622" y="155884"/>
                  </a:lnTo>
                  <a:lnTo>
                    <a:pt x="874263" y="162474"/>
                  </a:lnTo>
                  <a:lnTo>
                    <a:pt x="872903" y="168837"/>
                  </a:lnTo>
                  <a:lnTo>
                    <a:pt x="870864" y="175199"/>
                  </a:lnTo>
                  <a:lnTo>
                    <a:pt x="868599" y="181335"/>
                  </a:lnTo>
                  <a:lnTo>
                    <a:pt x="866334" y="187243"/>
                  </a:lnTo>
                  <a:lnTo>
                    <a:pt x="863615" y="193378"/>
                  </a:lnTo>
                  <a:lnTo>
                    <a:pt x="860670" y="199287"/>
                  </a:lnTo>
                  <a:lnTo>
                    <a:pt x="857725" y="204967"/>
                  </a:lnTo>
                  <a:lnTo>
                    <a:pt x="854327" y="210421"/>
                  </a:lnTo>
                  <a:lnTo>
                    <a:pt x="850702" y="215875"/>
                  </a:lnTo>
                  <a:lnTo>
                    <a:pt x="847078" y="221328"/>
                  </a:lnTo>
                  <a:lnTo>
                    <a:pt x="843000" y="226328"/>
                  </a:lnTo>
                  <a:lnTo>
                    <a:pt x="838922" y="231554"/>
                  </a:lnTo>
                  <a:lnTo>
                    <a:pt x="834844" y="236553"/>
                  </a:lnTo>
                  <a:lnTo>
                    <a:pt x="830313" y="241325"/>
                  </a:lnTo>
                  <a:lnTo>
                    <a:pt x="826009" y="246097"/>
                  </a:lnTo>
                  <a:lnTo>
                    <a:pt x="821252" y="250869"/>
                  </a:lnTo>
                  <a:lnTo>
                    <a:pt x="816494" y="255187"/>
                  </a:lnTo>
                  <a:lnTo>
                    <a:pt x="811737" y="259731"/>
                  </a:lnTo>
                  <a:lnTo>
                    <a:pt x="806753" y="264049"/>
                  </a:lnTo>
                  <a:lnTo>
                    <a:pt x="796785" y="272229"/>
                  </a:lnTo>
                  <a:lnTo>
                    <a:pt x="786364" y="279955"/>
                  </a:lnTo>
                  <a:lnTo>
                    <a:pt x="776170" y="287227"/>
                  </a:lnTo>
                  <a:lnTo>
                    <a:pt x="765749" y="294044"/>
                  </a:lnTo>
                  <a:lnTo>
                    <a:pt x="755328" y="300180"/>
                  </a:lnTo>
                  <a:lnTo>
                    <a:pt x="745360" y="305860"/>
                  </a:lnTo>
                  <a:lnTo>
                    <a:pt x="735619" y="311314"/>
                  </a:lnTo>
                  <a:lnTo>
                    <a:pt x="725878" y="316313"/>
                  </a:lnTo>
                  <a:lnTo>
                    <a:pt x="717043" y="320631"/>
                  </a:lnTo>
                  <a:lnTo>
                    <a:pt x="708661" y="324721"/>
                  </a:lnTo>
                  <a:lnTo>
                    <a:pt x="700732" y="327902"/>
                  </a:lnTo>
                  <a:lnTo>
                    <a:pt x="693709" y="331084"/>
                  </a:lnTo>
                  <a:lnTo>
                    <a:pt x="681929" y="335628"/>
                  </a:lnTo>
                  <a:lnTo>
                    <a:pt x="674453" y="338583"/>
                  </a:lnTo>
                  <a:lnTo>
                    <a:pt x="671961" y="339492"/>
                  </a:lnTo>
                  <a:lnTo>
                    <a:pt x="658142" y="336083"/>
                  </a:lnTo>
                  <a:lnTo>
                    <a:pt x="644776" y="333583"/>
                  </a:lnTo>
                  <a:lnTo>
                    <a:pt x="632089" y="331311"/>
                  </a:lnTo>
                  <a:lnTo>
                    <a:pt x="619630" y="329266"/>
                  </a:lnTo>
                  <a:lnTo>
                    <a:pt x="607623" y="327675"/>
                  </a:lnTo>
                  <a:lnTo>
                    <a:pt x="596069" y="326539"/>
                  </a:lnTo>
                  <a:lnTo>
                    <a:pt x="584969" y="325630"/>
                  </a:lnTo>
                  <a:lnTo>
                    <a:pt x="574548" y="324948"/>
                  </a:lnTo>
                  <a:lnTo>
                    <a:pt x="564127" y="324494"/>
                  </a:lnTo>
                  <a:lnTo>
                    <a:pt x="554612" y="324494"/>
                  </a:lnTo>
                  <a:lnTo>
                    <a:pt x="545324" y="324494"/>
                  </a:lnTo>
                  <a:lnTo>
                    <a:pt x="536715" y="324948"/>
                  </a:lnTo>
                  <a:lnTo>
                    <a:pt x="528333" y="325403"/>
                  </a:lnTo>
                  <a:lnTo>
                    <a:pt x="520178" y="326085"/>
                  </a:lnTo>
                  <a:lnTo>
                    <a:pt x="512702" y="326766"/>
                  </a:lnTo>
                  <a:lnTo>
                    <a:pt x="505679" y="327675"/>
                  </a:lnTo>
                  <a:lnTo>
                    <a:pt x="499109" y="328811"/>
                  </a:lnTo>
                  <a:lnTo>
                    <a:pt x="492993" y="329948"/>
                  </a:lnTo>
                  <a:lnTo>
                    <a:pt x="487329" y="331311"/>
                  </a:lnTo>
                  <a:lnTo>
                    <a:pt x="481892" y="332447"/>
                  </a:lnTo>
                  <a:lnTo>
                    <a:pt x="472604" y="334947"/>
                  </a:lnTo>
                  <a:lnTo>
                    <a:pt x="465128" y="337219"/>
                  </a:lnTo>
                  <a:lnTo>
                    <a:pt x="459012" y="339719"/>
                  </a:lnTo>
                  <a:lnTo>
                    <a:pt x="454934" y="341309"/>
                  </a:lnTo>
                  <a:lnTo>
                    <a:pt x="451536" y="342900"/>
                  </a:lnTo>
                  <a:lnTo>
                    <a:pt x="445646" y="337219"/>
                  </a:lnTo>
                  <a:lnTo>
                    <a:pt x="439529" y="331311"/>
                  </a:lnTo>
                  <a:lnTo>
                    <a:pt x="425710" y="318813"/>
                  </a:lnTo>
                  <a:lnTo>
                    <a:pt x="410532" y="305860"/>
                  </a:lnTo>
                  <a:lnTo>
                    <a:pt x="394221" y="292454"/>
                  </a:lnTo>
                  <a:lnTo>
                    <a:pt x="377456" y="279274"/>
                  </a:lnTo>
                  <a:lnTo>
                    <a:pt x="360239" y="266094"/>
                  </a:lnTo>
                  <a:lnTo>
                    <a:pt x="343249" y="252914"/>
                  </a:lnTo>
                  <a:lnTo>
                    <a:pt x="326258" y="240416"/>
                  </a:lnTo>
                  <a:lnTo>
                    <a:pt x="295222" y="217693"/>
                  </a:lnTo>
                  <a:lnTo>
                    <a:pt x="269849" y="199514"/>
                  </a:lnTo>
                  <a:lnTo>
                    <a:pt x="252405" y="187243"/>
                  </a:lnTo>
                  <a:lnTo>
                    <a:pt x="246062" y="183153"/>
                  </a:lnTo>
                  <a:lnTo>
                    <a:pt x="251726" y="176563"/>
                  </a:lnTo>
                  <a:lnTo>
                    <a:pt x="257616" y="170655"/>
                  </a:lnTo>
                  <a:lnTo>
                    <a:pt x="263506" y="165428"/>
                  </a:lnTo>
                  <a:lnTo>
                    <a:pt x="269623" y="160656"/>
                  </a:lnTo>
                  <a:lnTo>
                    <a:pt x="275286" y="156339"/>
                  </a:lnTo>
                  <a:lnTo>
                    <a:pt x="281629" y="152476"/>
                  </a:lnTo>
                  <a:lnTo>
                    <a:pt x="287746" y="149294"/>
                  </a:lnTo>
                  <a:lnTo>
                    <a:pt x="293863" y="146568"/>
                  </a:lnTo>
                  <a:lnTo>
                    <a:pt x="299979" y="144068"/>
                  </a:lnTo>
                  <a:lnTo>
                    <a:pt x="306096" y="142023"/>
                  </a:lnTo>
                  <a:lnTo>
                    <a:pt x="311986" y="140432"/>
                  </a:lnTo>
                  <a:lnTo>
                    <a:pt x="317876" y="139069"/>
                  </a:lnTo>
                  <a:lnTo>
                    <a:pt x="323766" y="138160"/>
                  </a:lnTo>
                  <a:lnTo>
                    <a:pt x="329656" y="137024"/>
                  </a:lnTo>
                  <a:lnTo>
                    <a:pt x="335093" y="136569"/>
                  </a:lnTo>
                  <a:lnTo>
                    <a:pt x="340530" y="136342"/>
                  </a:lnTo>
                  <a:lnTo>
                    <a:pt x="345967" y="136342"/>
                  </a:lnTo>
                  <a:lnTo>
                    <a:pt x="350951" y="136569"/>
                  </a:lnTo>
                  <a:lnTo>
                    <a:pt x="355708" y="136796"/>
                  </a:lnTo>
                  <a:lnTo>
                    <a:pt x="360466" y="137251"/>
                  </a:lnTo>
                  <a:lnTo>
                    <a:pt x="368848" y="138614"/>
                  </a:lnTo>
                  <a:lnTo>
                    <a:pt x="376097" y="139978"/>
                  </a:lnTo>
                  <a:lnTo>
                    <a:pt x="382214" y="141341"/>
                  </a:lnTo>
                  <a:lnTo>
                    <a:pt x="386518" y="142705"/>
                  </a:lnTo>
                  <a:lnTo>
                    <a:pt x="390369" y="143841"/>
                  </a:lnTo>
                  <a:lnTo>
                    <a:pt x="389916" y="135888"/>
                  </a:lnTo>
                  <a:lnTo>
                    <a:pt x="389916" y="127934"/>
                  </a:lnTo>
                  <a:lnTo>
                    <a:pt x="390369" y="120208"/>
                  </a:lnTo>
                  <a:lnTo>
                    <a:pt x="391049" y="112482"/>
                  </a:lnTo>
                  <a:lnTo>
                    <a:pt x="392182" y="105211"/>
                  </a:lnTo>
                  <a:lnTo>
                    <a:pt x="393767" y="98166"/>
                  </a:lnTo>
                  <a:lnTo>
                    <a:pt x="395580" y="91122"/>
                  </a:lnTo>
                  <a:lnTo>
                    <a:pt x="397619" y="84305"/>
                  </a:lnTo>
                  <a:lnTo>
                    <a:pt x="399884" y="77942"/>
                  </a:lnTo>
                  <a:lnTo>
                    <a:pt x="402376" y="71807"/>
                  </a:lnTo>
                  <a:lnTo>
                    <a:pt x="405095" y="65671"/>
                  </a:lnTo>
                  <a:lnTo>
                    <a:pt x="407813" y="59763"/>
                  </a:lnTo>
                  <a:lnTo>
                    <a:pt x="410985" y="54310"/>
                  </a:lnTo>
                  <a:lnTo>
                    <a:pt x="413930" y="49083"/>
                  </a:lnTo>
                  <a:lnTo>
                    <a:pt x="417101" y="43857"/>
                  </a:lnTo>
                  <a:lnTo>
                    <a:pt x="420273" y="39085"/>
                  </a:lnTo>
                  <a:lnTo>
                    <a:pt x="423444" y="34540"/>
                  </a:lnTo>
                  <a:lnTo>
                    <a:pt x="426616" y="30222"/>
                  </a:lnTo>
                  <a:lnTo>
                    <a:pt x="432959" y="22496"/>
                  </a:lnTo>
                  <a:lnTo>
                    <a:pt x="438849" y="15679"/>
                  </a:lnTo>
                  <a:lnTo>
                    <a:pt x="444060" y="10226"/>
                  </a:lnTo>
                  <a:lnTo>
                    <a:pt x="448817" y="5908"/>
                  </a:lnTo>
                  <a:lnTo>
                    <a:pt x="452215" y="2500"/>
                  </a:lnTo>
                  <a:lnTo>
                    <a:pt x="4553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1" name="组合 3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6154738" y="2160134"/>
            <a:ext cx="2519362" cy="3205162"/>
            <a:chOff x="6154738" y="2160134"/>
            <a:chExt cx="2519362" cy="3205162"/>
          </a:xfrm>
        </p:grpSpPr>
        <p:grpSp>
          <p:nvGrpSpPr>
            <p:cNvPr id="15" name="组合 10"/>
            <p:cNvGrpSpPr>
              <a:grpSpLocks noChangeAspect="1"/>
            </p:cNvGrpSpPr>
            <p:nvPr/>
          </p:nvGrpSpPr>
          <p:grpSpPr bwMode="auto">
            <a:xfrm>
              <a:off x="6873875" y="2160134"/>
              <a:ext cx="1081088" cy="1079500"/>
              <a:chOff x="0" y="0"/>
              <a:chExt cx="1080000" cy="1080000"/>
            </a:xfrm>
          </p:grpSpPr>
          <p:sp>
            <p:nvSpPr>
              <p:cNvPr id="16" name="圆角矩形 11"/>
              <p:cNvSpPr>
                <a:spLocks noChangeAspect="1" noChangeArrowheads="1"/>
              </p:cNvSpPr>
              <p:nvPr/>
            </p:nvSpPr>
            <p:spPr bwMode="auto">
              <a:xfrm rot="1800000">
                <a:off x="0" y="0"/>
                <a:ext cx="1080000" cy="1080000"/>
              </a:xfrm>
              <a:prstGeom prst="roundRect">
                <a:avLst>
                  <a:gd name="adj" fmla="val 30000"/>
                </a:avLst>
              </a:prstGeom>
              <a:solidFill>
                <a:srgbClr val="A5A5A5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圆角矩形 12"/>
              <p:cNvSpPr>
                <a:spLocks noChangeAspect="1" noChangeArrowheads="1"/>
              </p:cNvSpPr>
              <p:nvPr/>
            </p:nvSpPr>
            <p:spPr bwMode="auto">
              <a:xfrm rot="2700000">
                <a:off x="0" y="0"/>
                <a:ext cx="1080000" cy="1080000"/>
              </a:xfrm>
              <a:prstGeom prst="roundRect">
                <a:avLst>
                  <a:gd name="adj" fmla="val 30000"/>
                </a:avLst>
              </a:prstGeom>
              <a:solidFill>
                <a:srgbClr val="404040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8" name="直接连接符 20"/>
            <p:cNvCxnSpPr>
              <a:cxnSpLocks noChangeShapeType="1"/>
            </p:cNvCxnSpPr>
            <p:nvPr/>
          </p:nvCxnSpPr>
          <p:spPr bwMode="auto">
            <a:xfrm>
              <a:off x="7413625" y="3330121"/>
              <a:ext cx="0" cy="539750"/>
            </a:xfrm>
            <a:prstGeom prst="line">
              <a:avLst/>
            </a:prstGeom>
            <a:noFill/>
            <a:ln w="19050">
              <a:solidFill>
                <a:srgbClr val="40404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文本框 25"/>
            <p:cNvSpPr txBox="1">
              <a:spLocks noChangeArrowheads="1"/>
            </p:cNvSpPr>
            <p:nvPr/>
          </p:nvSpPr>
          <p:spPr bwMode="auto">
            <a:xfrm>
              <a:off x="6712143" y="3982584"/>
              <a:ext cx="140455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rgbClr val="404040"/>
                  </a:solidFill>
                </a:rPr>
                <a:t>MORE THAN </a:t>
              </a:r>
            </a:p>
            <a:p>
              <a:pPr algn="ctr"/>
              <a:r>
                <a:rPr lang="en-US" altLang="zh-CN" sz="1600" dirty="0">
                  <a:solidFill>
                    <a:srgbClr val="404040"/>
                  </a:solidFill>
                </a:rPr>
                <a:t>PowerPoint</a:t>
              </a:r>
            </a:p>
          </p:txBody>
        </p:sp>
        <p:sp>
          <p:nvSpPr>
            <p:cNvPr id="20" name="文本框 28"/>
            <p:cNvSpPr txBox="1">
              <a:spLocks noChangeArrowheads="1"/>
            </p:cNvSpPr>
            <p:nvPr/>
          </p:nvSpPr>
          <p:spPr bwMode="auto">
            <a:xfrm>
              <a:off x="6154738" y="4465184"/>
              <a:ext cx="2519362" cy="900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ct val="125000"/>
                </a:lnSpc>
                <a:spcAft>
                  <a:spcPts val="800"/>
                </a:spcAft>
              </a:pPr>
              <a:r>
                <a:rPr lang="en-US" altLang="zh-CN" sz="1400" dirty="0">
                  <a:solidFill>
                    <a:srgbClr val="8F8F8F"/>
                  </a:solidFill>
                </a:rPr>
                <a:t>People tend to read writing. This text will not appear in a consistent order.</a:t>
              </a:r>
              <a:endParaRPr lang="zh-CN" altLang="en-US" sz="1400" dirty="0">
                <a:solidFill>
                  <a:srgbClr val="8F8F8F"/>
                </a:solidFill>
              </a:endParaRPr>
            </a:p>
          </p:txBody>
        </p:sp>
        <p:sp>
          <p:nvSpPr>
            <p:cNvPr id="29" name="KSO_Shape"/>
            <p:cNvSpPr>
              <a:spLocks noChangeAspect="1"/>
            </p:cNvSpPr>
            <p:nvPr/>
          </p:nvSpPr>
          <p:spPr bwMode="auto">
            <a:xfrm>
              <a:off x="7146925" y="2290309"/>
              <a:ext cx="534988" cy="719137"/>
            </a:xfrm>
            <a:custGeom>
              <a:avLst/>
              <a:gdLst>
                <a:gd name="T0" fmla="*/ 1114659 w 1125538"/>
                <a:gd name="T1" fmla="*/ 1446451 h 1516063"/>
                <a:gd name="T2" fmla="*/ 1124632 w 1125538"/>
                <a:gd name="T3" fmla="*/ 1455581 h 1516063"/>
                <a:gd name="T4" fmla="*/ 1123952 w 1125538"/>
                <a:gd name="T5" fmla="*/ 1506706 h 1516063"/>
                <a:gd name="T6" fmla="*/ 1112619 w 1125538"/>
                <a:gd name="T7" fmla="*/ 1514922 h 1516063"/>
                <a:gd name="T8" fmla="*/ 14959 w 1125538"/>
                <a:gd name="T9" fmla="*/ 1515379 h 1516063"/>
                <a:gd name="T10" fmla="*/ 2720 w 1125538"/>
                <a:gd name="T11" fmla="*/ 1508075 h 1516063"/>
                <a:gd name="T12" fmla="*/ 453 w 1125538"/>
                <a:gd name="T13" fmla="*/ 1456950 h 1516063"/>
                <a:gd name="T14" fmla="*/ 9292 w 1125538"/>
                <a:gd name="T15" fmla="*/ 1447136 h 1516063"/>
                <a:gd name="T16" fmla="*/ 202628 w 1125538"/>
                <a:gd name="T17" fmla="*/ 1074964 h 1516063"/>
                <a:gd name="T18" fmla="*/ 218423 w 1125538"/>
                <a:gd name="T19" fmla="*/ 1080869 h 1516063"/>
                <a:gd name="T20" fmla="*/ 223838 w 1125538"/>
                <a:gd name="T21" fmla="*/ 1377473 h 1516063"/>
                <a:gd name="T22" fmla="*/ 216843 w 1125538"/>
                <a:gd name="T23" fmla="*/ 1389056 h 1516063"/>
                <a:gd name="T24" fmla="*/ 200146 w 1125538"/>
                <a:gd name="T25" fmla="*/ 1393825 h 1516063"/>
                <a:gd name="T26" fmla="*/ 8574 w 1125538"/>
                <a:gd name="T27" fmla="*/ 1390191 h 1516063"/>
                <a:gd name="T28" fmla="*/ 225 w 1125538"/>
                <a:gd name="T29" fmla="*/ 1379063 h 1516063"/>
                <a:gd name="T30" fmla="*/ 4287 w 1125538"/>
                <a:gd name="T31" fmla="*/ 1082005 h 1516063"/>
                <a:gd name="T32" fmla="*/ 18954 w 1125538"/>
                <a:gd name="T33" fmla="*/ 1075191 h 1516063"/>
                <a:gd name="T34" fmla="*/ 494553 w 1125538"/>
                <a:gd name="T35" fmla="*/ 906007 h 1516063"/>
                <a:gd name="T36" fmla="*/ 508443 w 1125538"/>
                <a:gd name="T37" fmla="*/ 918225 h 1516063"/>
                <a:gd name="T38" fmla="*/ 510720 w 1125538"/>
                <a:gd name="T39" fmla="*/ 1373688 h 1516063"/>
                <a:gd name="T40" fmla="*/ 500929 w 1125538"/>
                <a:gd name="T41" fmla="*/ 1389526 h 1516063"/>
                <a:gd name="T42" fmla="*/ 307154 w 1125538"/>
                <a:gd name="T43" fmla="*/ 1393599 h 1516063"/>
                <a:gd name="T44" fmla="*/ 291215 w 1125538"/>
                <a:gd name="T45" fmla="*/ 1384549 h 1516063"/>
                <a:gd name="T46" fmla="*/ 285750 w 1125538"/>
                <a:gd name="T47" fmla="*/ 930216 h 1516063"/>
                <a:gd name="T48" fmla="*/ 292581 w 1125538"/>
                <a:gd name="T49" fmla="*/ 912342 h 1516063"/>
                <a:gd name="T50" fmla="*/ 614065 w 1125538"/>
                <a:gd name="T51" fmla="*/ 754062 h 1516063"/>
                <a:gd name="T52" fmla="*/ 807605 w 1125538"/>
                <a:gd name="T53" fmla="*/ 758598 h 1516063"/>
                <a:gd name="T54" fmla="*/ 814388 w 1125538"/>
                <a:gd name="T55" fmla="*/ 776968 h 1516063"/>
                <a:gd name="T56" fmla="*/ 808962 w 1125538"/>
                <a:gd name="T57" fmla="*/ 1387929 h 1516063"/>
                <a:gd name="T58" fmla="*/ 790874 w 1125538"/>
                <a:gd name="T59" fmla="*/ 1393825 h 1516063"/>
                <a:gd name="T60" fmla="*/ 597559 w 1125538"/>
                <a:gd name="T61" fmla="*/ 1389290 h 1516063"/>
                <a:gd name="T62" fmla="*/ 590550 w 1125538"/>
                <a:gd name="T63" fmla="*/ 1370920 h 1516063"/>
                <a:gd name="T64" fmla="*/ 595977 w 1125538"/>
                <a:gd name="T65" fmla="*/ 759959 h 1516063"/>
                <a:gd name="T66" fmla="*/ 614065 w 1125538"/>
                <a:gd name="T67" fmla="*/ 754062 h 1516063"/>
                <a:gd name="T68" fmla="*/ 1117173 w 1125538"/>
                <a:gd name="T69" fmla="*/ 374198 h 1516063"/>
                <a:gd name="T70" fmla="*/ 1125538 w 1125538"/>
                <a:gd name="T71" fmla="*/ 395525 h 1516063"/>
                <a:gd name="T72" fmla="*/ 1121695 w 1125538"/>
                <a:gd name="T73" fmla="*/ 1383617 h 1516063"/>
                <a:gd name="T74" fmla="*/ 1106998 w 1125538"/>
                <a:gd name="T75" fmla="*/ 1390650 h 1516063"/>
                <a:gd name="T76" fmla="*/ 910292 w 1125538"/>
                <a:gd name="T77" fmla="*/ 1388381 h 1516063"/>
                <a:gd name="T78" fmla="*/ 901926 w 1125538"/>
                <a:gd name="T79" fmla="*/ 1366827 h 1516063"/>
                <a:gd name="T80" fmla="*/ 905544 w 1125538"/>
                <a:gd name="T81" fmla="*/ 378509 h 1516063"/>
                <a:gd name="T82" fmla="*/ 920466 w 1125538"/>
                <a:gd name="T83" fmla="*/ 371702 h 1516063"/>
                <a:gd name="T84" fmla="*/ 871862 w 1125538"/>
                <a:gd name="T85" fmla="*/ 250077 h 1516063"/>
                <a:gd name="T86" fmla="*/ 834181 w 1125538"/>
                <a:gd name="T87" fmla="*/ 369107 h 1516063"/>
                <a:gd name="T88" fmla="*/ 785151 w 1125538"/>
                <a:gd name="T89" fmla="*/ 471133 h 1516063"/>
                <a:gd name="T90" fmla="*/ 726588 w 1125538"/>
                <a:gd name="T91" fmla="*/ 557062 h 1516063"/>
                <a:gd name="T92" fmla="*/ 660533 w 1125538"/>
                <a:gd name="T93" fmla="*/ 628934 h 1516063"/>
                <a:gd name="T94" fmla="*/ 589258 w 1125538"/>
                <a:gd name="T95" fmla="*/ 687429 h 1516063"/>
                <a:gd name="T96" fmla="*/ 514351 w 1125538"/>
                <a:gd name="T97" fmla="*/ 733907 h 1516063"/>
                <a:gd name="T98" fmla="*/ 419015 w 1125538"/>
                <a:gd name="T99" fmla="*/ 777438 h 1516063"/>
                <a:gd name="T100" fmla="*/ 271244 w 1125538"/>
                <a:gd name="T101" fmla="*/ 819382 h 1516063"/>
                <a:gd name="T102" fmla="*/ 143448 w 1125538"/>
                <a:gd name="T103" fmla="*/ 835933 h 1516063"/>
                <a:gd name="T104" fmla="*/ 29499 w 1125538"/>
                <a:gd name="T105" fmla="*/ 836840 h 1516063"/>
                <a:gd name="T106" fmla="*/ 97823 w 1125538"/>
                <a:gd name="T107" fmla="*/ 823690 h 1516063"/>
                <a:gd name="T108" fmla="*/ 204055 w 1125538"/>
                <a:gd name="T109" fmla="*/ 801017 h 1516063"/>
                <a:gd name="T110" fmla="*/ 299618 w 1125538"/>
                <a:gd name="T111" fmla="*/ 770863 h 1516063"/>
                <a:gd name="T112" fmla="*/ 404715 w 1125538"/>
                <a:gd name="T113" fmla="*/ 724838 h 1516063"/>
                <a:gd name="T114" fmla="*/ 542725 w 1125538"/>
                <a:gd name="T115" fmla="*/ 635962 h 1516063"/>
                <a:gd name="T116" fmla="*/ 647822 w 1125538"/>
                <a:gd name="T117" fmla="*/ 535296 h 1516063"/>
                <a:gd name="T118" fmla="*/ 724091 w 1125538"/>
                <a:gd name="T119" fmla="*/ 431683 h 1516063"/>
                <a:gd name="T120" fmla="*/ 776299 w 1125538"/>
                <a:gd name="T121" fmla="*/ 333285 h 1516063"/>
                <a:gd name="T122" fmla="*/ 814206 w 1125538"/>
                <a:gd name="T123" fmla="*/ 229445 h 151606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125538"/>
                <a:gd name="T187" fmla="*/ 0 h 1516063"/>
                <a:gd name="T188" fmla="*/ 1125538 w 1125538"/>
                <a:gd name="T189" fmla="*/ 1516063 h 151606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125538" h="1516063">
                  <a:moveTo>
                    <a:pt x="19039" y="1444625"/>
                  </a:moveTo>
                  <a:lnTo>
                    <a:pt x="21305" y="1444625"/>
                  </a:lnTo>
                  <a:lnTo>
                    <a:pt x="1104460" y="1444625"/>
                  </a:lnTo>
                  <a:lnTo>
                    <a:pt x="1106726" y="1444625"/>
                  </a:lnTo>
                  <a:lnTo>
                    <a:pt x="1108766" y="1444853"/>
                  </a:lnTo>
                  <a:lnTo>
                    <a:pt x="1110806" y="1445310"/>
                  </a:lnTo>
                  <a:lnTo>
                    <a:pt x="1112619" y="1445766"/>
                  </a:lnTo>
                  <a:lnTo>
                    <a:pt x="1114659" y="1446451"/>
                  </a:lnTo>
                  <a:lnTo>
                    <a:pt x="1116472" y="1447136"/>
                  </a:lnTo>
                  <a:lnTo>
                    <a:pt x="1118059" y="1448277"/>
                  </a:lnTo>
                  <a:lnTo>
                    <a:pt x="1119419" y="1449190"/>
                  </a:lnTo>
                  <a:lnTo>
                    <a:pt x="1120779" y="1450331"/>
                  </a:lnTo>
                  <a:lnTo>
                    <a:pt x="1122138" y="1451472"/>
                  </a:lnTo>
                  <a:lnTo>
                    <a:pt x="1123272" y="1452614"/>
                  </a:lnTo>
                  <a:lnTo>
                    <a:pt x="1123952" y="1453983"/>
                  </a:lnTo>
                  <a:lnTo>
                    <a:pt x="1124632" y="1455581"/>
                  </a:lnTo>
                  <a:lnTo>
                    <a:pt x="1125312" y="1456950"/>
                  </a:lnTo>
                  <a:lnTo>
                    <a:pt x="1125538" y="1458319"/>
                  </a:lnTo>
                  <a:lnTo>
                    <a:pt x="1125538" y="1459917"/>
                  </a:lnTo>
                  <a:lnTo>
                    <a:pt x="1125538" y="1500771"/>
                  </a:lnTo>
                  <a:lnTo>
                    <a:pt x="1125538" y="1502369"/>
                  </a:lnTo>
                  <a:lnTo>
                    <a:pt x="1125312" y="1503967"/>
                  </a:lnTo>
                  <a:lnTo>
                    <a:pt x="1124632" y="1505336"/>
                  </a:lnTo>
                  <a:lnTo>
                    <a:pt x="1123952" y="1506706"/>
                  </a:lnTo>
                  <a:lnTo>
                    <a:pt x="1123272" y="1508075"/>
                  </a:lnTo>
                  <a:lnTo>
                    <a:pt x="1122138" y="1509444"/>
                  </a:lnTo>
                  <a:lnTo>
                    <a:pt x="1120779" y="1510586"/>
                  </a:lnTo>
                  <a:lnTo>
                    <a:pt x="1119419" y="1511499"/>
                  </a:lnTo>
                  <a:lnTo>
                    <a:pt x="1118059" y="1512640"/>
                  </a:lnTo>
                  <a:lnTo>
                    <a:pt x="1116472" y="1513324"/>
                  </a:lnTo>
                  <a:lnTo>
                    <a:pt x="1114659" y="1514237"/>
                  </a:lnTo>
                  <a:lnTo>
                    <a:pt x="1112619" y="1514922"/>
                  </a:lnTo>
                  <a:lnTo>
                    <a:pt x="1110806" y="1515379"/>
                  </a:lnTo>
                  <a:lnTo>
                    <a:pt x="1108766" y="1515835"/>
                  </a:lnTo>
                  <a:lnTo>
                    <a:pt x="1106726" y="1516063"/>
                  </a:lnTo>
                  <a:lnTo>
                    <a:pt x="1104460" y="1516063"/>
                  </a:lnTo>
                  <a:lnTo>
                    <a:pt x="21305" y="1516063"/>
                  </a:lnTo>
                  <a:lnTo>
                    <a:pt x="19039" y="1516063"/>
                  </a:lnTo>
                  <a:lnTo>
                    <a:pt x="16772" y="1515835"/>
                  </a:lnTo>
                  <a:lnTo>
                    <a:pt x="14959" y="1515379"/>
                  </a:lnTo>
                  <a:lnTo>
                    <a:pt x="12919" y="1514922"/>
                  </a:lnTo>
                  <a:lnTo>
                    <a:pt x="11333" y="1514237"/>
                  </a:lnTo>
                  <a:lnTo>
                    <a:pt x="9292" y="1513324"/>
                  </a:lnTo>
                  <a:lnTo>
                    <a:pt x="7706" y="1512640"/>
                  </a:lnTo>
                  <a:lnTo>
                    <a:pt x="6346" y="1511499"/>
                  </a:lnTo>
                  <a:lnTo>
                    <a:pt x="4986" y="1510586"/>
                  </a:lnTo>
                  <a:lnTo>
                    <a:pt x="3853" y="1509444"/>
                  </a:lnTo>
                  <a:lnTo>
                    <a:pt x="2720" y="1508075"/>
                  </a:lnTo>
                  <a:lnTo>
                    <a:pt x="1586" y="1506706"/>
                  </a:lnTo>
                  <a:lnTo>
                    <a:pt x="906" y="1505336"/>
                  </a:lnTo>
                  <a:lnTo>
                    <a:pt x="453" y="1503967"/>
                  </a:lnTo>
                  <a:lnTo>
                    <a:pt x="226" y="1502369"/>
                  </a:lnTo>
                  <a:lnTo>
                    <a:pt x="0" y="1500771"/>
                  </a:lnTo>
                  <a:lnTo>
                    <a:pt x="0" y="1459917"/>
                  </a:lnTo>
                  <a:lnTo>
                    <a:pt x="226" y="1458319"/>
                  </a:lnTo>
                  <a:lnTo>
                    <a:pt x="453" y="1456950"/>
                  </a:lnTo>
                  <a:lnTo>
                    <a:pt x="906" y="1455581"/>
                  </a:lnTo>
                  <a:lnTo>
                    <a:pt x="1586" y="1453983"/>
                  </a:lnTo>
                  <a:lnTo>
                    <a:pt x="2720" y="1452614"/>
                  </a:lnTo>
                  <a:lnTo>
                    <a:pt x="3853" y="1451472"/>
                  </a:lnTo>
                  <a:lnTo>
                    <a:pt x="4986" y="1450331"/>
                  </a:lnTo>
                  <a:lnTo>
                    <a:pt x="6346" y="1449190"/>
                  </a:lnTo>
                  <a:lnTo>
                    <a:pt x="7706" y="1448277"/>
                  </a:lnTo>
                  <a:lnTo>
                    <a:pt x="9292" y="1447136"/>
                  </a:lnTo>
                  <a:lnTo>
                    <a:pt x="11333" y="1446451"/>
                  </a:lnTo>
                  <a:lnTo>
                    <a:pt x="12919" y="1445766"/>
                  </a:lnTo>
                  <a:lnTo>
                    <a:pt x="14959" y="1445310"/>
                  </a:lnTo>
                  <a:lnTo>
                    <a:pt x="16772" y="1444853"/>
                  </a:lnTo>
                  <a:lnTo>
                    <a:pt x="19039" y="1444625"/>
                  </a:lnTo>
                  <a:close/>
                  <a:moveTo>
                    <a:pt x="23693" y="1074737"/>
                  </a:moveTo>
                  <a:lnTo>
                    <a:pt x="200146" y="1074737"/>
                  </a:lnTo>
                  <a:lnTo>
                    <a:pt x="202628" y="1074964"/>
                  </a:lnTo>
                  <a:lnTo>
                    <a:pt x="204884" y="1075191"/>
                  </a:lnTo>
                  <a:lnTo>
                    <a:pt x="207141" y="1075419"/>
                  </a:lnTo>
                  <a:lnTo>
                    <a:pt x="209397" y="1076100"/>
                  </a:lnTo>
                  <a:lnTo>
                    <a:pt x="211428" y="1076781"/>
                  </a:lnTo>
                  <a:lnTo>
                    <a:pt x="213233" y="1077690"/>
                  </a:lnTo>
                  <a:lnTo>
                    <a:pt x="215038" y="1078598"/>
                  </a:lnTo>
                  <a:lnTo>
                    <a:pt x="216843" y="1079734"/>
                  </a:lnTo>
                  <a:lnTo>
                    <a:pt x="218423" y="1080869"/>
                  </a:lnTo>
                  <a:lnTo>
                    <a:pt x="219551" y="1082005"/>
                  </a:lnTo>
                  <a:lnTo>
                    <a:pt x="220905" y="1083367"/>
                  </a:lnTo>
                  <a:lnTo>
                    <a:pt x="221807" y="1084957"/>
                  </a:lnTo>
                  <a:lnTo>
                    <a:pt x="222484" y="1086547"/>
                  </a:lnTo>
                  <a:lnTo>
                    <a:pt x="223161" y="1087910"/>
                  </a:lnTo>
                  <a:lnTo>
                    <a:pt x="223387" y="1089499"/>
                  </a:lnTo>
                  <a:lnTo>
                    <a:pt x="223838" y="1091316"/>
                  </a:lnTo>
                  <a:lnTo>
                    <a:pt x="223838" y="1377473"/>
                  </a:lnTo>
                  <a:lnTo>
                    <a:pt x="223387" y="1379063"/>
                  </a:lnTo>
                  <a:lnTo>
                    <a:pt x="223161" y="1380653"/>
                  </a:lnTo>
                  <a:lnTo>
                    <a:pt x="222484" y="1382470"/>
                  </a:lnTo>
                  <a:lnTo>
                    <a:pt x="221807" y="1383832"/>
                  </a:lnTo>
                  <a:lnTo>
                    <a:pt x="220905" y="1385195"/>
                  </a:lnTo>
                  <a:lnTo>
                    <a:pt x="219551" y="1386558"/>
                  </a:lnTo>
                  <a:lnTo>
                    <a:pt x="218423" y="1387693"/>
                  </a:lnTo>
                  <a:lnTo>
                    <a:pt x="216843" y="1389056"/>
                  </a:lnTo>
                  <a:lnTo>
                    <a:pt x="215038" y="1390191"/>
                  </a:lnTo>
                  <a:lnTo>
                    <a:pt x="213233" y="1391100"/>
                  </a:lnTo>
                  <a:lnTo>
                    <a:pt x="211428" y="1392008"/>
                  </a:lnTo>
                  <a:lnTo>
                    <a:pt x="209397" y="1392690"/>
                  </a:lnTo>
                  <a:lnTo>
                    <a:pt x="207141" y="1393144"/>
                  </a:lnTo>
                  <a:lnTo>
                    <a:pt x="204884" y="1393598"/>
                  </a:lnTo>
                  <a:lnTo>
                    <a:pt x="202628" y="1393825"/>
                  </a:lnTo>
                  <a:lnTo>
                    <a:pt x="200146" y="1393825"/>
                  </a:lnTo>
                  <a:lnTo>
                    <a:pt x="23693" y="1393825"/>
                  </a:lnTo>
                  <a:lnTo>
                    <a:pt x="21211" y="1393825"/>
                  </a:lnTo>
                  <a:lnTo>
                    <a:pt x="18954" y="1393598"/>
                  </a:lnTo>
                  <a:lnTo>
                    <a:pt x="16472" y="1393144"/>
                  </a:lnTo>
                  <a:lnTo>
                    <a:pt x="14441" y="1392690"/>
                  </a:lnTo>
                  <a:lnTo>
                    <a:pt x="12411" y="1392008"/>
                  </a:lnTo>
                  <a:lnTo>
                    <a:pt x="10605" y="1391100"/>
                  </a:lnTo>
                  <a:lnTo>
                    <a:pt x="8574" y="1390191"/>
                  </a:lnTo>
                  <a:lnTo>
                    <a:pt x="6995" y="1389056"/>
                  </a:lnTo>
                  <a:lnTo>
                    <a:pt x="5415" y="1387693"/>
                  </a:lnTo>
                  <a:lnTo>
                    <a:pt x="4287" y="1386558"/>
                  </a:lnTo>
                  <a:lnTo>
                    <a:pt x="3159" y="1385195"/>
                  </a:lnTo>
                  <a:lnTo>
                    <a:pt x="1805" y="1383832"/>
                  </a:lnTo>
                  <a:lnTo>
                    <a:pt x="1128" y="1382470"/>
                  </a:lnTo>
                  <a:lnTo>
                    <a:pt x="451" y="1380653"/>
                  </a:lnTo>
                  <a:lnTo>
                    <a:pt x="225" y="1379063"/>
                  </a:lnTo>
                  <a:lnTo>
                    <a:pt x="0" y="1377473"/>
                  </a:lnTo>
                  <a:lnTo>
                    <a:pt x="0" y="1091316"/>
                  </a:lnTo>
                  <a:lnTo>
                    <a:pt x="225" y="1089499"/>
                  </a:lnTo>
                  <a:lnTo>
                    <a:pt x="451" y="1087910"/>
                  </a:lnTo>
                  <a:lnTo>
                    <a:pt x="1128" y="1086547"/>
                  </a:lnTo>
                  <a:lnTo>
                    <a:pt x="1805" y="1084957"/>
                  </a:lnTo>
                  <a:lnTo>
                    <a:pt x="3159" y="1083367"/>
                  </a:lnTo>
                  <a:lnTo>
                    <a:pt x="4287" y="1082005"/>
                  </a:lnTo>
                  <a:lnTo>
                    <a:pt x="5415" y="1080869"/>
                  </a:lnTo>
                  <a:lnTo>
                    <a:pt x="6995" y="1079734"/>
                  </a:lnTo>
                  <a:lnTo>
                    <a:pt x="8574" y="1078598"/>
                  </a:lnTo>
                  <a:lnTo>
                    <a:pt x="10605" y="1077690"/>
                  </a:lnTo>
                  <a:lnTo>
                    <a:pt x="12411" y="1076781"/>
                  </a:lnTo>
                  <a:lnTo>
                    <a:pt x="14441" y="1076100"/>
                  </a:lnTo>
                  <a:lnTo>
                    <a:pt x="16472" y="1075419"/>
                  </a:lnTo>
                  <a:lnTo>
                    <a:pt x="18954" y="1075191"/>
                  </a:lnTo>
                  <a:lnTo>
                    <a:pt x="21211" y="1074964"/>
                  </a:lnTo>
                  <a:lnTo>
                    <a:pt x="23693" y="1074737"/>
                  </a:lnTo>
                  <a:close/>
                  <a:moveTo>
                    <a:pt x="307154" y="904875"/>
                  </a:moveTo>
                  <a:lnTo>
                    <a:pt x="309431" y="904875"/>
                  </a:lnTo>
                  <a:lnTo>
                    <a:pt x="487494" y="904875"/>
                  </a:lnTo>
                  <a:lnTo>
                    <a:pt x="489771" y="904875"/>
                  </a:lnTo>
                  <a:lnTo>
                    <a:pt x="492276" y="905328"/>
                  </a:lnTo>
                  <a:lnTo>
                    <a:pt x="494553" y="906007"/>
                  </a:lnTo>
                  <a:lnTo>
                    <a:pt x="496602" y="906685"/>
                  </a:lnTo>
                  <a:lnTo>
                    <a:pt x="498652" y="908043"/>
                  </a:lnTo>
                  <a:lnTo>
                    <a:pt x="500929" y="909174"/>
                  </a:lnTo>
                  <a:lnTo>
                    <a:pt x="502523" y="910758"/>
                  </a:lnTo>
                  <a:lnTo>
                    <a:pt x="504344" y="912342"/>
                  </a:lnTo>
                  <a:lnTo>
                    <a:pt x="505710" y="913926"/>
                  </a:lnTo>
                  <a:lnTo>
                    <a:pt x="507304" y="916188"/>
                  </a:lnTo>
                  <a:lnTo>
                    <a:pt x="508443" y="918225"/>
                  </a:lnTo>
                  <a:lnTo>
                    <a:pt x="509354" y="920261"/>
                  </a:lnTo>
                  <a:lnTo>
                    <a:pt x="510264" y="922750"/>
                  </a:lnTo>
                  <a:lnTo>
                    <a:pt x="510720" y="925012"/>
                  </a:lnTo>
                  <a:lnTo>
                    <a:pt x="511175" y="927501"/>
                  </a:lnTo>
                  <a:lnTo>
                    <a:pt x="511175" y="930216"/>
                  </a:lnTo>
                  <a:lnTo>
                    <a:pt x="511175" y="1368484"/>
                  </a:lnTo>
                  <a:lnTo>
                    <a:pt x="511175" y="1370973"/>
                  </a:lnTo>
                  <a:lnTo>
                    <a:pt x="510720" y="1373688"/>
                  </a:lnTo>
                  <a:lnTo>
                    <a:pt x="510264" y="1376177"/>
                  </a:lnTo>
                  <a:lnTo>
                    <a:pt x="509354" y="1378439"/>
                  </a:lnTo>
                  <a:lnTo>
                    <a:pt x="508443" y="1380702"/>
                  </a:lnTo>
                  <a:lnTo>
                    <a:pt x="507304" y="1382738"/>
                  </a:lnTo>
                  <a:lnTo>
                    <a:pt x="505710" y="1384549"/>
                  </a:lnTo>
                  <a:lnTo>
                    <a:pt x="504344" y="1386359"/>
                  </a:lnTo>
                  <a:lnTo>
                    <a:pt x="502523" y="1388169"/>
                  </a:lnTo>
                  <a:lnTo>
                    <a:pt x="500929" y="1389526"/>
                  </a:lnTo>
                  <a:lnTo>
                    <a:pt x="498652" y="1390884"/>
                  </a:lnTo>
                  <a:lnTo>
                    <a:pt x="496602" y="1391789"/>
                  </a:lnTo>
                  <a:lnTo>
                    <a:pt x="494553" y="1392694"/>
                  </a:lnTo>
                  <a:lnTo>
                    <a:pt x="492276" y="1393373"/>
                  </a:lnTo>
                  <a:lnTo>
                    <a:pt x="489771" y="1393599"/>
                  </a:lnTo>
                  <a:lnTo>
                    <a:pt x="487494" y="1393825"/>
                  </a:lnTo>
                  <a:lnTo>
                    <a:pt x="309431" y="1393825"/>
                  </a:lnTo>
                  <a:lnTo>
                    <a:pt x="307154" y="1393599"/>
                  </a:lnTo>
                  <a:lnTo>
                    <a:pt x="304422" y="1393373"/>
                  </a:lnTo>
                  <a:lnTo>
                    <a:pt x="302372" y="1392694"/>
                  </a:lnTo>
                  <a:lnTo>
                    <a:pt x="300323" y="1391789"/>
                  </a:lnTo>
                  <a:lnTo>
                    <a:pt x="298274" y="1390884"/>
                  </a:lnTo>
                  <a:lnTo>
                    <a:pt x="295997" y="1389526"/>
                  </a:lnTo>
                  <a:lnTo>
                    <a:pt x="294403" y="1388169"/>
                  </a:lnTo>
                  <a:lnTo>
                    <a:pt x="292581" y="1386359"/>
                  </a:lnTo>
                  <a:lnTo>
                    <a:pt x="291215" y="1384549"/>
                  </a:lnTo>
                  <a:lnTo>
                    <a:pt x="289621" y="1382738"/>
                  </a:lnTo>
                  <a:lnTo>
                    <a:pt x="288483" y="1380702"/>
                  </a:lnTo>
                  <a:lnTo>
                    <a:pt x="287572" y="1378439"/>
                  </a:lnTo>
                  <a:lnTo>
                    <a:pt x="286661" y="1376177"/>
                  </a:lnTo>
                  <a:lnTo>
                    <a:pt x="286206" y="1373688"/>
                  </a:lnTo>
                  <a:lnTo>
                    <a:pt x="285750" y="1370973"/>
                  </a:lnTo>
                  <a:lnTo>
                    <a:pt x="285750" y="1368484"/>
                  </a:lnTo>
                  <a:lnTo>
                    <a:pt x="285750" y="930216"/>
                  </a:lnTo>
                  <a:lnTo>
                    <a:pt x="285750" y="927501"/>
                  </a:lnTo>
                  <a:lnTo>
                    <a:pt x="286206" y="925012"/>
                  </a:lnTo>
                  <a:lnTo>
                    <a:pt x="286661" y="922750"/>
                  </a:lnTo>
                  <a:lnTo>
                    <a:pt x="287572" y="920261"/>
                  </a:lnTo>
                  <a:lnTo>
                    <a:pt x="288483" y="918225"/>
                  </a:lnTo>
                  <a:lnTo>
                    <a:pt x="289621" y="916188"/>
                  </a:lnTo>
                  <a:lnTo>
                    <a:pt x="291215" y="913926"/>
                  </a:lnTo>
                  <a:lnTo>
                    <a:pt x="292581" y="912342"/>
                  </a:lnTo>
                  <a:lnTo>
                    <a:pt x="294403" y="910758"/>
                  </a:lnTo>
                  <a:lnTo>
                    <a:pt x="295997" y="909174"/>
                  </a:lnTo>
                  <a:lnTo>
                    <a:pt x="298274" y="908043"/>
                  </a:lnTo>
                  <a:lnTo>
                    <a:pt x="300323" y="906685"/>
                  </a:lnTo>
                  <a:lnTo>
                    <a:pt x="302372" y="906007"/>
                  </a:lnTo>
                  <a:lnTo>
                    <a:pt x="304422" y="905328"/>
                  </a:lnTo>
                  <a:lnTo>
                    <a:pt x="307154" y="904875"/>
                  </a:lnTo>
                  <a:close/>
                  <a:moveTo>
                    <a:pt x="614065" y="754062"/>
                  </a:moveTo>
                  <a:lnTo>
                    <a:pt x="790874" y="754062"/>
                  </a:lnTo>
                  <a:lnTo>
                    <a:pt x="795848" y="754289"/>
                  </a:lnTo>
                  <a:lnTo>
                    <a:pt x="797883" y="754516"/>
                  </a:lnTo>
                  <a:lnTo>
                    <a:pt x="800144" y="754969"/>
                  </a:lnTo>
                  <a:lnTo>
                    <a:pt x="802179" y="755650"/>
                  </a:lnTo>
                  <a:lnTo>
                    <a:pt x="804214" y="756330"/>
                  </a:lnTo>
                  <a:lnTo>
                    <a:pt x="806023" y="757237"/>
                  </a:lnTo>
                  <a:lnTo>
                    <a:pt x="807605" y="758598"/>
                  </a:lnTo>
                  <a:lnTo>
                    <a:pt x="808962" y="759959"/>
                  </a:lnTo>
                  <a:lnTo>
                    <a:pt x="810545" y="761546"/>
                  </a:lnTo>
                  <a:lnTo>
                    <a:pt x="811675" y="763360"/>
                  </a:lnTo>
                  <a:lnTo>
                    <a:pt x="812579" y="765855"/>
                  </a:lnTo>
                  <a:lnTo>
                    <a:pt x="813484" y="768123"/>
                  </a:lnTo>
                  <a:lnTo>
                    <a:pt x="813936" y="770618"/>
                  </a:lnTo>
                  <a:lnTo>
                    <a:pt x="814388" y="773793"/>
                  </a:lnTo>
                  <a:lnTo>
                    <a:pt x="814388" y="776968"/>
                  </a:lnTo>
                  <a:lnTo>
                    <a:pt x="814388" y="1370920"/>
                  </a:lnTo>
                  <a:lnTo>
                    <a:pt x="814388" y="1374322"/>
                  </a:lnTo>
                  <a:lnTo>
                    <a:pt x="813936" y="1377043"/>
                  </a:lnTo>
                  <a:lnTo>
                    <a:pt x="813484" y="1379764"/>
                  </a:lnTo>
                  <a:lnTo>
                    <a:pt x="812579" y="1382259"/>
                  </a:lnTo>
                  <a:lnTo>
                    <a:pt x="811675" y="1384300"/>
                  </a:lnTo>
                  <a:lnTo>
                    <a:pt x="810545" y="1386114"/>
                  </a:lnTo>
                  <a:lnTo>
                    <a:pt x="808962" y="1387929"/>
                  </a:lnTo>
                  <a:lnTo>
                    <a:pt x="807605" y="1389290"/>
                  </a:lnTo>
                  <a:lnTo>
                    <a:pt x="806023" y="1390423"/>
                  </a:lnTo>
                  <a:lnTo>
                    <a:pt x="804214" y="1391331"/>
                  </a:lnTo>
                  <a:lnTo>
                    <a:pt x="802179" y="1392238"/>
                  </a:lnTo>
                  <a:lnTo>
                    <a:pt x="800144" y="1392691"/>
                  </a:lnTo>
                  <a:lnTo>
                    <a:pt x="797883" y="1393145"/>
                  </a:lnTo>
                  <a:lnTo>
                    <a:pt x="795848" y="1393598"/>
                  </a:lnTo>
                  <a:lnTo>
                    <a:pt x="790874" y="1393825"/>
                  </a:lnTo>
                  <a:lnTo>
                    <a:pt x="614065" y="1393825"/>
                  </a:lnTo>
                  <a:lnTo>
                    <a:pt x="609316" y="1393598"/>
                  </a:lnTo>
                  <a:lnTo>
                    <a:pt x="607055" y="1393145"/>
                  </a:lnTo>
                  <a:lnTo>
                    <a:pt x="605021" y="1392691"/>
                  </a:lnTo>
                  <a:lnTo>
                    <a:pt x="602760" y="1392238"/>
                  </a:lnTo>
                  <a:lnTo>
                    <a:pt x="600951" y="1391331"/>
                  </a:lnTo>
                  <a:lnTo>
                    <a:pt x="599142" y="1390423"/>
                  </a:lnTo>
                  <a:lnTo>
                    <a:pt x="597559" y="1389290"/>
                  </a:lnTo>
                  <a:lnTo>
                    <a:pt x="595977" y="1387929"/>
                  </a:lnTo>
                  <a:lnTo>
                    <a:pt x="594394" y="1386114"/>
                  </a:lnTo>
                  <a:lnTo>
                    <a:pt x="593263" y="1384300"/>
                  </a:lnTo>
                  <a:lnTo>
                    <a:pt x="592359" y="1382259"/>
                  </a:lnTo>
                  <a:lnTo>
                    <a:pt x="591681" y="1379764"/>
                  </a:lnTo>
                  <a:lnTo>
                    <a:pt x="591002" y="1377043"/>
                  </a:lnTo>
                  <a:lnTo>
                    <a:pt x="590776" y="1374322"/>
                  </a:lnTo>
                  <a:lnTo>
                    <a:pt x="590550" y="1370920"/>
                  </a:lnTo>
                  <a:lnTo>
                    <a:pt x="590550" y="776968"/>
                  </a:lnTo>
                  <a:lnTo>
                    <a:pt x="590776" y="773793"/>
                  </a:lnTo>
                  <a:lnTo>
                    <a:pt x="591002" y="770618"/>
                  </a:lnTo>
                  <a:lnTo>
                    <a:pt x="591681" y="768123"/>
                  </a:lnTo>
                  <a:lnTo>
                    <a:pt x="592359" y="765855"/>
                  </a:lnTo>
                  <a:lnTo>
                    <a:pt x="593263" y="763360"/>
                  </a:lnTo>
                  <a:lnTo>
                    <a:pt x="594394" y="761546"/>
                  </a:lnTo>
                  <a:lnTo>
                    <a:pt x="595977" y="759959"/>
                  </a:lnTo>
                  <a:lnTo>
                    <a:pt x="597559" y="758598"/>
                  </a:lnTo>
                  <a:lnTo>
                    <a:pt x="599142" y="757237"/>
                  </a:lnTo>
                  <a:lnTo>
                    <a:pt x="600951" y="756330"/>
                  </a:lnTo>
                  <a:lnTo>
                    <a:pt x="602760" y="755650"/>
                  </a:lnTo>
                  <a:lnTo>
                    <a:pt x="605021" y="754969"/>
                  </a:lnTo>
                  <a:lnTo>
                    <a:pt x="607055" y="754516"/>
                  </a:lnTo>
                  <a:lnTo>
                    <a:pt x="609316" y="754289"/>
                  </a:lnTo>
                  <a:lnTo>
                    <a:pt x="614065" y="754062"/>
                  </a:lnTo>
                  <a:close/>
                  <a:moveTo>
                    <a:pt x="925215" y="371475"/>
                  </a:moveTo>
                  <a:lnTo>
                    <a:pt x="1102024" y="371475"/>
                  </a:lnTo>
                  <a:lnTo>
                    <a:pt x="1106998" y="371702"/>
                  </a:lnTo>
                  <a:lnTo>
                    <a:pt x="1109033" y="371702"/>
                  </a:lnTo>
                  <a:lnTo>
                    <a:pt x="1111294" y="371929"/>
                  </a:lnTo>
                  <a:lnTo>
                    <a:pt x="1113329" y="372383"/>
                  </a:lnTo>
                  <a:lnTo>
                    <a:pt x="1115364" y="373290"/>
                  </a:lnTo>
                  <a:lnTo>
                    <a:pt x="1117173" y="374198"/>
                  </a:lnTo>
                  <a:lnTo>
                    <a:pt x="1118755" y="375332"/>
                  </a:lnTo>
                  <a:lnTo>
                    <a:pt x="1120112" y="376694"/>
                  </a:lnTo>
                  <a:lnTo>
                    <a:pt x="1121695" y="378509"/>
                  </a:lnTo>
                  <a:lnTo>
                    <a:pt x="1122825" y="381004"/>
                  </a:lnTo>
                  <a:lnTo>
                    <a:pt x="1123729" y="383727"/>
                  </a:lnTo>
                  <a:lnTo>
                    <a:pt x="1124634" y="387130"/>
                  </a:lnTo>
                  <a:lnTo>
                    <a:pt x="1125086" y="390987"/>
                  </a:lnTo>
                  <a:lnTo>
                    <a:pt x="1125538" y="395525"/>
                  </a:lnTo>
                  <a:lnTo>
                    <a:pt x="1125538" y="400517"/>
                  </a:lnTo>
                  <a:lnTo>
                    <a:pt x="1125538" y="1361609"/>
                  </a:lnTo>
                  <a:lnTo>
                    <a:pt x="1125538" y="1366827"/>
                  </a:lnTo>
                  <a:lnTo>
                    <a:pt x="1125086" y="1371138"/>
                  </a:lnTo>
                  <a:lnTo>
                    <a:pt x="1124634" y="1375222"/>
                  </a:lnTo>
                  <a:lnTo>
                    <a:pt x="1123729" y="1378398"/>
                  </a:lnTo>
                  <a:lnTo>
                    <a:pt x="1122825" y="1381348"/>
                  </a:lnTo>
                  <a:lnTo>
                    <a:pt x="1121695" y="1383617"/>
                  </a:lnTo>
                  <a:lnTo>
                    <a:pt x="1120112" y="1385432"/>
                  </a:lnTo>
                  <a:lnTo>
                    <a:pt x="1118755" y="1387020"/>
                  </a:lnTo>
                  <a:lnTo>
                    <a:pt x="1117173" y="1388381"/>
                  </a:lnTo>
                  <a:lnTo>
                    <a:pt x="1115364" y="1389289"/>
                  </a:lnTo>
                  <a:lnTo>
                    <a:pt x="1113329" y="1389743"/>
                  </a:lnTo>
                  <a:lnTo>
                    <a:pt x="1111294" y="1390196"/>
                  </a:lnTo>
                  <a:lnTo>
                    <a:pt x="1109033" y="1390423"/>
                  </a:lnTo>
                  <a:lnTo>
                    <a:pt x="1106998" y="1390650"/>
                  </a:lnTo>
                  <a:lnTo>
                    <a:pt x="1102024" y="1390650"/>
                  </a:lnTo>
                  <a:lnTo>
                    <a:pt x="925215" y="1390650"/>
                  </a:lnTo>
                  <a:lnTo>
                    <a:pt x="920466" y="1390650"/>
                  </a:lnTo>
                  <a:lnTo>
                    <a:pt x="918205" y="1390423"/>
                  </a:lnTo>
                  <a:lnTo>
                    <a:pt x="916171" y="1390196"/>
                  </a:lnTo>
                  <a:lnTo>
                    <a:pt x="913910" y="1389743"/>
                  </a:lnTo>
                  <a:lnTo>
                    <a:pt x="912101" y="1389289"/>
                  </a:lnTo>
                  <a:lnTo>
                    <a:pt x="910292" y="1388381"/>
                  </a:lnTo>
                  <a:lnTo>
                    <a:pt x="908709" y="1387020"/>
                  </a:lnTo>
                  <a:lnTo>
                    <a:pt x="907127" y="1385432"/>
                  </a:lnTo>
                  <a:lnTo>
                    <a:pt x="905544" y="1383617"/>
                  </a:lnTo>
                  <a:lnTo>
                    <a:pt x="904413" y="1381348"/>
                  </a:lnTo>
                  <a:lnTo>
                    <a:pt x="903509" y="1378398"/>
                  </a:lnTo>
                  <a:lnTo>
                    <a:pt x="902831" y="1375222"/>
                  </a:lnTo>
                  <a:lnTo>
                    <a:pt x="902152" y="1371138"/>
                  </a:lnTo>
                  <a:lnTo>
                    <a:pt x="901926" y="1366827"/>
                  </a:lnTo>
                  <a:lnTo>
                    <a:pt x="901700" y="1361609"/>
                  </a:lnTo>
                  <a:lnTo>
                    <a:pt x="901700" y="400517"/>
                  </a:lnTo>
                  <a:lnTo>
                    <a:pt x="901926" y="395525"/>
                  </a:lnTo>
                  <a:lnTo>
                    <a:pt x="902152" y="390987"/>
                  </a:lnTo>
                  <a:lnTo>
                    <a:pt x="902831" y="387130"/>
                  </a:lnTo>
                  <a:lnTo>
                    <a:pt x="903509" y="383727"/>
                  </a:lnTo>
                  <a:lnTo>
                    <a:pt x="904413" y="381004"/>
                  </a:lnTo>
                  <a:lnTo>
                    <a:pt x="905544" y="378509"/>
                  </a:lnTo>
                  <a:lnTo>
                    <a:pt x="907127" y="376694"/>
                  </a:lnTo>
                  <a:lnTo>
                    <a:pt x="908709" y="375332"/>
                  </a:lnTo>
                  <a:lnTo>
                    <a:pt x="910292" y="374198"/>
                  </a:lnTo>
                  <a:lnTo>
                    <a:pt x="912101" y="373290"/>
                  </a:lnTo>
                  <a:lnTo>
                    <a:pt x="913910" y="372383"/>
                  </a:lnTo>
                  <a:lnTo>
                    <a:pt x="916171" y="371929"/>
                  </a:lnTo>
                  <a:lnTo>
                    <a:pt x="918205" y="371702"/>
                  </a:lnTo>
                  <a:lnTo>
                    <a:pt x="920466" y="371702"/>
                  </a:lnTo>
                  <a:lnTo>
                    <a:pt x="925215" y="371475"/>
                  </a:lnTo>
                  <a:close/>
                  <a:moveTo>
                    <a:pt x="866187" y="0"/>
                  </a:moveTo>
                  <a:lnTo>
                    <a:pt x="1014412" y="183647"/>
                  </a:lnTo>
                  <a:lnTo>
                    <a:pt x="885708" y="183647"/>
                  </a:lnTo>
                  <a:lnTo>
                    <a:pt x="882530" y="200651"/>
                  </a:lnTo>
                  <a:lnTo>
                    <a:pt x="879126" y="217202"/>
                  </a:lnTo>
                  <a:lnTo>
                    <a:pt x="875494" y="233980"/>
                  </a:lnTo>
                  <a:lnTo>
                    <a:pt x="871862" y="250077"/>
                  </a:lnTo>
                  <a:lnTo>
                    <a:pt x="867776" y="265948"/>
                  </a:lnTo>
                  <a:lnTo>
                    <a:pt x="863690" y="281365"/>
                  </a:lnTo>
                  <a:lnTo>
                    <a:pt x="859150" y="296782"/>
                  </a:lnTo>
                  <a:lnTo>
                    <a:pt x="854384" y="311746"/>
                  </a:lnTo>
                  <a:lnTo>
                    <a:pt x="849844" y="326483"/>
                  </a:lnTo>
                  <a:lnTo>
                    <a:pt x="844623" y="340994"/>
                  </a:lnTo>
                  <a:lnTo>
                    <a:pt x="839402" y="355051"/>
                  </a:lnTo>
                  <a:lnTo>
                    <a:pt x="834181" y="369107"/>
                  </a:lnTo>
                  <a:lnTo>
                    <a:pt x="828734" y="382711"/>
                  </a:lnTo>
                  <a:lnTo>
                    <a:pt x="822832" y="396088"/>
                  </a:lnTo>
                  <a:lnTo>
                    <a:pt x="816930" y="409238"/>
                  </a:lnTo>
                  <a:lnTo>
                    <a:pt x="811028" y="422161"/>
                  </a:lnTo>
                  <a:lnTo>
                    <a:pt x="804900" y="434857"/>
                  </a:lnTo>
                  <a:lnTo>
                    <a:pt x="798317" y="446874"/>
                  </a:lnTo>
                  <a:lnTo>
                    <a:pt x="791734" y="459117"/>
                  </a:lnTo>
                  <a:lnTo>
                    <a:pt x="785151" y="471133"/>
                  </a:lnTo>
                  <a:lnTo>
                    <a:pt x="778342" y="482470"/>
                  </a:lnTo>
                  <a:lnTo>
                    <a:pt x="771305" y="494033"/>
                  </a:lnTo>
                  <a:lnTo>
                    <a:pt x="764041" y="505142"/>
                  </a:lnTo>
                  <a:lnTo>
                    <a:pt x="756777" y="516025"/>
                  </a:lnTo>
                  <a:lnTo>
                    <a:pt x="749514" y="526681"/>
                  </a:lnTo>
                  <a:lnTo>
                    <a:pt x="742023" y="537110"/>
                  </a:lnTo>
                  <a:lnTo>
                    <a:pt x="734305" y="547313"/>
                  </a:lnTo>
                  <a:lnTo>
                    <a:pt x="726588" y="557062"/>
                  </a:lnTo>
                  <a:lnTo>
                    <a:pt x="718643" y="567038"/>
                  </a:lnTo>
                  <a:lnTo>
                    <a:pt x="710698" y="576334"/>
                  </a:lnTo>
                  <a:lnTo>
                    <a:pt x="702754" y="585629"/>
                  </a:lnTo>
                  <a:lnTo>
                    <a:pt x="694582" y="594698"/>
                  </a:lnTo>
                  <a:lnTo>
                    <a:pt x="686183" y="603767"/>
                  </a:lnTo>
                  <a:lnTo>
                    <a:pt x="677785" y="612156"/>
                  </a:lnTo>
                  <a:lnTo>
                    <a:pt x="669159" y="620545"/>
                  </a:lnTo>
                  <a:lnTo>
                    <a:pt x="660533" y="628934"/>
                  </a:lnTo>
                  <a:lnTo>
                    <a:pt x="651908" y="636869"/>
                  </a:lnTo>
                  <a:lnTo>
                    <a:pt x="643282" y="644578"/>
                  </a:lnTo>
                  <a:lnTo>
                    <a:pt x="634429" y="652286"/>
                  </a:lnTo>
                  <a:lnTo>
                    <a:pt x="625577" y="659541"/>
                  </a:lnTo>
                  <a:lnTo>
                    <a:pt x="616497" y="666797"/>
                  </a:lnTo>
                  <a:lnTo>
                    <a:pt x="607417" y="673825"/>
                  </a:lnTo>
                  <a:lnTo>
                    <a:pt x="598338" y="680627"/>
                  </a:lnTo>
                  <a:lnTo>
                    <a:pt x="589258" y="687429"/>
                  </a:lnTo>
                  <a:lnTo>
                    <a:pt x="579952" y="693777"/>
                  </a:lnTo>
                  <a:lnTo>
                    <a:pt x="570645" y="700125"/>
                  </a:lnTo>
                  <a:lnTo>
                    <a:pt x="561565" y="706020"/>
                  </a:lnTo>
                  <a:lnTo>
                    <a:pt x="552259" y="711915"/>
                  </a:lnTo>
                  <a:lnTo>
                    <a:pt x="542725" y="717810"/>
                  </a:lnTo>
                  <a:lnTo>
                    <a:pt x="533191" y="723478"/>
                  </a:lnTo>
                  <a:lnTo>
                    <a:pt x="523885" y="728919"/>
                  </a:lnTo>
                  <a:lnTo>
                    <a:pt x="514351" y="733907"/>
                  </a:lnTo>
                  <a:lnTo>
                    <a:pt x="504818" y="739122"/>
                  </a:lnTo>
                  <a:lnTo>
                    <a:pt x="495284" y="743883"/>
                  </a:lnTo>
                  <a:lnTo>
                    <a:pt x="485750" y="748644"/>
                  </a:lnTo>
                  <a:lnTo>
                    <a:pt x="476217" y="753179"/>
                  </a:lnTo>
                  <a:lnTo>
                    <a:pt x="466683" y="757486"/>
                  </a:lnTo>
                  <a:lnTo>
                    <a:pt x="457149" y="761794"/>
                  </a:lnTo>
                  <a:lnTo>
                    <a:pt x="437855" y="769956"/>
                  </a:lnTo>
                  <a:lnTo>
                    <a:pt x="419015" y="777438"/>
                  </a:lnTo>
                  <a:lnTo>
                    <a:pt x="399948" y="784467"/>
                  </a:lnTo>
                  <a:lnTo>
                    <a:pt x="381107" y="790815"/>
                  </a:lnTo>
                  <a:lnTo>
                    <a:pt x="362040" y="796936"/>
                  </a:lnTo>
                  <a:lnTo>
                    <a:pt x="343654" y="802151"/>
                  </a:lnTo>
                  <a:lnTo>
                    <a:pt x="325041" y="807139"/>
                  </a:lnTo>
                  <a:lnTo>
                    <a:pt x="306881" y="811673"/>
                  </a:lnTo>
                  <a:lnTo>
                    <a:pt x="288722" y="815528"/>
                  </a:lnTo>
                  <a:lnTo>
                    <a:pt x="271244" y="819382"/>
                  </a:lnTo>
                  <a:lnTo>
                    <a:pt x="253539" y="822556"/>
                  </a:lnTo>
                  <a:lnTo>
                    <a:pt x="236514" y="825504"/>
                  </a:lnTo>
                  <a:lnTo>
                    <a:pt x="219944" y="827998"/>
                  </a:lnTo>
                  <a:lnTo>
                    <a:pt x="203828" y="830038"/>
                  </a:lnTo>
                  <a:lnTo>
                    <a:pt x="187938" y="831852"/>
                  </a:lnTo>
                  <a:lnTo>
                    <a:pt x="172503" y="833666"/>
                  </a:lnTo>
                  <a:lnTo>
                    <a:pt x="157748" y="835026"/>
                  </a:lnTo>
                  <a:lnTo>
                    <a:pt x="143448" y="835933"/>
                  </a:lnTo>
                  <a:lnTo>
                    <a:pt x="129602" y="836840"/>
                  </a:lnTo>
                  <a:lnTo>
                    <a:pt x="116436" y="837293"/>
                  </a:lnTo>
                  <a:lnTo>
                    <a:pt x="103725" y="837747"/>
                  </a:lnTo>
                  <a:lnTo>
                    <a:pt x="91921" y="837973"/>
                  </a:lnTo>
                  <a:lnTo>
                    <a:pt x="80571" y="838200"/>
                  </a:lnTo>
                  <a:lnTo>
                    <a:pt x="60369" y="837973"/>
                  </a:lnTo>
                  <a:lnTo>
                    <a:pt x="43345" y="837520"/>
                  </a:lnTo>
                  <a:lnTo>
                    <a:pt x="29499" y="836840"/>
                  </a:lnTo>
                  <a:lnTo>
                    <a:pt x="19511" y="836386"/>
                  </a:lnTo>
                  <a:lnTo>
                    <a:pt x="11112" y="835480"/>
                  </a:lnTo>
                  <a:lnTo>
                    <a:pt x="26094" y="834119"/>
                  </a:lnTo>
                  <a:lnTo>
                    <a:pt x="40848" y="832079"/>
                  </a:lnTo>
                  <a:lnTo>
                    <a:pt x="55375" y="830265"/>
                  </a:lnTo>
                  <a:lnTo>
                    <a:pt x="69676" y="828224"/>
                  </a:lnTo>
                  <a:lnTo>
                    <a:pt x="83976" y="826184"/>
                  </a:lnTo>
                  <a:lnTo>
                    <a:pt x="97823" y="823690"/>
                  </a:lnTo>
                  <a:lnTo>
                    <a:pt x="111669" y="821423"/>
                  </a:lnTo>
                  <a:lnTo>
                    <a:pt x="125516" y="818929"/>
                  </a:lnTo>
                  <a:lnTo>
                    <a:pt x="138908" y="815981"/>
                  </a:lnTo>
                  <a:lnTo>
                    <a:pt x="152301" y="813261"/>
                  </a:lnTo>
                  <a:lnTo>
                    <a:pt x="165693" y="810540"/>
                  </a:lnTo>
                  <a:lnTo>
                    <a:pt x="178405" y="807366"/>
                  </a:lnTo>
                  <a:lnTo>
                    <a:pt x="191343" y="804418"/>
                  </a:lnTo>
                  <a:lnTo>
                    <a:pt x="204055" y="801017"/>
                  </a:lnTo>
                  <a:lnTo>
                    <a:pt x="216312" y="797617"/>
                  </a:lnTo>
                  <a:lnTo>
                    <a:pt x="228797" y="793989"/>
                  </a:lnTo>
                  <a:lnTo>
                    <a:pt x="241054" y="790588"/>
                  </a:lnTo>
                  <a:lnTo>
                    <a:pt x="252858" y="786734"/>
                  </a:lnTo>
                  <a:lnTo>
                    <a:pt x="264888" y="783106"/>
                  </a:lnTo>
                  <a:lnTo>
                    <a:pt x="276692" y="779025"/>
                  </a:lnTo>
                  <a:lnTo>
                    <a:pt x="288041" y="775171"/>
                  </a:lnTo>
                  <a:lnTo>
                    <a:pt x="299618" y="770863"/>
                  </a:lnTo>
                  <a:lnTo>
                    <a:pt x="310513" y="766782"/>
                  </a:lnTo>
                  <a:lnTo>
                    <a:pt x="321863" y="762474"/>
                  </a:lnTo>
                  <a:lnTo>
                    <a:pt x="332531" y="757940"/>
                  </a:lnTo>
                  <a:lnTo>
                    <a:pt x="343427" y="753632"/>
                  </a:lnTo>
                  <a:lnTo>
                    <a:pt x="353869" y="748871"/>
                  </a:lnTo>
                  <a:lnTo>
                    <a:pt x="364310" y="744336"/>
                  </a:lnTo>
                  <a:lnTo>
                    <a:pt x="384739" y="734587"/>
                  </a:lnTo>
                  <a:lnTo>
                    <a:pt x="404715" y="724838"/>
                  </a:lnTo>
                  <a:lnTo>
                    <a:pt x="423782" y="714635"/>
                  </a:lnTo>
                  <a:lnTo>
                    <a:pt x="442622" y="703979"/>
                  </a:lnTo>
                  <a:lnTo>
                    <a:pt x="460554" y="693323"/>
                  </a:lnTo>
                  <a:lnTo>
                    <a:pt x="478260" y="682214"/>
                  </a:lnTo>
                  <a:lnTo>
                    <a:pt x="495057" y="671104"/>
                  </a:lnTo>
                  <a:lnTo>
                    <a:pt x="511400" y="659541"/>
                  </a:lnTo>
                  <a:lnTo>
                    <a:pt x="527290" y="647752"/>
                  </a:lnTo>
                  <a:lnTo>
                    <a:pt x="542725" y="635962"/>
                  </a:lnTo>
                  <a:lnTo>
                    <a:pt x="557479" y="623719"/>
                  </a:lnTo>
                  <a:lnTo>
                    <a:pt x="571780" y="611476"/>
                  </a:lnTo>
                  <a:lnTo>
                    <a:pt x="585853" y="599006"/>
                  </a:lnTo>
                  <a:lnTo>
                    <a:pt x="599246" y="586536"/>
                  </a:lnTo>
                  <a:lnTo>
                    <a:pt x="612184" y="574066"/>
                  </a:lnTo>
                  <a:lnTo>
                    <a:pt x="624215" y="561143"/>
                  </a:lnTo>
                  <a:lnTo>
                    <a:pt x="636245" y="548446"/>
                  </a:lnTo>
                  <a:lnTo>
                    <a:pt x="647822" y="535296"/>
                  </a:lnTo>
                  <a:lnTo>
                    <a:pt x="658717" y="522600"/>
                  </a:lnTo>
                  <a:lnTo>
                    <a:pt x="669613" y="509677"/>
                  </a:lnTo>
                  <a:lnTo>
                    <a:pt x="679601" y="496527"/>
                  </a:lnTo>
                  <a:lnTo>
                    <a:pt x="689361" y="483376"/>
                  </a:lnTo>
                  <a:lnTo>
                    <a:pt x="698441" y="470680"/>
                  </a:lnTo>
                  <a:lnTo>
                    <a:pt x="707520" y="457757"/>
                  </a:lnTo>
                  <a:lnTo>
                    <a:pt x="716146" y="444607"/>
                  </a:lnTo>
                  <a:lnTo>
                    <a:pt x="724091" y="431683"/>
                  </a:lnTo>
                  <a:lnTo>
                    <a:pt x="732035" y="419214"/>
                  </a:lnTo>
                  <a:lnTo>
                    <a:pt x="739299" y="406517"/>
                  </a:lnTo>
                  <a:lnTo>
                    <a:pt x="746336" y="393820"/>
                  </a:lnTo>
                  <a:lnTo>
                    <a:pt x="753146" y="381577"/>
                  </a:lnTo>
                  <a:lnTo>
                    <a:pt x="759501" y="369107"/>
                  </a:lnTo>
                  <a:lnTo>
                    <a:pt x="765176" y="356864"/>
                  </a:lnTo>
                  <a:lnTo>
                    <a:pt x="770851" y="345075"/>
                  </a:lnTo>
                  <a:lnTo>
                    <a:pt x="776299" y="333285"/>
                  </a:lnTo>
                  <a:lnTo>
                    <a:pt x="781520" y="321722"/>
                  </a:lnTo>
                  <a:lnTo>
                    <a:pt x="786059" y="310386"/>
                  </a:lnTo>
                  <a:lnTo>
                    <a:pt x="790599" y="299050"/>
                  </a:lnTo>
                  <a:lnTo>
                    <a:pt x="794685" y="288394"/>
                  </a:lnTo>
                  <a:lnTo>
                    <a:pt x="798544" y="277737"/>
                  </a:lnTo>
                  <a:lnTo>
                    <a:pt x="802176" y="267308"/>
                  </a:lnTo>
                  <a:lnTo>
                    <a:pt x="808531" y="247810"/>
                  </a:lnTo>
                  <a:lnTo>
                    <a:pt x="814206" y="229445"/>
                  </a:lnTo>
                  <a:lnTo>
                    <a:pt x="818973" y="212441"/>
                  </a:lnTo>
                  <a:lnTo>
                    <a:pt x="822605" y="197250"/>
                  </a:lnTo>
                  <a:lnTo>
                    <a:pt x="825783" y="183647"/>
                  </a:lnTo>
                  <a:lnTo>
                    <a:pt x="695944" y="183647"/>
                  </a:lnTo>
                  <a:lnTo>
                    <a:pt x="8661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3" name="组合 32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8782050" y="2160134"/>
            <a:ext cx="2519363" cy="3205162"/>
            <a:chOff x="8782050" y="2160134"/>
            <a:chExt cx="2519363" cy="3205162"/>
          </a:xfrm>
        </p:grpSpPr>
        <p:grpSp>
          <p:nvGrpSpPr>
            <p:cNvPr id="21" name="组合 13"/>
            <p:cNvGrpSpPr>
              <a:grpSpLocks noChangeAspect="1"/>
            </p:cNvGrpSpPr>
            <p:nvPr/>
          </p:nvGrpSpPr>
          <p:grpSpPr bwMode="auto">
            <a:xfrm>
              <a:off x="9502775" y="2160134"/>
              <a:ext cx="1079500" cy="1079500"/>
              <a:chOff x="0" y="0"/>
              <a:chExt cx="1080000" cy="1080000"/>
            </a:xfrm>
          </p:grpSpPr>
          <p:sp>
            <p:nvSpPr>
              <p:cNvPr id="22" name="圆角矩形 14"/>
              <p:cNvSpPr>
                <a:spLocks noChangeAspect="1" noChangeArrowheads="1"/>
              </p:cNvSpPr>
              <p:nvPr/>
            </p:nvSpPr>
            <p:spPr bwMode="auto">
              <a:xfrm rot="1800000">
                <a:off x="0" y="0"/>
                <a:ext cx="1080000" cy="1080000"/>
              </a:xfrm>
              <a:prstGeom prst="roundRect">
                <a:avLst>
                  <a:gd name="adj" fmla="val 30000"/>
                </a:avLst>
              </a:prstGeom>
              <a:solidFill>
                <a:srgbClr val="A5A5A5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圆角矩形 15"/>
              <p:cNvSpPr>
                <a:spLocks noChangeAspect="1" noChangeArrowheads="1"/>
              </p:cNvSpPr>
              <p:nvPr/>
            </p:nvSpPr>
            <p:spPr bwMode="auto">
              <a:xfrm rot="2700000">
                <a:off x="0" y="0"/>
                <a:ext cx="1080000" cy="1080000"/>
              </a:xfrm>
              <a:prstGeom prst="roundRect">
                <a:avLst>
                  <a:gd name="adj" fmla="val 30000"/>
                </a:avLst>
              </a:prstGeom>
              <a:solidFill>
                <a:srgbClr val="404040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24" name="直接连接符 21"/>
            <p:cNvCxnSpPr>
              <a:cxnSpLocks noChangeShapeType="1"/>
            </p:cNvCxnSpPr>
            <p:nvPr/>
          </p:nvCxnSpPr>
          <p:spPr bwMode="auto">
            <a:xfrm>
              <a:off x="10042525" y="3330121"/>
              <a:ext cx="0" cy="539750"/>
            </a:xfrm>
            <a:prstGeom prst="line">
              <a:avLst/>
            </a:prstGeom>
            <a:noFill/>
            <a:ln w="19050">
              <a:solidFill>
                <a:srgbClr val="40404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5" name="文本框 26"/>
            <p:cNvSpPr txBox="1">
              <a:spLocks noChangeArrowheads="1"/>
            </p:cNvSpPr>
            <p:nvPr/>
          </p:nvSpPr>
          <p:spPr bwMode="auto">
            <a:xfrm>
              <a:off x="9340249" y="3982584"/>
              <a:ext cx="140455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rgbClr val="404040"/>
                  </a:solidFill>
                </a:rPr>
                <a:t>MORE THAN </a:t>
              </a:r>
            </a:p>
            <a:p>
              <a:pPr algn="ctr"/>
              <a:r>
                <a:rPr lang="en-US" altLang="zh-CN" sz="1600" dirty="0">
                  <a:solidFill>
                    <a:srgbClr val="404040"/>
                  </a:solidFill>
                </a:rPr>
                <a:t>PowerPoint</a:t>
              </a:r>
            </a:p>
          </p:txBody>
        </p:sp>
        <p:sp>
          <p:nvSpPr>
            <p:cNvPr id="26" name="文本框 29"/>
            <p:cNvSpPr txBox="1">
              <a:spLocks noChangeArrowheads="1"/>
            </p:cNvSpPr>
            <p:nvPr/>
          </p:nvSpPr>
          <p:spPr bwMode="auto">
            <a:xfrm>
              <a:off x="8782050" y="4465184"/>
              <a:ext cx="2519363" cy="900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ct val="125000"/>
                </a:lnSpc>
                <a:spcAft>
                  <a:spcPts val="800"/>
                </a:spcAft>
              </a:pPr>
              <a:r>
                <a:rPr lang="en-US" altLang="zh-CN" sz="1400" dirty="0">
                  <a:solidFill>
                    <a:srgbClr val="8F8F8F"/>
                  </a:solidFill>
                </a:rPr>
                <a:t>People tend to read writing. This text will not appear in a consistent order.</a:t>
              </a:r>
              <a:endParaRPr lang="zh-CN" altLang="en-US" sz="1400" dirty="0">
                <a:solidFill>
                  <a:srgbClr val="8F8F8F"/>
                </a:solidFill>
              </a:endParaRPr>
            </a:p>
          </p:txBody>
        </p:sp>
        <p:sp>
          <p:nvSpPr>
            <p:cNvPr id="30" name="KSO_Shape"/>
            <p:cNvSpPr>
              <a:spLocks noChangeAspect="1"/>
            </p:cNvSpPr>
            <p:nvPr/>
          </p:nvSpPr>
          <p:spPr bwMode="auto">
            <a:xfrm>
              <a:off x="9683750" y="2339521"/>
              <a:ext cx="715963" cy="720725"/>
            </a:xfrm>
            <a:custGeom>
              <a:avLst/>
              <a:gdLst>
                <a:gd name="T0" fmla="*/ 1295082 w 2109787"/>
                <a:gd name="T1" fmla="*/ 1930537 h 2125662"/>
                <a:gd name="T2" fmla="*/ 1378267 w 2109787"/>
                <a:gd name="T3" fmla="*/ 1684248 h 2125662"/>
                <a:gd name="T4" fmla="*/ 1361122 w 2109787"/>
                <a:gd name="T5" fmla="*/ 1545055 h 2125662"/>
                <a:gd name="T6" fmla="*/ 1566862 w 2109787"/>
                <a:gd name="T7" fmla="*/ 1567300 h 2125662"/>
                <a:gd name="T8" fmla="*/ 1528445 w 2109787"/>
                <a:gd name="T9" fmla="*/ 2041129 h 2125662"/>
                <a:gd name="T10" fmla="*/ 1651000 w 2109787"/>
                <a:gd name="T11" fmla="*/ 1844733 h 2125662"/>
                <a:gd name="T12" fmla="*/ 1901190 w 2109787"/>
                <a:gd name="T13" fmla="*/ 1450988 h 2125662"/>
                <a:gd name="T14" fmla="*/ 2088197 w 2109787"/>
                <a:gd name="T15" fmla="*/ 1575563 h 2125662"/>
                <a:gd name="T16" fmla="*/ 2077720 w 2109787"/>
                <a:gd name="T17" fmla="*/ 2010939 h 2125662"/>
                <a:gd name="T18" fmla="*/ 1755457 w 2109787"/>
                <a:gd name="T19" fmla="*/ 2109455 h 2125662"/>
                <a:gd name="T20" fmla="*/ 1116012 w 2109787"/>
                <a:gd name="T21" fmla="*/ 2102146 h 2125662"/>
                <a:gd name="T22" fmla="*/ 824229 w 2109787"/>
                <a:gd name="T23" fmla="*/ 1996956 h 2125662"/>
                <a:gd name="T24" fmla="*/ 842327 w 2109787"/>
                <a:gd name="T25" fmla="*/ 1547597 h 2125662"/>
                <a:gd name="T26" fmla="*/ 1079500 w 2109787"/>
                <a:gd name="T27" fmla="*/ 1446221 h 2125662"/>
                <a:gd name="T28" fmla="*/ 1156856 w 2109787"/>
                <a:gd name="T29" fmla="*/ 894212 h 2125662"/>
                <a:gd name="T30" fmla="*/ 1181274 w 2109787"/>
                <a:gd name="T31" fmla="*/ 1123523 h 2125662"/>
                <a:gd name="T32" fmla="*/ 1403890 w 2109787"/>
                <a:gd name="T33" fmla="*/ 1350929 h 2125662"/>
                <a:gd name="T34" fmla="*/ 1555473 w 2109787"/>
                <a:gd name="T35" fmla="*/ 1330602 h 2125662"/>
                <a:gd name="T36" fmla="*/ 1746695 w 2109787"/>
                <a:gd name="T37" fmla="*/ 1088269 h 2125662"/>
                <a:gd name="T38" fmla="*/ 1634435 w 2109787"/>
                <a:gd name="T39" fmla="*/ 939629 h 2125662"/>
                <a:gd name="T40" fmla="*/ 1329051 w 2109787"/>
                <a:gd name="T41" fmla="*/ 834184 h 2125662"/>
                <a:gd name="T42" fmla="*/ 1487609 w 2109787"/>
                <a:gd name="T43" fmla="*/ 501650 h 2125662"/>
                <a:gd name="T44" fmla="*/ 1685808 w 2109787"/>
                <a:gd name="T45" fmla="*/ 588039 h 2125662"/>
                <a:gd name="T46" fmla="*/ 1817729 w 2109787"/>
                <a:gd name="T47" fmla="*/ 779556 h 2125662"/>
                <a:gd name="T48" fmla="*/ 1848490 w 2109787"/>
                <a:gd name="T49" fmla="*/ 1036817 h 2125662"/>
                <a:gd name="T50" fmla="*/ 1748915 w 2109787"/>
                <a:gd name="T51" fmla="*/ 1271528 h 2125662"/>
                <a:gd name="T52" fmla="*/ 1576403 w 2109787"/>
                <a:gd name="T53" fmla="*/ 1417309 h 2125662"/>
                <a:gd name="T54" fmla="*/ 1403573 w 2109787"/>
                <a:gd name="T55" fmla="*/ 1442082 h 2125662"/>
                <a:gd name="T56" fmla="*/ 1224085 w 2109787"/>
                <a:gd name="T57" fmla="*/ 1336319 h 2125662"/>
                <a:gd name="T58" fmla="*/ 1088992 w 2109787"/>
                <a:gd name="T59" fmla="*/ 1130193 h 2125662"/>
                <a:gd name="T60" fmla="*/ 1072185 w 2109787"/>
                <a:gd name="T61" fmla="*/ 867850 h 2125662"/>
                <a:gd name="T62" fmla="*/ 1171443 w 2109787"/>
                <a:gd name="T63" fmla="*/ 647432 h 2125662"/>
                <a:gd name="T64" fmla="*/ 1349029 w 2109787"/>
                <a:gd name="T65" fmla="*/ 518483 h 2125662"/>
                <a:gd name="T66" fmla="*/ 894842 w 2109787"/>
                <a:gd name="T67" fmla="*/ 389721 h 2125662"/>
                <a:gd name="T68" fmla="*/ 783863 w 2109787"/>
                <a:gd name="T69" fmla="*/ 461707 h 2125662"/>
                <a:gd name="T70" fmla="*/ 646249 w 2109787"/>
                <a:gd name="T71" fmla="*/ 519107 h 2125662"/>
                <a:gd name="T72" fmla="*/ 649737 w 2109787"/>
                <a:gd name="T73" fmla="*/ 631367 h 2125662"/>
                <a:gd name="T74" fmla="*/ 859963 w 2109787"/>
                <a:gd name="T75" fmla="*/ 751873 h 2125662"/>
                <a:gd name="T76" fmla="*/ 989016 w 2109787"/>
                <a:gd name="T77" fmla="*/ 914873 h 2125662"/>
                <a:gd name="T78" fmla="*/ 926551 w 2109787"/>
                <a:gd name="T79" fmla="*/ 1110219 h 2125662"/>
                <a:gd name="T80" fmla="*/ 637054 w 2109787"/>
                <a:gd name="T81" fmla="*/ 1172057 h 2125662"/>
                <a:gd name="T82" fmla="*/ 648152 w 2109787"/>
                <a:gd name="T83" fmla="*/ 1081995 h 2125662"/>
                <a:gd name="T84" fmla="*/ 837450 w 2109787"/>
                <a:gd name="T85" fmla="*/ 1055674 h 2125662"/>
                <a:gd name="T86" fmla="*/ 874549 w 2109787"/>
                <a:gd name="T87" fmla="*/ 927557 h 2125662"/>
                <a:gd name="T88" fmla="*/ 734081 w 2109787"/>
                <a:gd name="T89" fmla="*/ 811174 h 2125662"/>
                <a:gd name="T90" fmla="*/ 535588 w 2109787"/>
                <a:gd name="T91" fmla="*/ 662762 h 2125662"/>
                <a:gd name="T92" fmla="*/ 561905 w 2109787"/>
                <a:gd name="T93" fmla="*/ 464879 h 2125662"/>
                <a:gd name="T94" fmla="*/ 832750 w 2109787"/>
                <a:gd name="T95" fmla="*/ 1588 h 2125662"/>
                <a:gd name="T96" fmla="*/ 1300854 w 2109787"/>
                <a:gd name="T97" fmla="*/ 193714 h 2125662"/>
                <a:gd name="T98" fmla="*/ 1132654 w 2109787"/>
                <a:gd name="T99" fmla="*/ 241031 h 2125662"/>
                <a:gd name="T100" fmla="*/ 735320 w 2109787"/>
                <a:gd name="T101" fmla="*/ 141316 h 2125662"/>
                <a:gd name="T102" fmla="*/ 411297 w 2109787"/>
                <a:gd name="T103" fmla="*/ 258815 h 2125662"/>
                <a:gd name="T104" fmla="*/ 196445 w 2109787"/>
                <a:gd name="T105" fmla="*/ 520171 h 2125662"/>
                <a:gd name="T106" fmla="*/ 143129 w 2109787"/>
                <a:gd name="T107" fmla="*/ 858378 h 2125662"/>
                <a:gd name="T108" fmla="*/ 247857 w 2109787"/>
                <a:gd name="T109" fmla="*/ 1145456 h 2125662"/>
                <a:gd name="T110" fmla="*/ 469056 w 2109787"/>
                <a:gd name="T111" fmla="*/ 1349968 h 2125662"/>
                <a:gd name="T112" fmla="*/ 542684 w 2109787"/>
                <a:gd name="T113" fmla="*/ 1533202 h 2125662"/>
                <a:gd name="T114" fmla="*/ 227229 w 2109787"/>
                <a:gd name="T115" fmla="*/ 1339170 h 2125662"/>
                <a:gd name="T116" fmla="*/ 37131 w 2109787"/>
                <a:gd name="T117" fmla="*/ 1025417 h 2125662"/>
                <a:gd name="T118" fmla="*/ 15868 w 2109787"/>
                <a:gd name="T119" fmla="*/ 627508 h 2125662"/>
                <a:gd name="T120" fmla="*/ 204062 w 2109787"/>
                <a:gd name="T121" fmla="*/ 257545 h 2125662"/>
                <a:gd name="T122" fmla="*/ 551570 w 2109787"/>
                <a:gd name="T123" fmla="*/ 35567 h 212566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109787"/>
                <a:gd name="T187" fmla="*/ 0 h 2125662"/>
                <a:gd name="T188" fmla="*/ 2109787 w 2109787"/>
                <a:gd name="T189" fmla="*/ 2125662 h 212566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109787" h="2125662">
                  <a:moveTo>
                    <a:pt x="1216342" y="1436687"/>
                  </a:moveTo>
                  <a:lnTo>
                    <a:pt x="1216977" y="1467831"/>
                  </a:lnTo>
                  <a:lnTo>
                    <a:pt x="1218247" y="1498021"/>
                  </a:lnTo>
                  <a:lnTo>
                    <a:pt x="1219517" y="1527894"/>
                  </a:lnTo>
                  <a:lnTo>
                    <a:pt x="1221105" y="1556813"/>
                  </a:lnTo>
                  <a:lnTo>
                    <a:pt x="1223010" y="1585097"/>
                  </a:lnTo>
                  <a:lnTo>
                    <a:pt x="1225550" y="1612427"/>
                  </a:lnTo>
                  <a:lnTo>
                    <a:pt x="1227772" y="1639121"/>
                  </a:lnTo>
                  <a:lnTo>
                    <a:pt x="1230630" y="1665180"/>
                  </a:lnTo>
                  <a:lnTo>
                    <a:pt x="1233487" y="1690286"/>
                  </a:lnTo>
                  <a:lnTo>
                    <a:pt x="1237297" y="1714756"/>
                  </a:lnTo>
                  <a:lnTo>
                    <a:pt x="1240790" y="1738273"/>
                  </a:lnTo>
                  <a:lnTo>
                    <a:pt x="1244917" y="1761154"/>
                  </a:lnTo>
                  <a:lnTo>
                    <a:pt x="1249362" y="1783399"/>
                  </a:lnTo>
                  <a:lnTo>
                    <a:pt x="1253807" y="1804691"/>
                  </a:lnTo>
                  <a:lnTo>
                    <a:pt x="1258570" y="1825030"/>
                  </a:lnTo>
                  <a:lnTo>
                    <a:pt x="1263967" y="1844733"/>
                  </a:lnTo>
                  <a:lnTo>
                    <a:pt x="1269365" y="1863801"/>
                  </a:lnTo>
                  <a:lnTo>
                    <a:pt x="1275397" y="1881597"/>
                  </a:lnTo>
                  <a:lnTo>
                    <a:pt x="1281430" y="1899076"/>
                  </a:lnTo>
                  <a:lnTo>
                    <a:pt x="1288097" y="1915283"/>
                  </a:lnTo>
                  <a:lnTo>
                    <a:pt x="1295082" y="1930537"/>
                  </a:lnTo>
                  <a:lnTo>
                    <a:pt x="1302067" y="1945474"/>
                  </a:lnTo>
                  <a:lnTo>
                    <a:pt x="1309687" y="1959457"/>
                  </a:lnTo>
                  <a:lnTo>
                    <a:pt x="1317625" y="1972168"/>
                  </a:lnTo>
                  <a:lnTo>
                    <a:pt x="1325562" y="1984244"/>
                  </a:lnTo>
                  <a:lnTo>
                    <a:pt x="1330007" y="1990282"/>
                  </a:lnTo>
                  <a:lnTo>
                    <a:pt x="1334135" y="1995685"/>
                  </a:lnTo>
                  <a:lnTo>
                    <a:pt x="1338262" y="2001087"/>
                  </a:lnTo>
                  <a:lnTo>
                    <a:pt x="1343025" y="2005854"/>
                  </a:lnTo>
                  <a:lnTo>
                    <a:pt x="1347470" y="2010621"/>
                  </a:lnTo>
                  <a:lnTo>
                    <a:pt x="1352232" y="2015388"/>
                  </a:lnTo>
                  <a:lnTo>
                    <a:pt x="1356677" y="2019519"/>
                  </a:lnTo>
                  <a:lnTo>
                    <a:pt x="1361440" y="2023968"/>
                  </a:lnTo>
                  <a:lnTo>
                    <a:pt x="1366520" y="2027782"/>
                  </a:lnTo>
                  <a:lnTo>
                    <a:pt x="1371282" y="2031278"/>
                  </a:lnTo>
                  <a:lnTo>
                    <a:pt x="1376362" y="2034773"/>
                  </a:lnTo>
                  <a:lnTo>
                    <a:pt x="1381442" y="2038269"/>
                  </a:lnTo>
                  <a:lnTo>
                    <a:pt x="1386840" y="2041129"/>
                  </a:lnTo>
                  <a:lnTo>
                    <a:pt x="1391920" y="2043989"/>
                  </a:lnTo>
                  <a:lnTo>
                    <a:pt x="1391920" y="1688379"/>
                  </a:lnTo>
                  <a:lnTo>
                    <a:pt x="1387475" y="1687108"/>
                  </a:lnTo>
                  <a:lnTo>
                    <a:pt x="1382395" y="1685837"/>
                  </a:lnTo>
                  <a:lnTo>
                    <a:pt x="1378267" y="1684248"/>
                  </a:lnTo>
                  <a:lnTo>
                    <a:pt x="1373505" y="1682341"/>
                  </a:lnTo>
                  <a:lnTo>
                    <a:pt x="1369695" y="1680117"/>
                  </a:lnTo>
                  <a:lnTo>
                    <a:pt x="1365885" y="1677256"/>
                  </a:lnTo>
                  <a:lnTo>
                    <a:pt x="1362075" y="1674079"/>
                  </a:lnTo>
                  <a:lnTo>
                    <a:pt x="1358900" y="1670901"/>
                  </a:lnTo>
                  <a:lnTo>
                    <a:pt x="1356042" y="1667405"/>
                  </a:lnTo>
                  <a:lnTo>
                    <a:pt x="1353502" y="1663274"/>
                  </a:lnTo>
                  <a:lnTo>
                    <a:pt x="1350962" y="1659460"/>
                  </a:lnTo>
                  <a:lnTo>
                    <a:pt x="1349057" y="1655329"/>
                  </a:lnTo>
                  <a:lnTo>
                    <a:pt x="1347470" y="1650562"/>
                  </a:lnTo>
                  <a:lnTo>
                    <a:pt x="1346517" y="1645795"/>
                  </a:lnTo>
                  <a:lnTo>
                    <a:pt x="1345882" y="1641346"/>
                  </a:lnTo>
                  <a:lnTo>
                    <a:pt x="1345565" y="1635943"/>
                  </a:lnTo>
                  <a:lnTo>
                    <a:pt x="1345565" y="1582872"/>
                  </a:lnTo>
                  <a:lnTo>
                    <a:pt x="1345882" y="1577469"/>
                  </a:lnTo>
                  <a:lnTo>
                    <a:pt x="1346517" y="1572385"/>
                  </a:lnTo>
                  <a:lnTo>
                    <a:pt x="1347787" y="1567300"/>
                  </a:lnTo>
                  <a:lnTo>
                    <a:pt x="1349692" y="1562215"/>
                  </a:lnTo>
                  <a:lnTo>
                    <a:pt x="1352232" y="1557449"/>
                  </a:lnTo>
                  <a:lnTo>
                    <a:pt x="1354772" y="1553317"/>
                  </a:lnTo>
                  <a:lnTo>
                    <a:pt x="1357630" y="1549186"/>
                  </a:lnTo>
                  <a:lnTo>
                    <a:pt x="1361122" y="1545055"/>
                  </a:lnTo>
                  <a:lnTo>
                    <a:pt x="1365250" y="1541877"/>
                  </a:lnTo>
                  <a:lnTo>
                    <a:pt x="1369060" y="1538699"/>
                  </a:lnTo>
                  <a:lnTo>
                    <a:pt x="1373505" y="1535839"/>
                  </a:lnTo>
                  <a:lnTo>
                    <a:pt x="1378267" y="1533614"/>
                  </a:lnTo>
                  <a:lnTo>
                    <a:pt x="1383030" y="1532025"/>
                  </a:lnTo>
                  <a:lnTo>
                    <a:pt x="1388427" y="1530754"/>
                  </a:lnTo>
                  <a:lnTo>
                    <a:pt x="1393507" y="1529801"/>
                  </a:lnTo>
                  <a:lnTo>
                    <a:pt x="1399222" y="1529483"/>
                  </a:lnTo>
                  <a:lnTo>
                    <a:pt x="1516062" y="1529483"/>
                  </a:lnTo>
                  <a:lnTo>
                    <a:pt x="1521460" y="1529801"/>
                  </a:lnTo>
                  <a:lnTo>
                    <a:pt x="1526857" y="1530754"/>
                  </a:lnTo>
                  <a:lnTo>
                    <a:pt x="1531937" y="1532025"/>
                  </a:lnTo>
                  <a:lnTo>
                    <a:pt x="1537017" y="1533614"/>
                  </a:lnTo>
                  <a:lnTo>
                    <a:pt x="1541462" y="1535839"/>
                  </a:lnTo>
                  <a:lnTo>
                    <a:pt x="1545907" y="1538699"/>
                  </a:lnTo>
                  <a:lnTo>
                    <a:pt x="1550035" y="1541877"/>
                  </a:lnTo>
                  <a:lnTo>
                    <a:pt x="1553845" y="1545055"/>
                  </a:lnTo>
                  <a:lnTo>
                    <a:pt x="1557020" y="1549186"/>
                  </a:lnTo>
                  <a:lnTo>
                    <a:pt x="1560512" y="1553317"/>
                  </a:lnTo>
                  <a:lnTo>
                    <a:pt x="1563052" y="1557449"/>
                  </a:lnTo>
                  <a:lnTo>
                    <a:pt x="1565275" y="1562215"/>
                  </a:lnTo>
                  <a:lnTo>
                    <a:pt x="1566862" y="1567300"/>
                  </a:lnTo>
                  <a:lnTo>
                    <a:pt x="1568132" y="1572385"/>
                  </a:lnTo>
                  <a:lnTo>
                    <a:pt x="1569085" y="1577469"/>
                  </a:lnTo>
                  <a:lnTo>
                    <a:pt x="1569402" y="1582872"/>
                  </a:lnTo>
                  <a:lnTo>
                    <a:pt x="1569402" y="1635943"/>
                  </a:lnTo>
                  <a:lnTo>
                    <a:pt x="1569085" y="1641346"/>
                  </a:lnTo>
                  <a:lnTo>
                    <a:pt x="1568450" y="1645795"/>
                  </a:lnTo>
                  <a:lnTo>
                    <a:pt x="1567180" y="1650562"/>
                  </a:lnTo>
                  <a:lnTo>
                    <a:pt x="1565910" y="1655329"/>
                  </a:lnTo>
                  <a:lnTo>
                    <a:pt x="1564005" y="1659460"/>
                  </a:lnTo>
                  <a:lnTo>
                    <a:pt x="1561782" y="1663274"/>
                  </a:lnTo>
                  <a:lnTo>
                    <a:pt x="1558607" y="1667405"/>
                  </a:lnTo>
                  <a:lnTo>
                    <a:pt x="1555750" y="1670901"/>
                  </a:lnTo>
                  <a:lnTo>
                    <a:pt x="1552575" y="1674079"/>
                  </a:lnTo>
                  <a:lnTo>
                    <a:pt x="1549082" y="1677256"/>
                  </a:lnTo>
                  <a:lnTo>
                    <a:pt x="1545272" y="1680117"/>
                  </a:lnTo>
                  <a:lnTo>
                    <a:pt x="1541145" y="1682341"/>
                  </a:lnTo>
                  <a:lnTo>
                    <a:pt x="1537017" y="1684248"/>
                  </a:lnTo>
                  <a:lnTo>
                    <a:pt x="1532255" y="1685837"/>
                  </a:lnTo>
                  <a:lnTo>
                    <a:pt x="1527810" y="1687108"/>
                  </a:lnTo>
                  <a:lnTo>
                    <a:pt x="1523047" y="1688379"/>
                  </a:lnTo>
                  <a:lnTo>
                    <a:pt x="1523047" y="2043989"/>
                  </a:lnTo>
                  <a:lnTo>
                    <a:pt x="1528445" y="2041129"/>
                  </a:lnTo>
                  <a:lnTo>
                    <a:pt x="1533525" y="2038269"/>
                  </a:lnTo>
                  <a:lnTo>
                    <a:pt x="1538605" y="2034773"/>
                  </a:lnTo>
                  <a:lnTo>
                    <a:pt x="1543685" y="2031278"/>
                  </a:lnTo>
                  <a:lnTo>
                    <a:pt x="1548765" y="2027782"/>
                  </a:lnTo>
                  <a:lnTo>
                    <a:pt x="1553527" y="2023968"/>
                  </a:lnTo>
                  <a:lnTo>
                    <a:pt x="1558290" y="2019519"/>
                  </a:lnTo>
                  <a:lnTo>
                    <a:pt x="1563052" y="2015388"/>
                  </a:lnTo>
                  <a:lnTo>
                    <a:pt x="1567497" y="2010621"/>
                  </a:lnTo>
                  <a:lnTo>
                    <a:pt x="1572260" y="2005854"/>
                  </a:lnTo>
                  <a:lnTo>
                    <a:pt x="1576705" y="2001087"/>
                  </a:lnTo>
                  <a:lnTo>
                    <a:pt x="1580832" y="1995685"/>
                  </a:lnTo>
                  <a:lnTo>
                    <a:pt x="1585277" y="1990282"/>
                  </a:lnTo>
                  <a:lnTo>
                    <a:pt x="1589405" y="1984244"/>
                  </a:lnTo>
                  <a:lnTo>
                    <a:pt x="1597660" y="1972168"/>
                  </a:lnTo>
                  <a:lnTo>
                    <a:pt x="1605280" y="1959457"/>
                  </a:lnTo>
                  <a:lnTo>
                    <a:pt x="1612900" y="1945474"/>
                  </a:lnTo>
                  <a:lnTo>
                    <a:pt x="1620202" y="1930537"/>
                  </a:lnTo>
                  <a:lnTo>
                    <a:pt x="1626870" y="1915283"/>
                  </a:lnTo>
                  <a:lnTo>
                    <a:pt x="1633537" y="1899076"/>
                  </a:lnTo>
                  <a:lnTo>
                    <a:pt x="1639570" y="1881597"/>
                  </a:lnTo>
                  <a:lnTo>
                    <a:pt x="1645602" y="1863801"/>
                  </a:lnTo>
                  <a:lnTo>
                    <a:pt x="1651000" y="1844733"/>
                  </a:lnTo>
                  <a:lnTo>
                    <a:pt x="1656397" y="1825030"/>
                  </a:lnTo>
                  <a:lnTo>
                    <a:pt x="1661160" y="1804691"/>
                  </a:lnTo>
                  <a:lnTo>
                    <a:pt x="1665922" y="1783399"/>
                  </a:lnTo>
                  <a:lnTo>
                    <a:pt x="1670050" y="1761154"/>
                  </a:lnTo>
                  <a:lnTo>
                    <a:pt x="1673860" y="1738273"/>
                  </a:lnTo>
                  <a:lnTo>
                    <a:pt x="1677987" y="1714756"/>
                  </a:lnTo>
                  <a:lnTo>
                    <a:pt x="1681162" y="1690286"/>
                  </a:lnTo>
                  <a:lnTo>
                    <a:pt x="1684337" y="1665180"/>
                  </a:lnTo>
                  <a:lnTo>
                    <a:pt x="1687195" y="1639121"/>
                  </a:lnTo>
                  <a:lnTo>
                    <a:pt x="1689735" y="1612427"/>
                  </a:lnTo>
                  <a:lnTo>
                    <a:pt x="1691957" y="1585097"/>
                  </a:lnTo>
                  <a:lnTo>
                    <a:pt x="1693862" y="1556813"/>
                  </a:lnTo>
                  <a:lnTo>
                    <a:pt x="1695450" y="1527894"/>
                  </a:lnTo>
                  <a:lnTo>
                    <a:pt x="1696720" y="1498021"/>
                  </a:lnTo>
                  <a:lnTo>
                    <a:pt x="1697672" y="1467831"/>
                  </a:lnTo>
                  <a:lnTo>
                    <a:pt x="1698942" y="1436687"/>
                  </a:lnTo>
                  <a:lnTo>
                    <a:pt x="1738312" y="1438912"/>
                  </a:lnTo>
                  <a:lnTo>
                    <a:pt x="1774825" y="1441454"/>
                  </a:lnTo>
                  <a:lnTo>
                    <a:pt x="1835150" y="1446221"/>
                  </a:lnTo>
                  <a:lnTo>
                    <a:pt x="1875472" y="1449399"/>
                  </a:lnTo>
                  <a:lnTo>
                    <a:pt x="1890077" y="1450670"/>
                  </a:lnTo>
                  <a:lnTo>
                    <a:pt x="1901190" y="1450988"/>
                  </a:lnTo>
                  <a:lnTo>
                    <a:pt x="1912620" y="1451941"/>
                  </a:lnTo>
                  <a:lnTo>
                    <a:pt x="1923415" y="1453212"/>
                  </a:lnTo>
                  <a:lnTo>
                    <a:pt x="1934210" y="1455119"/>
                  </a:lnTo>
                  <a:lnTo>
                    <a:pt x="1945005" y="1457662"/>
                  </a:lnTo>
                  <a:lnTo>
                    <a:pt x="1955482" y="1460522"/>
                  </a:lnTo>
                  <a:lnTo>
                    <a:pt x="1965642" y="1464017"/>
                  </a:lnTo>
                  <a:lnTo>
                    <a:pt x="1975485" y="1468149"/>
                  </a:lnTo>
                  <a:lnTo>
                    <a:pt x="1985327" y="1472598"/>
                  </a:lnTo>
                  <a:lnTo>
                    <a:pt x="1994852" y="1477047"/>
                  </a:lnTo>
                  <a:lnTo>
                    <a:pt x="2004060" y="1482767"/>
                  </a:lnTo>
                  <a:lnTo>
                    <a:pt x="2012950" y="1488170"/>
                  </a:lnTo>
                  <a:lnTo>
                    <a:pt x="2021522" y="1494526"/>
                  </a:lnTo>
                  <a:lnTo>
                    <a:pt x="2029777" y="1500881"/>
                  </a:lnTo>
                  <a:lnTo>
                    <a:pt x="2038032" y="1507873"/>
                  </a:lnTo>
                  <a:lnTo>
                    <a:pt x="2045652" y="1515182"/>
                  </a:lnTo>
                  <a:lnTo>
                    <a:pt x="2052637" y="1522809"/>
                  </a:lnTo>
                  <a:lnTo>
                    <a:pt x="2059622" y="1530754"/>
                  </a:lnTo>
                  <a:lnTo>
                    <a:pt x="2065972" y="1539334"/>
                  </a:lnTo>
                  <a:lnTo>
                    <a:pt x="2072322" y="1547597"/>
                  </a:lnTo>
                  <a:lnTo>
                    <a:pt x="2078037" y="1556495"/>
                  </a:lnTo>
                  <a:lnTo>
                    <a:pt x="2083435" y="1566029"/>
                  </a:lnTo>
                  <a:lnTo>
                    <a:pt x="2088197" y="1575563"/>
                  </a:lnTo>
                  <a:lnTo>
                    <a:pt x="2092642" y="1585414"/>
                  </a:lnTo>
                  <a:lnTo>
                    <a:pt x="2096452" y="1595266"/>
                  </a:lnTo>
                  <a:lnTo>
                    <a:pt x="2099945" y="1605117"/>
                  </a:lnTo>
                  <a:lnTo>
                    <a:pt x="2103120" y="1615605"/>
                  </a:lnTo>
                  <a:lnTo>
                    <a:pt x="2105660" y="1626410"/>
                  </a:lnTo>
                  <a:lnTo>
                    <a:pt x="2107247" y="1637215"/>
                  </a:lnTo>
                  <a:lnTo>
                    <a:pt x="2108835" y="1648337"/>
                  </a:lnTo>
                  <a:lnTo>
                    <a:pt x="2109470" y="1659460"/>
                  </a:lnTo>
                  <a:lnTo>
                    <a:pt x="2109787" y="1670901"/>
                  </a:lnTo>
                  <a:lnTo>
                    <a:pt x="2109787" y="1949605"/>
                  </a:lnTo>
                  <a:lnTo>
                    <a:pt x="2109787" y="1955325"/>
                  </a:lnTo>
                  <a:lnTo>
                    <a:pt x="2108835" y="1960728"/>
                  </a:lnTo>
                  <a:lnTo>
                    <a:pt x="2107882" y="1966448"/>
                  </a:lnTo>
                  <a:lnTo>
                    <a:pt x="2106295" y="1971850"/>
                  </a:lnTo>
                  <a:lnTo>
                    <a:pt x="2104072" y="1976935"/>
                  </a:lnTo>
                  <a:lnTo>
                    <a:pt x="2101532" y="1982020"/>
                  </a:lnTo>
                  <a:lnTo>
                    <a:pt x="2098675" y="1987105"/>
                  </a:lnTo>
                  <a:lnTo>
                    <a:pt x="2095182" y="1992189"/>
                  </a:lnTo>
                  <a:lnTo>
                    <a:pt x="2091690" y="1996956"/>
                  </a:lnTo>
                  <a:lnTo>
                    <a:pt x="2087245" y="2002041"/>
                  </a:lnTo>
                  <a:lnTo>
                    <a:pt x="2082800" y="2006490"/>
                  </a:lnTo>
                  <a:lnTo>
                    <a:pt x="2077720" y="2010939"/>
                  </a:lnTo>
                  <a:lnTo>
                    <a:pt x="2072322" y="2015706"/>
                  </a:lnTo>
                  <a:lnTo>
                    <a:pt x="2066607" y="2019837"/>
                  </a:lnTo>
                  <a:lnTo>
                    <a:pt x="2060575" y="2024286"/>
                  </a:lnTo>
                  <a:lnTo>
                    <a:pt x="2053907" y="2028418"/>
                  </a:lnTo>
                  <a:lnTo>
                    <a:pt x="2047240" y="2032549"/>
                  </a:lnTo>
                  <a:lnTo>
                    <a:pt x="2039937" y="2036680"/>
                  </a:lnTo>
                  <a:lnTo>
                    <a:pt x="2032317" y="2040494"/>
                  </a:lnTo>
                  <a:lnTo>
                    <a:pt x="2024697" y="2044307"/>
                  </a:lnTo>
                  <a:lnTo>
                    <a:pt x="2016442" y="2048121"/>
                  </a:lnTo>
                  <a:lnTo>
                    <a:pt x="2007870" y="2051934"/>
                  </a:lnTo>
                  <a:lnTo>
                    <a:pt x="1999297" y="2055430"/>
                  </a:lnTo>
                  <a:lnTo>
                    <a:pt x="1990090" y="2058926"/>
                  </a:lnTo>
                  <a:lnTo>
                    <a:pt x="1970722" y="2065599"/>
                  </a:lnTo>
                  <a:lnTo>
                    <a:pt x="1950402" y="2071955"/>
                  </a:lnTo>
                  <a:lnTo>
                    <a:pt x="1929130" y="2077675"/>
                  </a:lnTo>
                  <a:lnTo>
                    <a:pt x="1907222" y="2083396"/>
                  </a:lnTo>
                  <a:lnTo>
                    <a:pt x="1883727" y="2088480"/>
                  </a:lnTo>
                  <a:lnTo>
                    <a:pt x="1859597" y="2093565"/>
                  </a:lnTo>
                  <a:lnTo>
                    <a:pt x="1834515" y="2098014"/>
                  </a:lnTo>
                  <a:lnTo>
                    <a:pt x="1809115" y="2102146"/>
                  </a:lnTo>
                  <a:lnTo>
                    <a:pt x="1782762" y="2105959"/>
                  </a:lnTo>
                  <a:lnTo>
                    <a:pt x="1755457" y="2109455"/>
                  </a:lnTo>
                  <a:lnTo>
                    <a:pt x="1728152" y="2112633"/>
                  </a:lnTo>
                  <a:lnTo>
                    <a:pt x="1700212" y="2115175"/>
                  </a:lnTo>
                  <a:lnTo>
                    <a:pt x="1671637" y="2118035"/>
                  </a:lnTo>
                  <a:lnTo>
                    <a:pt x="1642745" y="2119942"/>
                  </a:lnTo>
                  <a:lnTo>
                    <a:pt x="1613535" y="2121849"/>
                  </a:lnTo>
                  <a:lnTo>
                    <a:pt x="1584325" y="2123120"/>
                  </a:lnTo>
                  <a:lnTo>
                    <a:pt x="1554480" y="2124391"/>
                  </a:lnTo>
                  <a:lnTo>
                    <a:pt x="1524635" y="2125027"/>
                  </a:lnTo>
                  <a:lnTo>
                    <a:pt x="1494790" y="2125344"/>
                  </a:lnTo>
                  <a:lnTo>
                    <a:pt x="1464945" y="2125662"/>
                  </a:lnTo>
                  <a:lnTo>
                    <a:pt x="1435100" y="2125344"/>
                  </a:lnTo>
                  <a:lnTo>
                    <a:pt x="1404937" y="2125027"/>
                  </a:lnTo>
                  <a:lnTo>
                    <a:pt x="1375092" y="2124391"/>
                  </a:lnTo>
                  <a:lnTo>
                    <a:pt x="1344930" y="2123120"/>
                  </a:lnTo>
                  <a:lnTo>
                    <a:pt x="1315085" y="2121849"/>
                  </a:lnTo>
                  <a:lnTo>
                    <a:pt x="1285557" y="2119942"/>
                  </a:lnTo>
                  <a:lnTo>
                    <a:pt x="1256030" y="2118035"/>
                  </a:lnTo>
                  <a:lnTo>
                    <a:pt x="1227455" y="2115175"/>
                  </a:lnTo>
                  <a:lnTo>
                    <a:pt x="1198562" y="2112633"/>
                  </a:lnTo>
                  <a:lnTo>
                    <a:pt x="1170622" y="2109455"/>
                  </a:lnTo>
                  <a:lnTo>
                    <a:pt x="1142682" y="2105959"/>
                  </a:lnTo>
                  <a:lnTo>
                    <a:pt x="1116012" y="2102146"/>
                  </a:lnTo>
                  <a:lnTo>
                    <a:pt x="1089660" y="2098014"/>
                  </a:lnTo>
                  <a:lnTo>
                    <a:pt x="1064260" y="2093565"/>
                  </a:lnTo>
                  <a:lnTo>
                    <a:pt x="1039177" y="2088480"/>
                  </a:lnTo>
                  <a:lnTo>
                    <a:pt x="1015364" y="2083396"/>
                  </a:lnTo>
                  <a:lnTo>
                    <a:pt x="992187" y="2077675"/>
                  </a:lnTo>
                  <a:lnTo>
                    <a:pt x="970597" y="2071955"/>
                  </a:lnTo>
                  <a:lnTo>
                    <a:pt x="949642" y="2065599"/>
                  </a:lnTo>
                  <a:lnTo>
                    <a:pt x="929639" y="2058926"/>
                  </a:lnTo>
                  <a:lnTo>
                    <a:pt x="910907" y="2051934"/>
                  </a:lnTo>
                  <a:lnTo>
                    <a:pt x="902334" y="2048121"/>
                  </a:lnTo>
                  <a:lnTo>
                    <a:pt x="893762" y="2044307"/>
                  </a:lnTo>
                  <a:lnTo>
                    <a:pt x="885507" y="2040494"/>
                  </a:lnTo>
                  <a:lnTo>
                    <a:pt x="877569" y="2036680"/>
                  </a:lnTo>
                  <a:lnTo>
                    <a:pt x="870584" y="2032549"/>
                  </a:lnTo>
                  <a:lnTo>
                    <a:pt x="863282" y="2028418"/>
                  </a:lnTo>
                  <a:lnTo>
                    <a:pt x="856614" y="2024286"/>
                  </a:lnTo>
                  <a:lnTo>
                    <a:pt x="850264" y="2019837"/>
                  </a:lnTo>
                  <a:lnTo>
                    <a:pt x="844232" y="2015706"/>
                  </a:lnTo>
                  <a:lnTo>
                    <a:pt x="838517" y="2010939"/>
                  </a:lnTo>
                  <a:lnTo>
                    <a:pt x="833437" y="2006490"/>
                  </a:lnTo>
                  <a:lnTo>
                    <a:pt x="828674" y="2002041"/>
                  </a:lnTo>
                  <a:lnTo>
                    <a:pt x="824229" y="1996956"/>
                  </a:lnTo>
                  <a:lnTo>
                    <a:pt x="820419" y="1992189"/>
                  </a:lnTo>
                  <a:lnTo>
                    <a:pt x="816609" y="1987105"/>
                  </a:lnTo>
                  <a:lnTo>
                    <a:pt x="813752" y="1982020"/>
                  </a:lnTo>
                  <a:lnTo>
                    <a:pt x="811212" y="1976935"/>
                  </a:lnTo>
                  <a:lnTo>
                    <a:pt x="808989" y="1971850"/>
                  </a:lnTo>
                  <a:lnTo>
                    <a:pt x="807084" y="1966448"/>
                  </a:lnTo>
                  <a:lnTo>
                    <a:pt x="805814" y="1960728"/>
                  </a:lnTo>
                  <a:lnTo>
                    <a:pt x="805179" y="1955325"/>
                  </a:lnTo>
                  <a:lnTo>
                    <a:pt x="804862" y="1949605"/>
                  </a:lnTo>
                  <a:lnTo>
                    <a:pt x="804862" y="1670901"/>
                  </a:lnTo>
                  <a:lnTo>
                    <a:pt x="805179" y="1659460"/>
                  </a:lnTo>
                  <a:lnTo>
                    <a:pt x="806132" y="1648337"/>
                  </a:lnTo>
                  <a:lnTo>
                    <a:pt x="807402" y="1637215"/>
                  </a:lnTo>
                  <a:lnTo>
                    <a:pt x="809624" y="1626410"/>
                  </a:lnTo>
                  <a:lnTo>
                    <a:pt x="812164" y="1615605"/>
                  </a:lnTo>
                  <a:lnTo>
                    <a:pt x="815022" y="1605117"/>
                  </a:lnTo>
                  <a:lnTo>
                    <a:pt x="818197" y="1595266"/>
                  </a:lnTo>
                  <a:lnTo>
                    <a:pt x="822324" y="1585414"/>
                  </a:lnTo>
                  <a:lnTo>
                    <a:pt x="826769" y="1575563"/>
                  </a:lnTo>
                  <a:lnTo>
                    <a:pt x="831849" y="1566029"/>
                  </a:lnTo>
                  <a:lnTo>
                    <a:pt x="836929" y="1556495"/>
                  </a:lnTo>
                  <a:lnTo>
                    <a:pt x="842327" y="1547597"/>
                  </a:lnTo>
                  <a:lnTo>
                    <a:pt x="848677" y="1539334"/>
                  </a:lnTo>
                  <a:lnTo>
                    <a:pt x="855344" y="1530754"/>
                  </a:lnTo>
                  <a:lnTo>
                    <a:pt x="862012" y="1522809"/>
                  </a:lnTo>
                  <a:lnTo>
                    <a:pt x="869632" y="1515182"/>
                  </a:lnTo>
                  <a:lnTo>
                    <a:pt x="876934" y="1507873"/>
                  </a:lnTo>
                  <a:lnTo>
                    <a:pt x="884872" y="1500881"/>
                  </a:lnTo>
                  <a:lnTo>
                    <a:pt x="893444" y="1494526"/>
                  </a:lnTo>
                  <a:lnTo>
                    <a:pt x="902017" y="1488170"/>
                  </a:lnTo>
                  <a:lnTo>
                    <a:pt x="910907" y="1482767"/>
                  </a:lnTo>
                  <a:lnTo>
                    <a:pt x="920114" y="1477047"/>
                  </a:lnTo>
                  <a:lnTo>
                    <a:pt x="929639" y="1472598"/>
                  </a:lnTo>
                  <a:lnTo>
                    <a:pt x="939482" y="1468149"/>
                  </a:lnTo>
                  <a:lnTo>
                    <a:pt x="949324" y="1464017"/>
                  </a:lnTo>
                  <a:lnTo>
                    <a:pt x="959802" y="1460522"/>
                  </a:lnTo>
                  <a:lnTo>
                    <a:pt x="969962" y="1457662"/>
                  </a:lnTo>
                  <a:lnTo>
                    <a:pt x="980439" y="1455119"/>
                  </a:lnTo>
                  <a:lnTo>
                    <a:pt x="991234" y="1453212"/>
                  </a:lnTo>
                  <a:lnTo>
                    <a:pt x="1002347" y="1451941"/>
                  </a:lnTo>
                  <a:lnTo>
                    <a:pt x="1013459" y="1450988"/>
                  </a:lnTo>
                  <a:lnTo>
                    <a:pt x="1024889" y="1450670"/>
                  </a:lnTo>
                  <a:lnTo>
                    <a:pt x="1039177" y="1449399"/>
                  </a:lnTo>
                  <a:lnTo>
                    <a:pt x="1079500" y="1446221"/>
                  </a:lnTo>
                  <a:lnTo>
                    <a:pt x="1140142" y="1441454"/>
                  </a:lnTo>
                  <a:lnTo>
                    <a:pt x="1176655" y="1438912"/>
                  </a:lnTo>
                  <a:lnTo>
                    <a:pt x="1216342" y="1436687"/>
                  </a:lnTo>
                  <a:close/>
                  <a:moveTo>
                    <a:pt x="1249771" y="769392"/>
                  </a:moveTo>
                  <a:lnTo>
                    <a:pt x="1245966" y="770028"/>
                  </a:lnTo>
                  <a:lnTo>
                    <a:pt x="1242477" y="770663"/>
                  </a:lnTo>
                  <a:lnTo>
                    <a:pt x="1239306" y="771933"/>
                  </a:lnTo>
                  <a:lnTo>
                    <a:pt x="1235818" y="773839"/>
                  </a:lnTo>
                  <a:lnTo>
                    <a:pt x="1232647" y="775427"/>
                  </a:lnTo>
                  <a:lnTo>
                    <a:pt x="1229476" y="777650"/>
                  </a:lnTo>
                  <a:lnTo>
                    <a:pt x="1226621" y="780191"/>
                  </a:lnTo>
                  <a:lnTo>
                    <a:pt x="1223450" y="782732"/>
                  </a:lnTo>
                  <a:lnTo>
                    <a:pt x="1217425" y="789084"/>
                  </a:lnTo>
                  <a:lnTo>
                    <a:pt x="1211717" y="796071"/>
                  </a:lnTo>
                  <a:lnTo>
                    <a:pt x="1206009" y="803376"/>
                  </a:lnTo>
                  <a:lnTo>
                    <a:pt x="1194275" y="819574"/>
                  </a:lnTo>
                  <a:lnTo>
                    <a:pt x="1186030" y="831008"/>
                  </a:lnTo>
                  <a:lnTo>
                    <a:pt x="1177785" y="843395"/>
                  </a:lnTo>
                  <a:lnTo>
                    <a:pt x="1169857" y="855781"/>
                  </a:lnTo>
                  <a:lnTo>
                    <a:pt x="1161929" y="868803"/>
                  </a:lnTo>
                  <a:lnTo>
                    <a:pt x="1159075" y="881507"/>
                  </a:lnTo>
                  <a:lnTo>
                    <a:pt x="1156856" y="894212"/>
                  </a:lnTo>
                  <a:lnTo>
                    <a:pt x="1154636" y="907233"/>
                  </a:lnTo>
                  <a:lnTo>
                    <a:pt x="1152733" y="920573"/>
                  </a:lnTo>
                  <a:lnTo>
                    <a:pt x="1151465" y="933595"/>
                  </a:lnTo>
                  <a:lnTo>
                    <a:pt x="1150513" y="947569"/>
                  </a:lnTo>
                  <a:lnTo>
                    <a:pt x="1149879" y="960909"/>
                  </a:lnTo>
                  <a:lnTo>
                    <a:pt x="1149879" y="974566"/>
                  </a:lnTo>
                  <a:lnTo>
                    <a:pt x="1149879" y="984412"/>
                  </a:lnTo>
                  <a:lnTo>
                    <a:pt x="1150196" y="994258"/>
                  </a:lnTo>
                  <a:lnTo>
                    <a:pt x="1151147" y="1003786"/>
                  </a:lnTo>
                  <a:lnTo>
                    <a:pt x="1151782" y="1013314"/>
                  </a:lnTo>
                  <a:lnTo>
                    <a:pt x="1153050" y="1023160"/>
                  </a:lnTo>
                  <a:lnTo>
                    <a:pt x="1154319" y="1032688"/>
                  </a:lnTo>
                  <a:lnTo>
                    <a:pt x="1156538" y="1042216"/>
                  </a:lnTo>
                  <a:lnTo>
                    <a:pt x="1158124" y="1051427"/>
                  </a:lnTo>
                  <a:lnTo>
                    <a:pt x="1160344" y="1060637"/>
                  </a:lnTo>
                  <a:lnTo>
                    <a:pt x="1162564" y="1069848"/>
                  </a:lnTo>
                  <a:lnTo>
                    <a:pt x="1165101" y="1079058"/>
                  </a:lnTo>
                  <a:lnTo>
                    <a:pt x="1168272" y="1088269"/>
                  </a:lnTo>
                  <a:lnTo>
                    <a:pt x="1171126" y="1096844"/>
                  </a:lnTo>
                  <a:lnTo>
                    <a:pt x="1174297" y="1106055"/>
                  </a:lnTo>
                  <a:lnTo>
                    <a:pt x="1177468" y="1114948"/>
                  </a:lnTo>
                  <a:lnTo>
                    <a:pt x="1181274" y="1123523"/>
                  </a:lnTo>
                  <a:lnTo>
                    <a:pt x="1184762" y="1132099"/>
                  </a:lnTo>
                  <a:lnTo>
                    <a:pt x="1188884" y="1140356"/>
                  </a:lnTo>
                  <a:lnTo>
                    <a:pt x="1193007" y="1148932"/>
                  </a:lnTo>
                  <a:lnTo>
                    <a:pt x="1197129" y="1157189"/>
                  </a:lnTo>
                  <a:lnTo>
                    <a:pt x="1206326" y="1173387"/>
                  </a:lnTo>
                  <a:lnTo>
                    <a:pt x="1215839" y="1188950"/>
                  </a:lnTo>
                  <a:lnTo>
                    <a:pt x="1225987" y="1204513"/>
                  </a:lnTo>
                  <a:lnTo>
                    <a:pt x="1236769" y="1219123"/>
                  </a:lnTo>
                  <a:lnTo>
                    <a:pt x="1247551" y="1233097"/>
                  </a:lnTo>
                  <a:lnTo>
                    <a:pt x="1258967" y="1246437"/>
                  </a:lnTo>
                  <a:lnTo>
                    <a:pt x="1271018" y="1259776"/>
                  </a:lnTo>
                  <a:lnTo>
                    <a:pt x="1283068" y="1271845"/>
                  </a:lnTo>
                  <a:lnTo>
                    <a:pt x="1295436" y="1283597"/>
                  </a:lnTo>
                  <a:lnTo>
                    <a:pt x="1308121" y="1294395"/>
                  </a:lnTo>
                  <a:lnTo>
                    <a:pt x="1320805" y="1304241"/>
                  </a:lnTo>
                  <a:lnTo>
                    <a:pt x="1333490" y="1313769"/>
                  </a:lnTo>
                  <a:lnTo>
                    <a:pt x="1346175" y="1322662"/>
                  </a:lnTo>
                  <a:lnTo>
                    <a:pt x="1359177" y="1330602"/>
                  </a:lnTo>
                  <a:lnTo>
                    <a:pt x="1371861" y="1337272"/>
                  </a:lnTo>
                  <a:lnTo>
                    <a:pt x="1384863" y="1343624"/>
                  </a:lnTo>
                  <a:lnTo>
                    <a:pt x="1397548" y="1348706"/>
                  </a:lnTo>
                  <a:lnTo>
                    <a:pt x="1403890" y="1350929"/>
                  </a:lnTo>
                  <a:lnTo>
                    <a:pt x="1410233" y="1353470"/>
                  </a:lnTo>
                  <a:lnTo>
                    <a:pt x="1416258" y="1355058"/>
                  </a:lnTo>
                  <a:lnTo>
                    <a:pt x="1422600" y="1356646"/>
                  </a:lnTo>
                  <a:lnTo>
                    <a:pt x="1428308" y="1358234"/>
                  </a:lnTo>
                  <a:lnTo>
                    <a:pt x="1434334" y="1359187"/>
                  </a:lnTo>
                  <a:lnTo>
                    <a:pt x="1440042" y="1360140"/>
                  </a:lnTo>
                  <a:lnTo>
                    <a:pt x="1446067" y="1360775"/>
                  </a:lnTo>
                  <a:lnTo>
                    <a:pt x="1451775" y="1361093"/>
                  </a:lnTo>
                  <a:lnTo>
                    <a:pt x="1457483" y="1361093"/>
                  </a:lnTo>
                  <a:lnTo>
                    <a:pt x="1462874" y="1361093"/>
                  </a:lnTo>
                  <a:lnTo>
                    <a:pt x="1468900" y="1360775"/>
                  </a:lnTo>
                  <a:lnTo>
                    <a:pt x="1474291" y="1360140"/>
                  </a:lnTo>
                  <a:lnTo>
                    <a:pt x="1480316" y="1359187"/>
                  </a:lnTo>
                  <a:lnTo>
                    <a:pt x="1486341" y="1358234"/>
                  </a:lnTo>
                  <a:lnTo>
                    <a:pt x="1492366" y="1356646"/>
                  </a:lnTo>
                  <a:lnTo>
                    <a:pt x="1498392" y="1355058"/>
                  </a:lnTo>
                  <a:lnTo>
                    <a:pt x="1504734" y="1353470"/>
                  </a:lnTo>
                  <a:lnTo>
                    <a:pt x="1510759" y="1350929"/>
                  </a:lnTo>
                  <a:lnTo>
                    <a:pt x="1517101" y="1348706"/>
                  </a:lnTo>
                  <a:lnTo>
                    <a:pt x="1529786" y="1343624"/>
                  </a:lnTo>
                  <a:lnTo>
                    <a:pt x="1542471" y="1337272"/>
                  </a:lnTo>
                  <a:lnTo>
                    <a:pt x="1555473" y="1330602"/>
                  </a:lnTo>
                  <a:lnTo>
                    <a:pt x="1568157" y="1322662"/>
                  </a:lnTo>
                  <a:lnTo>
                    <a:pt x="1581159" y="1313769"/>
                  </a:lnTo>
                  <a:lnTo>
                    <a:pt x="1593844" y="1304241"/>
                  </a:lnTo>
                  <a:lnTo>
                    <a:pt x="1606846" y="1294395"/>
                  </a:lnTo>
                  <a:lnTo>
                    <a:pt x="1619531" y="1283597"/>
                  </a:lnTo>
                  <a:lnTo>
                    <a:pt x="1631581" y="1271845"/>
                  </a:lnTo>
                  <a:lnTo>
                    <a:pt x="1643949" y="1259776"/>
                  </a:lnTo>
                  <a:lnTo>
                    <a:pt x="1655682" y="1246437"/>
                  </a:lnTo>
                  <a:lnTo>
                    <a:pt x="1667098" y="1233097"/>
                  </a:lnTo>
                  <a:lnTo>
                    <a:pt x="1678197" y="1219123"/>
                  </a:lnTo>
                  <a:lnTo>
                    <a:pt x="1688662" y="1204513"/>
                  </a:lnTo>
                  <a:lnTo>
                    <a:pt x="1698810" y="1188950"/>
                  </a:lnTo>
                  <a:lnTo>
                    <a:pt x="1708324" y="1173387"/>
                  </a:lnTo>
                  <a:lnTo>
                    <a:pt x="1717203" y="1157189"/>
                  </a:lnTo>
                  <a:lnTo>
                    <a:pt x="1721643" y="1148932"/>
                  </a:lnTo>
                  <a:lnTo>
                    <a:pt x="1725765" y="1140356"/>
                  </a:lnTo>
                  <a:lnTo>
                    <a:pt x="1729570" y="1132099"/>
                  </a:lnTo>
                  <a:lnTo>
                    <a:pt x="1733693" y="1123523"/>
                  </a:lnTo>
                  <a:lnTo>
                    <a:pt x="1737181" y="1114948"/>
                  </a:lnTo>
                  <a:lnTo>
                    <a:pt x="1740352" y="1106055"/>
                  </a:lnTo>
                  <a:lnTo>
                    <a:pt x="1743524" y="1096844"/>
                  </a:lnTo>
                  <a:lnTo>
                    <a:pt x="1746695" y="1088269"/>
                  </a:lnTo>
                  <a:lnTo>
                    <a:pt x="1749232" y="1079058"/>
                  </a:lnTo>
                  <a:lnTo>
                    <a:pt x="1751769" y="1069848"/>
                  </a:lnTo>
                  <a:lnTo>
                    <a:pt x="1754306" y="1060637"/>
                  </a:lnTo>
                  <a:lnTo>
                    <a:pt x="1756525" y="1051427"/>
                  </a:lnTo>
                  <a:lnTo>
                    <a:pt x="1758428" y="1042216"/>
                  </a:lnTo>
                  <a:lnTo>
                    <a:pt x="1760014" y="1032688"/>
                  </a:lnTo>
                  <a:lnTo>
                    <a:pt x="1761599" y="1023160"/>
                  </a:lnTo>
                  <a:lnTo>
                    <a:pt x="1762551" y="1013314"/>
                  </a:lnTo>
                  <a:lnTo>
                    <a:pt x="1763502" y="1003786"/>
                  </a:lnTo>
                  <a:lnTo>
                    <a:pt x="1764136" y="994258"/>
                  </a:lnTo>
                  <a:lnTo>
                    <a:pt x="1764453" y="984412"/>
                  </a:lnTo>
                  <a:lnTo>
                    <a:pt x="1764771" y="974566"/>
                  </a:lnTo>
                  <a:lnTo>
                    <a:pt x="1764453" y="962815"/>
                  </a:lnTo>
                  <a:lnTo>
                    <a:pt x="1763819" y="951063"/>
                  </a:lnTo>
                  <a:lnTo>
                    <a:pt x="1748598" y="950745"/>
                  </a:lnTo>
                  <a:lnTo>
                    <a:pt x="1733059" y="949793"/>
                  </a:lnTo>
                  <a:lnTo>
                    <a:pt x="1716886" y="948840"/>
                  </a:lnTo>
                  <a:lnTo>
                    <a:pt x="1701030" y="947569"/>
                  </a:lnTo>
                  <a:lnTo>
                    <a:pt x="1684223" y="945664"/>
                  </a:lnTo>
                  <a:lnTo>
                    <a:pt x="1667732" y="943758"/>
                  </a:lnTo>
                  <a:lnTo>
                    <a:pt x="1650925" y="941852"/>
                  </a:lnTo>
                  <a:lnTo>
                    <a:pt x="1634435" y="939629"/>
                  </a:lnTo>
                  <a:lnTo>
                    <a:pt x="1617628" y="937406"/>
                  </a:lnTo>
                  <a:lnTo>
                    <a:pt x="1600503" y="934548"/>
                  </a:lnTo>
                  <a:lnTo>
                    <a:pt x="1584013" y="931689"/>
                  </a:lnTo>
                  <a:lnTo>
                    <a:pt x="1567206" y="928513"/>
                  </a:lnTo>
                  <a:lnTo>
                    <a:pt x="1550716" y="925337"/>
                  </a:lnTo>
                  <a:lnTo>
                    <a:pt x="1533909" y="921526"/>
                  </a:lnTo>
                  <a:lnTo>
                    <a:pt x="1517736" y="917714"/>
                  </a:lnTo>
                  <a:lnTo>
                    <a:pt x="1502197" y="913903"/>
                  </a:lnTo>
                  <a:lnTo>
                    <a:pt x="1486024" y="909457"/>
                  </a:lnTo>
                  <a:lnTo>
                    <a:pt x="1470802" y="905010"/>
                  </a:lnTo>
                  <a:lnTo>
                    <a:pt x="1456215" y="900564"/>
                  </a:lnTo>
                  <a:lnTo>
                    <a:pt x="1441310" y="895164"/>
                  </a:lnTo>
                  <a:lnTo>
                    <a:pt x="1427357" y="890400"/>
                  </a:lnTo>
                  <a:lnTo>
                    <a:pt x="1413721" y="884683"/>
                  </a:lnTo>
                  <a:lnTo>
                    <a:pt x="1400719" y="879284"/>
                  </a:lnTo>
                  <a:lnTo>
                    <a:pt x="1388352" y="873250"/>
                  </a:lnTo>
                  <a:lnTo>
                    <a:pt x="1376618" y="867533"/>
                  </a:lnTo>
                  <a:lnTo>
                    <a:pt x="1365519" y="861181"/>
                  </a:lnTo>
                  <a:lnTo>
                    <a:pt x="1355054" y="854828"/>
                  </a:lnTo>
                  <a:lnTo>
                    <a:pt x="1345541" y="848159"/>
                  </a:lnTo>
                  <a:lnTo>
                    <a:pt x="1336661" y="841171"/>
                  </a:lnTo>
                  <a:lnTo>
                    <a:pt x="1329051" y="834184"/>
                  </a:lnTo>
                  <a:lnTo>
                    <a:pt x="1324928" y="830690"/>
                  </a:lnTo>
                  <a:lnTo>
                    <a:pt x="1321757" y="826879"/>
                  </a:lnTo>
                  <a:lnTo>
                    <a:pt x="1318586" y="823068"/>
                  </a:lnTo>
                  <a:lnTo>
                    <a:pt x="1315414" y="819574"/>
                  </a:lnTo>
                  <a:lnTo>
                    <a:pt x="1309706" y="811634"/>
                  </a:lnTo>
                  <a:lnTo>
                    <a:pt x="1303681" y="804647"/>
                  </a:lnTo>
                  <a:lnTo>
                    <a:pt x="1298607" y="798612"/>
                  </a:lnTo>
                  <a:lnTo>
                    <a:pt x="1293216" y="792578"/>
                  </a:lnTo>
                  <a:lnTo>
                    <a:pt x="1288142" y="787813"/>
                  </a:lnTo>
                  <a:lnTo>
                    <a:pt x="1283386" y="783367"/>
                  </a:lnTo>
                  <a:lnTo>
                    <a:pt x="1278312" y="779873"/>
                  </a:lnTo>
                  <a:lnTo>
                    <a:pt x="1273872" y="777015"/>
                  </a:lnTo>
                  <a:lnTo>
                    <a:pt x="1269432" y="774474"/>
                  </a:lnTo>
                  <a:lnTo>
                    <a:pt x="1265310" y="772251"/>
                  </a:lnTo>
                  <a:lnTo>
                    <a:pt x="1261187" y="770980"/>
                  </a:lnTo>
                  <a:lnTo>
                    <a:pt x="1257065" y="770028"/>
                  </a:lnTo>
                  <a:lnTo>
                    <a:pt x="1253576" y="769392"/>
                  </a:lnTo>
                  <a:lnTo>
                    <a:pt x="1249771" y="769392"/>
                  </a:lnTo>
                  <a:close/>
                  <a:moveTo>
                    <a:pt x="1457483" y="500062"/>
                  </a:moveTo>
                  <a:lnTo>
                    <a:pt x="1467631" y="500380"/>
                  </a:lnTo>
                  <a:lnTo>
                    <a:pt x="1477462" y="500697"/>
                  </a:lnTo>
                  <a:lnTo>
                    <a:pt x="1487609" y="501650"/>
                  </a:lnTo>
                  <a:lnTo>
                    <a:pt x="1497757" y="502603"/>
                  </a:lnTo>
                  <a:lnTo>
                    <a:pt x="1507588" y="503874"/>
                  </a:lnTo>
                  <a:lnTo>
                    <a:pt x="1517419" y="505462"/>
                  </a:lnTo>
                  <a:lnTo>
                    <a:pt x="1527249" y="507685"/>
                  </a:lnTo>
                  <a:lnTo>
                    <a:pt x="1537080" y="509908"/>
                  </a:lnTo>
                  <a:lnTo>
                    <a:pt x="1546276" y="512449"/>
                  </a:lnTo>
                  <a:lnTo>
                    <a:pt x="1556107" y="514990"/>
                  </a:lnTo>
                  <a:lnTo>
                    <a:pt x="1565303" y="518483"/>
                  </a:lnTo>
                  <a:lnTo>
                    <a:pt x="1574817" y="521659"/>
                  </a:lnTo>
                  <a:lnTo>
                    <a:pt x="1584013" y="525153"/>
                  </a:lnTo>
                  <a:lnTo>
                    <a:pt x="1592893" y="528964"/>
                  </a:lnTo>
                  <a:lnTo>
                    <a:pt x="1602089" y="533093"/>
                  </a:lnTo>
                  <a:lnTo>
                    <a:pt x="1610968" y="537540"/>
                  </a:lnTo>
                  <a:lnTo>
                    <a:pt x="1619848" y="542304"/>
                  </a:lnTo>
                  <a:lnTo>
                    <a:pt x="1628410" y="547068"/>
                  </a:lnTo>
                  <a:lnTo>
                    <a:pt x="1636972" y="552150"/>
                  </a:lnTo>
                  <a:lnTo>
                    <a:pt x="1645534" y="557549"/>
                  </a:lnTo>
                  <a:lnTo>
                    <a:pt x="1654096" y="562948"/>
                  </a:lnTo>
                  <a:lnTo>
                    <a:pt x="1662024" y="568983"/>
                  </a:lnTo>
                  <a:lnTo>
                    <a:pt x="1670269" y="575017"/>
                  </a:lnTo>
                  <a:lnTo>
                    <a:pt x="1678197" y="581369"/>
                  </a:lnTo>
                  <a:lnTo>
                    <a:pt x="1685808" y="588039"/>
                  </a:lnTo>
                  <a:lnTo>
                    <a:pt x="1693736" y="594391"/>
                  </a:lnTo>
                  <a:lnTo>
                    <a:pt x="1701347" y="601696"/>
                  </a:lnTo>
                  <a:lnTo>
                    <a:pt x="1708641" y="608684"/>
                  </a:lnTo>
                  <a:lnTo>
                    <a:pt x="1715934" y="615989"/>
                  </a:lnTo>
                  <a:lnTo>
                    <a:pt x="1723228" y="623611"/>
                  </a:lnTo>
                  <a:lnTo>
                    <a:pt x="1729888" y="631234"/>
                  </a:lnTo>
                  <a:lnTo>
                    <a:pt x="1736864" y="639174"/>
                  </a:lnTo>
                  <a:lnTo>
                    <a:pt x="1743207" y="647432"/>
                  </a:lnTo>
                  <a:lnTo>
                    <a:pt x="1749866" y="655689"/>
                  </a:lnTo>
                  <a:lnTo>
                    <a:pt x="1756208" y="664265"/>
                  </a:lnTo>
                  <a:lnTo>
                    <a:pt x="1762234" y="673158"/>
                  </a:lnTo>
                  <a:lnTo>
                    <a:pt x="1768259" y="682051"/>
                  </a:lnTo>
                  <a:lnTo>
                    <a:pt x="1773967" y="690944"/>
                  </a:lnTo>
                  <a:lnTo>
                    <a:pt x="1779675" y="700154"/>
                  </a:lnTo>
                  <a:lnTo>
                    <a:pt x="1785066" y="709682"/>
                  </a:lnTo>
                  <a:lnTo>
                    <a:pt x="1790140" y="719211"/>
                  </a:lnTo>
                  <a:lnTo>
                    <a:pt x="1795531" y="728739"/>
                  </a:lnTo>
                  <a:lnTo>
                    <a:pt x="1800288" y="738902"/>
                  </a:lnTo>
                  <a:lnTo>
                    <a:pt x="1805045" y="748430"/>
                  </a:lnTo>
                  <a:lnTo>
                    <a:pt x="1809484" y="758594"/>
                  </a:lnTo>
                  <a:lnTo>
                    <a:pt x="1813924" y="769075"/>
                  </a:lnTo>
                  <a:lnTo>
                    <a:pt x="1817729" y="779556"/>
                  </a:lnTo>
                  <a:lnTo>
                    <a:pt x="1821535" y="790037"/>
                  </a:lnTo>
                  <a:lnTo>
                    <a:pt x="1825340" y="800835"/>
                  </a:lnTo>
                  <a:lnTo>
                    <a:pt x="1828828" y="811634"/>
                  </a:lnTo>
                  <a:lnTo>
                    <a:pt x="1832000" y="822750"/>
                  </a:lnTo>
                  <a:lnTo>
                    <a:pt x="1834854" y="833866"/>
                  </a:lnTo>
                  <a:lnTo>
                    <a:pt x="1837708" y="844983"/>
                  </a:lnTo>
                  <a:lnTo>
                    <a:pt x="1840245" y="856416"/>
                  </a:lnTo>
                  <a:lnTo>
                    <a:pt x="1842464" y="867850"/>
                  </a:lnTo>
                  <a:lnTo>
                    <a:pt x="1844684" y="879284"/>
                  </a:lnTo>
                  <a:lnTo>
                    <a:pt x="1846270" y="890718"/>
                  </a:lnTo>
                  <a:lnTo>
                    <a:pt x="1847855" y="902469"/>
                  </a:lnTo>
                  <a:lnTo>
                    <a:pt x="1849758" y="914221"/>
                  </a:lnTo>
                  <a:lnTo>
                    <a:pt x="1850710" y="926290"/>
                  </a:lnTo>
                  <a:lnTo>
                    <a:pt x="1851661" y="938359"/>
                  </a:lnTo>
                  <a:lnTo>
                    <a:pt x="1852295" y="950428"/>
                  </a:lnTo>
                  <a:lnTo>
                    <a:pt x="1852612" y="962497"/>
                  </a:lnTo>
                  <a:lnTo>
                    <a:pt x="1852612" y="974566"/>
                  </a:lnTo>
                  <a:lnTo>
                    <a:pt x="1852612" y="987270"/>
                  </a:lnTo>
                  <a:lnTo>
                    <a:pt x="1851978" y="999657"/>
                  </a:lnTo>
                  <a:lnTo>
                    <a:pt x="1851344" y="1012361"/>
                  </a:lnTo>
                  <a:lnTo>
                    <a:pt x="1850075" y="1024430"/>
                  </a:lnTo>
                  <a:lnTo>
                    <a:pt x="1848490" y="1036817"/>
                  </a:lnTo>
                  <a:lnTo>
                    <a:pt x="1846587" y="1048886"/>
                  </a:lnTo>
                  <a:lnTo>
                    <a:pt x="1844367" y="1060955"/>
                  </a:lnTo>
                  <a:lnTo>
                    <a:pt x="1842147" y="1072706"/>
                  </a:lnTo>
                  <a:lnTo>
                    <a:pt x="1839293" y="1084458"/>
                  </a:lnTo>
                  <a:lnTo>
                    <a:pt x="1836122" y="1095891"/>
                  </a:lnTo>
                  <a:lnTo>
                    <a:pt x="1832951" y="1107643"/>
                  </a:lnTo>
                  <a:lnTo>
                    <a:pt x="1829463" y="1118759"/>
                  </a:lnTo>
                  <a:lnTo>
                    <a:pt x="1825974" y="1130193"/>
                  </a:lnTo>
                  <a:lnTo>
                    <a:pt x="1821535" y="1141309"/>
                  </a:lnTo>
                  <a:lnTo>
                    <a:pt x="1817412" y="1152108"/>
                  </a:lnTo>
                  <a:lnTo>
                    <a:pt x="1812655" y="1162906"/>
                  </a:lnTo>
                  <a:lnTo>
                    <a:pt x="1807899" y="1173705"/>
                  </a:lnTo>
                  <a:lnTo>
                    <a:pt x="1803142" y="1184186"/>
                  </a:lnTo>
                  <a:lnTo>
                    <a:pt x="1797751" y="1194667"/>
                  </a:lnTo>
                  <a:lnTo>
                    <a:pt x="1792360" y="1204830"/>
                  </a:lnTo>
                  <a:lnTo>
                    <a:pt x="1786652" y="1214994"/>
                  </a:lnTo>
                  <a:lnTo>
                    <a:pt x="1780944" y="1224840"/>
                  </a:lnTo>
                  <a:lnTo>
                    <a:pt x="1774601" y="1234050"/>
                  </a:lnTo>
                  <a:lnTo>
                    <a:pt x="1768576" y="1243896"/>
                  </a:lnTo>
                  <a:lnTo>
                    <a:pt x="1762234" y="1253107"/>
                  </a:lnTo>
                  <a:lnTo>
                    <a:pt x="1755891" y="1262317"/>
                  </a:lnTo>
                  <a:lnTo>
                    <a:pt x="1748915" y="1271528"/>
                  </a:lnTo>
                  <a:lnTo>
                    <a:pt x="1741938" y="1280103"/>
                  </a:lnTo>
                  <a:lnTo>
                    <a:pt x="1735279" y="1288678"/>
                  </a:lnTo>
                  <a:lnTo>
                    <a:pt x="1727985" y="1297254"/>
                  </a:lnTo>
                  <a:lnTo>
                    <a:pt x="1720691" y="1305194"/>
                  </a:lnTo>
                  <a:lnTo>
                    <a:pt x="1713397" y="1313452"/>
                  </a:lnTo>
                  <a:lnTo>
                    <a:pt x="1705787" y="1321392"/>
                  </a:lnTo>
                  <a:lnTo>
                    <a:pt x="1698493" y="1329014"/>
                  </a:lnTo>
                  <a:lnTo>
                    <a:pt x="1690565" y="1336319"/>
                  </a:lnTo>
                  <a:lnTo>
                    <a:pt x="1682637" y="1343624"/>
                  </a:lnTo>
                  <a:lnTo>
                    <a:pt x="1674709" y="1350612"/>
                  </a:lnTo>
                  <a:lnTo>
                    <a:pt x="1666781" y="1357599"/>
                  </a:lnTo>
                  <a:lnTo>
                    <a:pt x="1658853" y="1364269"/>
                  </a:lnTo>
                  <a:lnTo>
                    <a:pt x="1650608" y="1370303"/>
                  </a:lnTo>
                  <a:lnTo>
                    <a:pt x="1642680" y="1376655"/>
                  </a:lnTo>
                  <a:lnTo>
                    <a:pt x="1634435" y="1382372"/>
                  </a:lnTo>
                  <a:lnTo>
                    <a:pt x="1626190" y="1388407"/>
                  </a:lnTo>
                  <a:lnTo>
                    <a:pt x="1617945" y="1393806"/>
                  </a:lnTo>
                  <a:lnTo>
                    <a:pt x="1609700" y="1399205"/>
                  </a:lnTo>
                  <a:lnTo>
                    <a:pt x="1601455" y="1403970"/>
                  </a:lnTo>
                  <a:lnTo>
                    <a:pt x="1592893" y="1408416"/>
                  </a:lnTo>
                  <a:lnTo>
                    <a:pt x="1584648" y="1413180"/>
                  </a:lnTo>
                  <a:lnTo>
                    <a:pt x="1576403" y="1417309"/>
                  </a:lnTo>
                  <a:lnTo>
                    <a:pt x="1568157" y="1421120"/>
                  </a:lnTo>
                  <a:lnTo>
                    <a:pt x="1559912" y="1425249"/>
                  </a:lnTo>
                  <a:lnTo>
                    <a:pt x="1551667" y="1428743"/>
                  </a:lnTo>
                  <a:lnTo>
                    <a:pt x="1543422" y="1431601"/>
                  </a:lnTo>
                  <a:lnTo>
                    <a:pt x="1535177" y="1434777"/>
                  </a:lnTo>
                  <a:lnTo>
                    <a:pt x="1527249" y="1437636"/>
                  </a:lnTo>
                  <a:lnTo>
                    <a:pt x="1519004" y="1439859"/>
                  </a:lnTo>
                  <a:lnTo>
                    <a:pt x="1510759" y="1442082"/>
                  </a:lnTo>
                  <a:lnTo>
                    <a:pt x="1503148" y="1443670"/>
                  </a:lnTo>
                  <a:lnTo>
                    <a:pt x="1495220" y="1445576"/>
                  </a:lnTo>
                  <a:lnTo>
                    <a:pt x="1487292" y="1446846"/>
                  </a:lnTo>
                  <a:lnTo>
                    <a:pt x="1479999" y="1448117"/>
                  </a:lnTo>
                  <a:lnTo>
                    <a:pt x="1472071" y="1448752"/>
                  </a:lnTo>
                  <a:lnTo>
                    <a:pt x="1464460" y="1449070"/>
                  </a:lnTo>
                  <a:lnTo>
                    <a:pt x="1457483" y="1449387"/>
                  </a:lnTo>
                  <a:lnTo>
                    <a:pt x="1449872" y="1449070"/>
                  </a:lnTo>
                  <a:lnTo>
                    <a:pt x="1442579" y="1448752"/>
                  </a:lnTo>
                  <a:lnTo>
                    <a:pt x="1434968" y="1448117"/>
                  </a:lnTo>
                  <a:lnTo>
                    <a:pt x="1427357" y="1446846"/>
                  </a:lnTo>
                  <a:lnTo>
                    <a:pt x="1419429" y="1445576"/>
                  </a:lnTo>
                  <a:lnTo>
                    <a:pt x="1411818" y="1443670"/>
                  </a:lnTo>
                  <a:lnTo>
                    <a:pt x="1403573" y="1442082"/>
                  </a:lnTo>
                  <a:lnTo>
                    <a:pt x="1395645" y="1439859"/>
                  </a:lnTo>
                  <a:lnTo>
                    <a:pt x="1387717" y="1437636"/>
                  </a:lnTo>
                  <a:lnTo>
                    <a:pt x="1379472" y="1434777"/>
                  </a:lnTo>
                  <a:lnTo>
                    <a:pt x="1371227" y="1431601"/>
                  </a:lnTo>
                  <a:lnTo>
                    <a:pt x="1362982" y="1428743"/>
                  </a:lnTo>
                  <a:lnTo>
                    <a:pt x="1355054" y="1425249"/>
                  </a:lnTo>
                  <a:lnTo>
                    <a:pt x="1346492" y="1421120"/>
                  </a:lnTo>
                  <a:lnTo>
                    <a:pt x="1338247" y="1417309"/>
                  </a:lnTo>
                  <a:lnTo>
                    <a:pt x="1330002" y="1413180"/>
                  </a:lnTo>
                  <a:lnTo>
                    <a:pt x="1321757" y="1408416"/>
                  </a:lnTo>
                  <a:lnTo>
                    <a:pt x="1313195" y="1403970"/>
                  </a:lnTo>
                  <a:lnTo>
                    <a:pt x="1304950" y="1399205"/>
                  </a:lnTo>
                  <a:lnTo>
                    <a:pt x="1296705" y="1393806"/>
                  </a:lnTo>
                  <a:lnTo>
                    <a:pt x="1288459" y="1388407"/>
                  </a:lnTo>
                  <a:lnTo>
                    <a:pt x="1280214" y="1382372"/>
                  </a:lnTo>
                  <a:lnTo>
                    <a:pt x="1272286" y="1376655"/>
                  </a:lnTo>
                  <a:lnTo>
                    <a:pt x="1264041" y="1370303"/>
                  </a:lnTo>
                  <a:lnTo>
                    <a:pt x="1255796" y="1364269"/>
                  </a:lnTo>
                  <a:lnTo>
                    <a:pt x="1247551" y="1357599"/>
                  </a:lnTo>
                  <a:lnTo>
                    <a:pt x="1239940" y="1350612"/>
                  </a:lnTo>
                  <a:lnTo>
                    <a:pt x="1232012" y="1343624"/>
                  </a:lnTo>
                  <a:lnTo>
                    <a:pt x="1224085" y="1336319"/>
                  </a:lnTo>
                  <a:lnTo>
                    <a:pt x="1216474" y="1329014"/>
                  </a:lnTo>
                  <a:lnTo>
                    <a:pt x="1208863" y="1321392"/>
                  </a:lnTo>
                  <a:lnTo>
                    <a:pt x="1201252" y="1313452"/>
                  </a:lnTo>
                  <a:lnTo>
                    <a:pt x="1193958" y="1305194"/>
                  </a:lnTo>
                  <a:lnTo>
                    <a:pt x="1186665" y="1297254"/>
                  </a:lnTo>
                  <a:lnTo>
                    <a:pt x="1179688" y="1288678"/>
                  </a:lnTo>
                  <a:lnTo>
                    <a:pt x="1172711" y="1280103"/>
                  </a:lnTo>
                  <a:lnTo>
                    <a:pt x="1165735" y="1271528"/>
                  </a:lnTo>
                  <a:lnTo>
                    <a:pt x="1159075" y="1262317"/>
                  </a:lnTo>
                  <a:lnTo>
                    <a:pt x="1152416" y="1253107"/>
                  </a:lnTo>
                  <a:lnTo>
                    <a:pt x="1146073" y="1243896"/>
                  </a:lnTo>
                  <a:lnTo>
                    <a:pt x="1139731" y="1234050"/>
                  </a:lnTo>
                  <a:lnTo>
                    <a:pt x="1134023" y="1224840"/>
                  </a:lnTo>
                  <a:lnTo>
                    <a:pt x="1127998" y="1214994"/>
                  </a:lnTo>
                  <a:lnTo>
                    <a:pt x="1122607" y="1204830"/>
                  </a:lnTo>
                  <a:lnTo>
                    <a:pt x="1116899" y="1194667"/>
                  </a:lnTo>
                  <a:lnTo>
                    <a:pt x="1111825" y="1184186"/>
                  </a:lnTo>
                  <a:lnTo>
                    <a:pt x="1106751" y="1173705"/>
                  </a:lnTo>
                  <a:lnTo>
                    <a:pt x="1101994" y="1162906"/>
                  </a:lnTo>
                  <a:lnTo>
                    <a:pt x="1097237" y="1152108"/>
                  </a:lnTo>
                  <a:lnTo>
                    <a:pt x="1093115" y="1141309"/>
                  </a:lnTo>
                  <a:lnTo>
                    <a:pt x="1088992" y="1130193"/>
                  </a:lnTo>
                  <a:lnTo>
                    <a:pt x="1085187" y="1118759"/>
                  </a:lnTo>
                  <a:lnTo>
                    <a:pt x="1081699" y="1107643"/>
                  </a:lnTo>
                  <a:lnTo>
                    <a:pt x="1078527" y="1095891"/>
                  </a:lnTo>
                  <a:lnTo>
                    <a:pt x="1075356" y="1084458"/>
                  </a:lnTo>
                  <a:lnTo>
                    <a:pt x="1072502" y="1072706"/>
                  </a:lnTo>
                  <a:lnTo>
                    <a:pt x="1070282" y="1060955"/>
                  </a:lnTo>
                  <a:lnTo>
                    <a:pt x="1068062" y="1048886"/>
                  </a:lnTo>
                  <a:lnTo>
                    <a:pt x="1066477" y="1036817"/>
                  </a:lnTo>
                  <a:lnTo>
                    <a:pt x="1064891" y="1024430"/>
                  </a:lnTo>
                  <a:lnTo>
                    <a:pt x="1063623" y="1012361"/>
                  </a:lnTo>
                  <a:lnTo>
                    <a:pt x="1062671" y="999657"/>
                  </a:lnTo>
                  <a:lnTo>
                    <a:pt x="1062037" y="987270"/>
                  </a:lnTo>
                  <a:lnTo>
                    <a:pt x="1062037" y="974566"/>
                  </a:lnTo>
                  <a:lnTo>
                    <a:pt x="1062037" y="962497"/>
                  </a:lnTo>
                  <a:lnTo>
                    <a:pt x="1062354" y="950428"/>
                  </a:lnTo>
                  <a:lnTo>
                    <a:pt x="1063306" y="938359"/>
                  </a:lnTo>
                  <a:lnTo>
                    <a:pt x="1064257" y="926290"/>
                  </a:lnTo>
                  <a:lnTo>
                    <a:pt x="1065208" y="914221"/>
                  </a:lnTo>
                  <a:lnTo>
                    <a:pt x="1066794" y="902469"/>
                  </a:lnTo>
                  <a:lnTo>
                    <a:pt x="1068380" y="890718"/>
                  </a:lnTo>
                  <a:lnTo>
                    <a:pt x="1069965" y="879284"/>
                  </a:lnTo>
                  <a:lnTo>
                    <a:pt x="1072185" y="867850"/>
                  </a:lnTo>
                  <a:lnTo>
                    <a:pt x="1074405" y="856416"/>
                  </a:lnTo>
                  <a:lnTo>
                    <a:pt x="1077259" y="844983"/>
                  </a:lnTo>
                  <a:lnTo>
                    <a:pt x="1079796" y="833866"/>
                  </a:lnTo>
                  <a:lnTo>
                    <a:pt x="1082650" y="822750"/>
                  </a:lnTo>
                  <a:lnTo>
                    <a:pt x="1085821" y="811634"/>
                  </a:lnTo>
                  <a:lnTo>
                    <a:pt x="1089627" y="800835"/>
                  </a:lnTo>
                  <a:lnTo>
                    <a:pt x="1093115" y="790037"/>
                  </a:lnTo>
                  <a:lnTo>
                    <a:pt x="1096920" y="779556"/>
                  </a:lnTo>
                  <a:lnTo>
                    <a:pt x="1101043" y="769075"/>
                  </a:lnTo>
                  <a:lnTo>
                    <a:pt x="1105165" y="758594"/>
                  </a:lnTo>
                  <a:lnTo>
                    <a:pt x="1109922" y="748430"/>
                  </a:lnTo>
                  <a:lnTo>
                    <a:pt x="1114362" y="738902"/>
                  </a:lnTo>
                  <a:lnTo>
                    <a:pt x="1119118" y="728739"/>
                  </a:lnTo>
                  <a:lnTo>
                    <a:pt x="1124509" y="719211"/>
                  </a:lnTo>
                  <a:lnTo>
                    <a:pt x="1129583" y="709682"/>
                  </a:lnTo>
                  <a:lnTo>
                    <a:pt x="1135291" y="700154"/>
                  </a:lnTo>
                  <a:lnTo>
                    <a:pt x="1140682" y="690944"/>
                  </a:lnTo>
                  <a:lnTo>
                    <a:pt x="1146391" y="682051"/>
                  </a:lnTo>
                  <a:lnTo>
                    <a:pt x="1152416" y="673158"/>
                  </a:lnTo>
                  <a:lnTo>
                    <a:pt x="1158758" y="664265"/>
                  </a:lnTo>
                  <a:lnTo>
                    <a:pt x="1164783" y="655689"/>
                  </a:lnTo>
                  <a:lnTo>
                    <a:pt x="1171443" y="647432"/>
                  </a:lnTo>
                  <a:lnTo>
                    <a:pt x="1177785" y="639174"/>
                  </a:lnTo>
                  <a:lnTo>
                    <a:pt x="1184762" y="631234"/>
                  </a:lnTo>
                  <a:lnTo>
                    <a:pt x="1191738" y="623611"/>
                  </a:lnTo>
                  <a:lnTo>
                    <a:pt x="1198715" y="615989"/>
                  </a:lnTo>
                  <a:lnTo>
                    <a:pt x="1206009" y="608684"/>
                  </a:lnTo>
                  <a:lnTo>
                    <a:pt x="1213620" y="601696"/>
                  </a:lnTo>
                  <a:lnTo>
                    <a:pt x="1220913" y="594391"/>
                  </a:lnTo>
                  <a:lnTo>
                    <a:pt x="1228841" y="588039"/>
                  </a:lnTo>
                  <a:lnTo>
                    <a:pt x="1236769" y="581369"/>
                  </a:lnTo>
                  <a:lnTo>
                    <a:pt x="1244380" y="575017"/>
                  </a:lnTo>
                  <a:lnTo>
                    <a:pt x="1252625" y="568983"/>
                  </a:lnTo>
                  <a:lnTo>
                    <a:pt x="1260870" y="562948"/>
                  </a:lnTo>
                  <a:lnTo>
                    <a:pt x="1269115" y="557549"/>
                  </a:lnTo>
                  <a:lnTo>
                    <a:pt x="1277360" y="552150"/>
                  </a:lnTo>
                  <a:lnTo>
                    <a:pt x="1286240" y="547068"/>
                  </a:lnTo>
                  <a:lnTo>
                    <a:pt x="1294802" y="542304"/>
                  </a:lnTo>
                  <a:lnTo>
                    <a:pt x="1303364" y="537540"/>
                  </a:lnTo>
                  <a:lnTo>
                    <a:pt x="1312560" y="533093"/>
                  </a:lnTo>
                  <a:lnTo>
                    <a:pt x="1321757" y="528964"/>
                  </a:lnTo>
                  <a:lnTo>
                    <a:pt x="1330953" y="525153"/>
                  </a:lnTo>
                  <a:lnTo>
                    <a:pt x="1339833" y="521659"/>
                  </a:lnTo>
                  <a:lnTo>
                    <a:pt x="1349029" y="518483"/>
                  </a:lnTo>
                  <a:lnTo>
                    <a:pt x="1358542" y="514990"/>
                  </a:lnTo>
                  <a:lnTo>
                    <a:pt x="1368056" y="512449"/>
                  </a:lnTo>
                  <a:lnTo>
                    <a:pt x="1377887" y="509908"/>
                  </a:lnTo>
                  <a:lnTo>
                    <a:pt x="1387717" y="507685"/>
                  </a:lnTo>
                  <a:lnTo>
                    <a:pt x="1397231" y="505462"/>
                  </a:lnTo>
                  <a:lnTo>
                    <a:pt x="1407062" y="503874"/>
                  </a:lnTo>
                  <a:lnTo>
                    <a:pt x="1416892" y="502603"/>
                  </a:lnTo>
                  <a:lnTo>
                    <a:pt x="1427040" y="501650"/>
                  </a:lnTo>
                  <a:lnTo>
                    <a:pt x="1437188" y="500697"/>
                  </a:lnTo>
                  <a:lnTo>
                    <a:pt x="1447336" y="500380"/>
                  </a:lnTo>
                  <a:lnTo>
                    <a:pt x="1457483" y="500062"/>
                  </a:lnTo>
                  <a:close/>
                  <a:moveTo>
                    <a:pt x="716008" y="249237"/>
                  </a:moveTo>
                  <a:lnTo>
                    <a:pt x="795913" y="249237"/>
                  </a:lnTo>
                  <a:lnTo>
                    <a:pt x="795913" y="374499"/>
                  </a:lnTo>
                  <a:lnTo>
                    <a:pt x="810181" y="375133"/>
                  </a:lnTo>
                  <a:lnTo>
                    <a:pt x="823816" y="376402"/>
                  </a:lnTo>
                  <a:lnTo>
                    <a:pt x="837133" y="377670"/>
                  </a:lnTo>
                  <a:lnTo>
                    <a:pt x="849500" y="379890"/>
                  </a:lnTo>
                  <a:lnTo>
                    <a:pt x="861549" y="381793"/>
                  </a:lnTo>
                  <a:lnTo>
                    <a:pt x="873281" y="384330"/>
                  </a:lnTo>
                  <a:lnTo>
                    <a:pt x="884379" y="386867"/>
                  </a:lnTo>
                  <a:lnTo>
                    <a:pt x="894842" y="389721"/>
                  </a:lnTo>
                  <a:lnTo>
                    <a:pt x="904989" y="393209"/>
                  </a:lnTo>
                  <a:lnTo>
                    <a:pt x="914819" y="396698"/>
                  </a:lnTo>
                  <a:lnTo>
                    <a:pt x="924014" y="400186"/>
                  </a:lnTo>
                  <a:lnTo>
                    <a:pt x="932575" y="403991"/>
                  </a:lnTo>
                  <a:lnTo>
                    <a:pt x="941136" y="407797"/>
                  </a:lnTo>
                  <a:lnTo>
                    <a:pt x="949381" y="411602"/>
                  </a:lnTo>
                  <a:lnTo>
                    <a:pt x="956673" y="415725"/>
                  </a:lnTo>
                  <a:lnTo>
                    <a:pt x="963966" y="419847"/>
                  </a:lnTo>
                  <a:lnTo>
                    <a:pt x="931624" y="504836"/>
                  </a:lnTo>
                  <a:lnTo>
                    <a:pt x="920209" y="498810"/>
                  </a:lnTo>
                  <a:lnTo>
                    <a:pt x="906257" y="491517"/>
                  </a:lnTo>
                  <a:lnTo>
                    <a:pt x="898330" y="488028"/>
                  </a:lnTo>
                  <a:lnTo>
                    <a:pt x="890086" y="484540"/>
                  </a:lnTo>
                  <a:lnTo>
                    <a:pt x="880891" y="480735"/>
                  </a:lnTo>
                  <a:lnTo>
                    <a:pt x="871061" y="477246"/>
                  </a:lnTo>
                  <a:lnTo>
                    <a:pt x="860597" y="474075"/>
                  </a:lnTo>
                  <a:lnTo>
                    <a:pt x="849500" y="470904"/>
                  </a:lnTo>
                  <a:lnTo>
                    <a:pt x="837767" y="468367"/>
                  </a:lnTo>
                  <a:lnTo>
                    <a:pt x="825401" y="465830"/>
                  </a:lnTo>
                  <a:lnTo>
                    <a:pt x="812401" y="463927"/>
                  </a:lnTo>
                  <a:lnTo>
                    <a:pt x="798449" y="462659"/>
                  </a:lnTo>
                  <a:lnTo>
                    <a:pt x="783863" y="461707"/>
                  </a:lnTo>
                  <a:lnTo>
                    <a:pt x="768960" y="461390"/>
                  </a:lnTo>
                  <a:lnTo>
                    <a:pt x="759765" y="461390"/>
                  </a:lnTo>
                  <a:lnTo>
                    <a:pt x="751204" y="462024"/>
                  </a:lnTo>
                  <a:lnTo>
                    <a:pt x="742643" y="462659"/>
                  </a:lnTo>
                  <a:lnTo>
                    <a:pt x="734398" y="463927"/>
                  </a:lnTo>
                  <a:lnTo>
                    <a:pt x="726471" y="465196"/>
                  </a:lnTo>
                  <a:lnTo>
                    <a:pt x="719496" y="467098"/>
                  </a:lnTo>
                  <a:lnTo>
                    <a:pt x="712203" y="469001"/>
                  </a:lnTo>
                  <a:lnTo>
                    <a:pt x="705544" y="471538"/>
                  </a:lnTo>
                  <a:lnTo>
                    <a:pt x="699202" y="473758"/>
                  </a:lnTo>
                  <a:lnTo>
                    <a:pt x="693178" y="476612"/>
                  </a:lnTo>
                  <a:lnTo>
                    <a:pt x="687153" y="479466"/>
                  </a:lnTo>
                  <a:lnTo>
                    <a:pt x="682080" y="482637"/>
                  </a:lnTo>
                  <a:lnTo>
                    <a:pt x="676689" y="486126"/>
                  </a:lnTo>
                  <a:lnTo>
                    <a:pt x="671933" y="489614"/>
                  </a:lnTo>
                  <a:lnTo>
                    <a:pt x="667177" y="493419"/>
                  </a:lnTo>
                  <a:lnTo>
                    <a:pt x="663055" y="497542"/>
                  </a:lnTo>
                  <a:lnTo>
                    <a:pt x="659250" y="501348"/>
                  </a:lnTo>
                  <a:lnTo>
                    <a:pt x="655445" y="505470"/>
                  </a:lnTo>
                  <a:lnTo>
                    <a:pt x="652274" y="509910"/>
                  </a:lnTo>
                  <a:lnTo>
                    <a:pt x="649103" y="514350"/>
                  </a:lnTo>
                  <a:lnTo>
                    <a:pt x="646249" y="519107"/>
                  </a:lnTo>
                  <a:lnTo>
                    <a:pt x="643713" y="523546"/>
                  </a:lnTo>
                  <a:lnTo>
                    <a:pt x="641493" y="528303"/>
                  </a:lnTo>
                  <a:lnTo>
                    <a:pt x="639591" y="533060"/>
                  </a:lnTo>
                  <a:lnTo>
                    <a:pt x="637688" y="537817"/>
                  </a:lnTo>
                  <a:lnTo>
                    <a:pt x="636420" y="542891"/>
                  </a:lnTo>
                  <a:lnTo>
                    <a:pt x="635152" y="547647"/>
                  </a:lnTo>
                  <a:lnTo>
                    <a:pt x="633566" y="552721"/>
                  </a:lnTo>
                  <a:lnTo>
                    <a:pt x="632932" y="557478"/>
                  </a:lnTo>
                  <a:lnTo>
                    <a:pt x="632298" y="562235"/>
                  </a:lnTo>
                  <a:lnTo>
                    <a:pt x="631981" y="567309"/>
                  </a:lnTo>
                  <a:lnTo>
                    <a:pt x="631981" y="572066"/>
                  </a:lnTo>
                  <a:lnTo>
                    <a:pt x="631981" y="578408"/>
                  </a:lnTo>
                  <a:lnTo>
                    <a:pt x="632615" y="584433"/>
                  </a:lnTo>
                  <a:lnTo>
                    <a:pt x="633249" y="590459"/>
                  </a:lnTo>
                  <a:lnTo>
                    <a:pt x="634200" y="595850"/>
                  </a:lnTo>
                  <a:lnTo>
                    <a:pt x="635786" y="601558"/>
                  </a:lnTo>
                  <a:lnTo>
                    <a:pt x="637371" y="606632"/>
                  </a:lnTo>
                  <a:lnTo>
                    <a:pt x="639274" y="612023"/>
                  </a:lnTo>
                  <a:lnTo>
                    <a:pt x="641176" y="617097"/>
                  </a:lnTo>
                  <a:lnTo>
                    <a:pt x="643713" y="622171"/>
                  </a:lnTo>
                  <a:lnTo>
                    <a:pt x="646249" y="626927"/>
                  </a:lnTo>
                  <a:lnTo>
                    <a:pt x="649737" y="631367"/>
                  </a:lnTo>
                  <a:lnTo>
                    <a:pt x="652908" y="636124"/>
                  </a:lnTo>
                  <a:lnTo>
                    <a:pt x="656713" y="640564"/>
                  </a:lnTo>
                  <a:lnTo>
                    <a:pt x="660835" y="645320"/>
                  </a:lnTo>
                  <a:lnTo>
                    <a:pt x="665274" y="649443"/>
                  </a:lnTo>
                  <a:lnTo>
                    <a:pt x="670031" y="653566"/>
                  </a:lnTo>
                  <a:lnTo>
                    <a:pt x="675104" y="658005"/>
                  </a:lnTo>
                  <a:lnTo>
                    <a:pt x="680177" y="662128"/>
                  </a:lnTo>
                  <a:lnTo>
                    <a:pt x="686202" y="665933"/>
                  </a:lnTo>
                  <a:lnTo>
                    <a:pt x="691909" y="670373"/>
                  </a:lnTo>
                  <a:lnTo>
                    <a:pt x="698568" y="674178"/>
                  </a:lnTo>
                  <a:lnTo>
                    <a:pt x="705227" y="678301"/>
                  </a:lnTo>
                  <a:lnTo>
                    <a:pt x="719813" y="686229"/>
                  </a:lnTo>
                  <a:lnTo>
                    <a:pt x="735667" y="694474"/>
                  </a:lnTo>
                  <a:lnTo>
                    <a:pt x="753106" y="702402"/>
                  </a:lnTo>
                  <a:lnTo>
                    <a:pt x="771814" y="710964"/>
                  </a:lnTo>
                  <a:lnTo>
                    <a:pt x="792108" y="719527"/>
                  </a:lnTo>
                  <a:lnTo>
                    <a:pt x="804474" y="724600"/>
                  </a:lnTo>
                  <a:lnTo>
                    <a:pt x="816206" y="729991"/>
                  </a:lnTo>
                  <a:lnTo>
                    <a:pt x="827621" y="735065"/>
                  </a:lnTo>
                  <a:lnTo>
                    <a:pt x="838719" y="740774"/>
                  </a:lnTo>
                  <a:lnTo>
                    <a:pt x="849500" y="745847"/>
                  </a:lnTo>
                  <a:lnTo>
                    <a:pt x="859963" y="751873"/>
                  </a:lnTo>
                  <a:lnTo>
                    <a:pt x="870110" y="757264"/>
                  </a:lnTo>
                  <a:lnTo>
                    <a:pt x="879622" y="763289"/>
                  </a:lnTo>
                  <a:lnTo>
                    <a:pt x="888501" y="768997"/>
                  </a:lnTo>
                  <a:lnTo>
                    <a:pt x="897379" y="775340"/>
                  </a:lnTo>
                  <a:lnTo>
                    <a:pt x="905940" y="781365"/>
                  </a:lnTo>
                  <a:lnTo>
                    <a:pt x="914184" y="788024"/>
                  </a:lnTo>
                  <a:lnTo>
                    <a:pt x="921477" y="794367"/>
                  </a:lnTo>
                  <a:lnTo>
                    <a:pt x="928770" y="801026"/>
                  </a:lnTo>
                  <a:lnTo>
                    <a:pt x="935746" y="808003"/>
                  </a:lnTo>
                  <a:lnTo>
                    <a:pt x="942088" y="814980"/>
                  </a:lnTo>
                  <a:lnTo>
                    <a:pt x="948429" y="822273"/>
                  </a:lnTo>
                  <a:lnTo>
                    <a:pt x="953820" y="829250"/>
                  </a:lnTo>
                  <a:lnTo>
                    <a:pt x="959210" y="837178"/>
                  </a:lnTo>
                  <a:lnTo>
                    <a:pt x="963966" y="844789"/>
                  </a:lnTo>
                  <a:lnTo>
                    <a:pt x="968406" y="852717"/>
                  </a:lnTo>
                  <a:lnTo>
                    <a:pt x="972845" y="860962"/>
                  </a:lnTo>
                  <a:lnTo>
                    <a:pt x="976333" y="869524"/>
                  </a:lnTo>
                  <a:lnTo>
                    <a:pt x="979503" y="878087"/>
                  </a:lnTo>
                  <a:lnTo>
                    <a:pt x="982674" y="886966"/>
                  </a:lnTo>
                  <a:lnTo>
                    <a:pt x="985211" y="895845"/>
                  </a:lnTo>
                  <a:lnTo>
                    <a:pt x="987431" y="905359"/>
                  </a:lnTo>
                  <a:lnTo>
                    <a:pt x="989016" y="914873"/>
                  </a:lnTo>
                  <a:lnTo>
                    <a:pt x="990284" y="925020"/>
                  </a:lnTo>
                  <a:lnTo>
                    <a:pt x="991236" y="935168"/>
                  </a:lnTo>
                  <a:lnTo>
                    <a:pt x="991870" y="944999"/>
                  </a:lnTo>
                  <a:lnTo>
                    <a:pt x="992187" y="955781"/>
                  </a:lnTo>
                  <a:lnTo>
                    <a:pt x="991870" y="965295"/>
                  </a:lnTo>
                  <a:lnTo>
                    <a:pt x="991236" y="974808"/>
                  </a:lnTo>
                  <a:lnTo>
                    <a:pt x="990284" y="984322"/>
                  </a:lnTo>
                  <a:lnTo>
                    <a:pt x="989016" y="993835"/>
                  </a:lnTo>
                  <a:lnTo>
                    <a:pt x="987113" y="1002715"/>
                  </a:lnTo>
                  <a:lnTo>
                    <a:pt x="984894" y="1012228"/>
                  </a:lnTo>
                  <a:lnTo>
                    <a:pt x="982357" y="1021108"/>
                  </a:lnTo>
                  <a:lnTo>
                    <a:pt x="978869" y="1030304"/>
                  </a:lnTo>
                  <a:lnTo>
                    <a:pt x="975698" y="1039184"/>
                  </a:lnTo>
                  <a:lnTo>
                    <a:pt x="971893" y="1047429"/>
                  </a:lnTo>
                  <a:lnTo>
                    <a:pt x="967454" y="1055991"/>
                  </a:lnTo>
                  <a:lnTo>
                    <a:pt x="962698" y="1064553"/>
                  </a:lnTo>
                  <a:lnTo>
                    <a:pt x="957625" y="1072481"/>
                  </a:lnTo>
                  <a:lnTo>
                    <a:pt x="952234" y="1080409"/>
                  </a:lnTo>
                  <a:lnTo>
                    <a:pt x="946210" y="1088337"/>
                  </a:lnTo>
                  <a:lnTo>
                    <a:pt x="940185" y="1095631"/>
                  </a:lnTo>
                  <a:lnTo>
                    <a:pt x="933526" y="1102925"/>
                  </a:lnTo>
                  <a:lnTo>
                    <a:pt x="926551" y="1110219"/>
                  </a:lnTo>
                  <a:lnTo>
                    <a:pt x="918941" y="1116561"/>
                  </a:lnTo>
                  <a:lnTo>
                    <a:pt x="911014" y="1123221"/>
                  </a:lnTo>
                  <a:lnTo>
                    <a:pt x="903087" y="1129246"/>
                  </a:lnTo>
                  <a:lnTo>
                    <a:pt x="894525" y="1135271"/>
                  </a:lnTo>
                  <a:lnTo>
                    <a:pt x="885647" y="1140979"/>
                  </a:lnTo>
                  <a:lnTo>
                    <a:pt x="876134" y="1146370"/>
                  </a:lnTo>
                  <a:lnTo>
                    <a:pt x="866622" y="1151127"/>
                  </a:lnTo>
                  <a:lnTo>
                    <a:pt x="856475" y="1155884"/>
                  </a:lnTo>
                  <a:lnTo>
                    <a:pt x="846012" y="1160006"/>
                  </a:lnTo>
                  <a:lnTo>
                    <a:pt x="835231" y="1163812"/>
                  </a:lnTo>
                  <a:lnTo>
                    <a:pt x="824133" y="1167617"/>
                  </a:lnTo>
                  <a:lnTo>
                    <a:pt x="812401" y="1170471"/>
                  </a:lnTo>
                  <a:lnTo>
                    <a:pt x="800669" y="1173008"/>
                  </a:lnTo>
                  <a:lnTo>
                    <a:pt x="788303" y="1175228"/>
                  </a:lnTo>
                  <a:lnTo>
                    <a:pt x="788303" y="1309687"/>
                  </a:lnTo>
                  <a:lnTo>
                    <a:pt x="707129" y="1309687"/>
                  </a:lnTo>
                  <a:lnTo>
                    <a:pt x="707129" y="1179351"/>
                  </a:lnTo>
                  <a:lnTo>
                    <a:pt x="692861" y="1179034"/>
                  </a:lnTo>
                  <a:lnTo>
                    <a:pt x="678592" y="1178082"/>
                  </a:lnTo>
                  <a:lnTo>
                    <a:pt x="664640" y="1176180"/>
                  </a:lnTo>
                  <a:lnTo>
                    <a:pt x="650689" y="1174277"/>
                  </a:lnTo>
                  <a:lnTo>
                    <a:pt x="637054" y="1172057"/>
                  </a:lnTo>
                  <a:lnTo>
                    <a:pt x="623102" y="1169520"/>
                  </a:lnTo>
                  <a:lnTo>
                    <a:pt x="609785" y="1166349"/>
                  </a:lnTo>
                  <a:lnTo>
                    <a:pt x="596785" y="1162543"/>
                  </a:lnTo>
                  <a:lnTo>
                    <a:pt x="584101" y="1158738"/>
                  </a:lnTo>
                  <a:lnTo>
                    <a:pt x="572052" y="1154615"/>
                  </a:lnTo>
                  <a:lnTo>
                    <a:pt x="560003" y="1149859"/>
                  </a:lnTo>
                  <a:lnTo>
                    <a:pt x="548588" y="1144785"/>
                  </a:lnTo>
                  <a:lnTo>
                    <a:pt x="537807" y="1139394"/>
                  </a:lnTo>
                  <a:lnTo>
                    <a:pt x="527660" y="1134320"/>
                  </a:lnTo>
                  <a:lnTo>
                    <a:pt x="518148" y="1128294"/>
                  </a:lnTo>
                  <a:lnTo>
                    <a:pt x="509587" y="1122586"/>
                  </a:lnTo>
                  <a:lnTo>
                    <a:pt x="540027" y="1036012"/>
                  </a:lnTo>
                  <a:lnTo>
                    <a:pt x="549222" y="1041721"/>
                  </a:lnTo>
                  <a:lnTo>
                    <a:pt x="558735" y="1047112"/>
                  </a:lnTo>
                  <a:lnTo>
                    <a:pt x="568564" y="1052820"/>
                  </a:lnTo>
                  <a:lnTo>
                    <a:pt x="579028" y="1057577"/>
                  </a:lnTo>
                  <a:lnTo>
                    <a:pt x="589492" y="1062651"/>
                  </a:lnTo>
                  <a:lnTo>
                    <a:pt x="600590" y="1067090"/>
                  </a:lnTo>
                  <a:lnTo>
                    <a:pt x="612004" y="1071213"/>
                  </a:lnTo>
                  <a:lnTo>
                    <a:pt x="623737" y="1075335"/>
                  </a:lnTo>
                  <a:lnTo>
                    <a:pt x="635786" y="1078824"/>
                  </a:lnTo>
                  <a:lnTo>
                    <a:pt x="648152" y="1081995"/>
                  </a:lnTo>
                  <a:lnTo>
                    <a:pt x="660518" y="1084849"/>
                  </a:lnTo>
                  <a:lnTo>
                    <a:pt x="673201" y="1087069"/>
                  </a:lnTo>
                  <a:lnTo>
                    <a:pt x="686202" y="1088972"/>
                  </a:lnTo>
                  <a:lnTo>
                    <a:pt x="699519" y="1090240"/>
                  </a:lnTo>
                  <a:lnTo>
                    <a:pt x="712520" y="1091191"/>
                  </a:lnTo>
                  <a:lnTo>
                    <a:pt x="726154" y="1091509"/>
                  </a:lnTo>
                  <a:lnTo>
                    <a:pt x="734716" y="1091191"/>
                  </a:lnTo>
                  <a:lnTo>
                    <a:pt x="743277" y="1090874"/>
                  </a:lnTo>
                  <a:lnTo>
                    <a:pt x="751521" y="1090240"/>
                  </a:lnTo>
                  <a:lnTo>
                    <a:pt x="759131" y="1088972"/>
                  </a:lnTo>
                  <a:lnTo>
                    <a:pt x="767058" y="1087703"/>
                  </a:lnTo>
                  <a:lnTo>
                    <a:pt x="774668" y="1086117"/>
                  </a:lnTo>
                  <a:lnTo>
                    <a:pt x="781644" y="1083898"/>
                  </a:lnTo>
                  <a:lnTo>
                    <a:pt x="788937" y="1081995"/>
                  </a:lnTo>
                  <a:lnTo>
                    <a:pt x="795595" y="1079458"/>
                  </a:lnTo>
                  <a:lnTo>
                    <a:pt x="802571" y="1076921"/>
                  </a:lnTo>
                  <a:lnTo>
                    <a:pt x="809230" y="1074067"/>
                  </a:lnTo>
                  <a:lnTo>
                    <a:pt x="815255" y="1070579"/>
                  </a:lnTo>
                  <a:lnTo>
                    <a:pt x="821279" y="1067407"/>
                  </a:lnTo>
                  <a:lnTo>
                    <a:pt x="826987" y="1063919"/>
                  </a:lnTo>
                  <a:lnTo>
                    <a:pt x="832377" y="1059796"/>
                  </a:lnTo>
                  <a:lnTo>
                    <a:pt x="837450" y="1055674"/>
                  </a:lnTo>
                  <a:lnTo>
                    <a:pt x="842207" y="1051551"/>
                  </a:lnTo>
                  <a:lnTo>
                    <a:pt x="847280" y="1046795"/>
                  </a:lnTo>
                  <a:lnTo>
                    <a:pt x="851402" y="1042355"/>
                  </a:lnTo>
                  <a:lnTo>
                    <a:pt x="855524" y="1037281"/>
                  </a:lnTo>
                  <a:lnTo>
                    <a:pt x="859329" y="1032207"/>
                  </a:lnTo>
                  <a:lnTo>
                    <a:pt x="862817" y="1027133"/>
                  </a:lnTo>
                  <a:lnTo>
                    <a:pt x="866305" y="1021425"/>
                  </a:lnTo>
                  <a:lnTo>
                    <a:pt x="868842" y="1016034"/>
                  </a:lnTo>
                  <a:lnTo>
                    <a:pt x="871378" y="1010009"/>
                  </a:lnTo>
                  <a:lnTo>
                    <a:pt x="873598" y="1003983"/>
                  </a:lnTo>
                  <a:lnTo>
                    <a:pt x="875500" y="997641"/>
                  </a:lnTo>
                  <a:lnTo>
                    <a:pt x="877086" y="991299"/>
                  </a:lnTo>
                  <a:lnTo>
                    <a:pt x="878354" y="984956"/>
                  </a:lnTo>
                  <a:lnTo>
                    <a:pt x="879305" y="978297"/>
                  </a:lnTo>
                  <a:lnTo>
                    <a:pt x="879939" y="971954"/>
                  </a:lnTo>
                  <a:lnTo>
                    <a:pt x="879939" y="964978"/>
                  </a:lnTo>
                  <a:lnTo>
                    <a:pt x="879939" y="958318"/>
                  </a:lnTo>
                  <a:lnTo>
                    <a:pt x="879622" y="951976"/>
                  </a:lnTo>
                  <a:lnTo>
                    <a:pt x="878671" y="945950"/>
                  </a:lnTo>
                  <a:lnTo>
                    <a:pt x="877720" y="939608"/>
                  </a:lnTo>
                  <a:lnTo>
                    <a:pt x="876134" y="933266"/>
                  </a:lnTo>
                  <a:lnTo>
                    <a:pt x="874549" y="927557"/>
                  </a:lnTo>
                  <a:lnTo>
                    <a:pt x="872647" y="921849"/>
                  </a:lnTo>
                  <a:lnTo>
                    <a:pt x="870744" y="916458"/>
                  </a:lnTo>
                  <a:lnTo>
                    <a:pt x="868207" y="910750"/>
                  </a:lnTo>
                  <a:lnTo>
                    <a:pt x="865354" y="905676"/>
                  </a:lnTo>
                  <a:lnTo>
                    <a:pt x="862183" y="900602"/>
                  </a:lnTo>
                  <a:lnTo>
                    <a:pt x="859012" y="895211"/>
                  </a:lnTo>
                  <a:lnTo>
                    <a:pt x="855524" y="890454"/>
                  </a:lnTo>
                  <a:lnTo>
                    <a:pt x="851402" y="885380"/>
                  </a:lnTo>
                  <a:lnTo>
                    <a:pt x="847280" y="880624"/>
                  </a:lnTo>
                  <a:lnTo>
                    <a:pt x="842524" y="875867"/>
                  </a:lnTo>
                  <a:lnTo>
                    <a:pt x="838085" y="871427"/>
                  </a:lnTo>
                  <a:lnTo>
                    <a:pt x="833011" y="866987"/>
                  </a:lnTo>
                  <a:lnTo>
                    <a:pt x="827621" y="862231"/>
                  </a:lnTo>
                  <a:lnTo>
                    <a:pt x="822230" y="858108"/>
                  </a:lnTo>
                  <a:lnTo>
                    <a:pt x="816206" y="853985"/>
                  </a:lnTo>
                  <a:lnTo>
                    <a:pt x="810181" y="849546"/>
                  </a:lnTo>
                  <a:lnTo>
                    <a:pt x="803840" y="845740"/>
                  </a:lnTo>
                  <a:lnTo>
                    <a:pt x="797181" y="841301"/>
                  </a:lnTo>
                  <a:lnTo>
                    <a:pt x="782912" y="833690"/>
                  </a:lnTo>
                  <a:lnTo>
                    <a:pt x="767692" y="826079"/>
                  </a:lnTo>
                  <a:lnTo>
                    <a:pt x="751521" y="818785"/>
                  </a:lnTo>
                  <a:lnTo>
                    <a:pt x="734081" y="811174"/>
                  </a:lnTo>
                  <a:lnTo>
                    <a:pt x="709983" y="801344"/>
                  </a:lnTo>
                  <a:lnTo>
                    <a:pt x="687153" y="791196"/>
                  </a:lnTo>
                  <a:lnTo>
                    <a:pt x="676055" y="786439"/>
                  </a:lnTo>
                  <a:lnTo>
                    <a:pt x="665274" y="781048"/>
                  </a:lnTo>
                  <a:lnTo>
                    <a:pt x="655128" y="775657"/>
                  </a:lnTo>
                  <a:lnTo>
                    <a:pt x="644981" y="770266"/>
                  </a:lnTo>
                  <a:lnTo>
                    <a:pt x="635786" y="764875"/>
                  </a:lnTo>
                  <a:lnTo>
                    <a:pt x="626273" y="759167"/>
                  </a:lnTo>
                  <a:lnTo>
                    <a:pt x="617395" y="753458"/>
                  </a:lnTo>
                  <a:lnTo>
                    <a:pt x="608517" y="747433"/>
                  </a:lnTo>
                  <a:lnTo>
                    <a:pt x="600590" y="741408"/>
                  </a:lnTo>
                  <a:lnTo>
                    <a:pt x="592662" y="735065"/>
                  </a:lnTo>
                  <a:lnTo>
                    <a:pt x="585052" y="729040"/>
                  </a:lnTo>
                  <a:lnTo>
                    <a:pt x="578077" y="722381"/>
                  </a:lnTo>
                  <a:lnTo>
                    <a:pt x="571418" y="715721"/>
                  </a:lnTo>
                  <a:lnTo>
                    <a:pt x="565076" y="708744"/>
                  </a:lnTo>
                  <a:lnTo>
                    <a:pt x="559052" y="701451"/>
                  </a:lnTo>
                  <a:lnTo>
                    <a:pt x="553344" y="694474"/>
                  </a:lnTo>
                  <a:lnTo>
                    <a:pt x="548588" y="686546"/>
                  </a:lnTo>
                  <a:lnTo>
                    <a:pt x="543832" y="678935"/>
                  </a:lnTo>
                  <a:lnTo>
                    <a:pt x="539393" y="671007"/>
                  </a:lnTo>
                  <a:lnTo>
                    <a:pt x="535588" y="662762"/>
                  </a:lnTo>
                  <a:lnTo>
                    <a:pt x="532417" y="654200"/>
                  </a:lnTo>
                  <a:lnTo>
                    <a:pt x="529246" y="645955"/>
                  </a:lnTo>
                  <a:lnTo>
                    <a:pt x="526709" y="636758"/>
                  </a:lnTo>
                  <a:lnTo>
                    <a:pt x="524807" y="627562"/>
                  </a:lnTo>
                  <a:lnTo>
                    <a:pt x="523221" y="618048"/>
                  </a:lnTo>
                  <a:lnTo>
                    <a:pt x="521953" y="608217"/>
                  </a:lnTo>
                  <a:lnTo>
                    <a:pt x="521319" y="598069"/>
                  </a:lnTo>
                  <a:lnTo>
                    <a:pt x="521002" y="587922"/>
                  </a:lnTo>
                  <a:lnTo>
                    <a:pt x="521319" y="577774"/>
                  </a:lnTo>
                  <a:lnTo>
                    <a:pt x="521953" y="567943"/>
                  </a:lnTo>
                  <a:lnTo>
                    <a:pt x="522904" y="558429"/>
                  </a:lnTo>
                  <a:lnTo>
                    <a:pt x="524490" y="548916"/>
                  </a:lnTo>
                  <a:lnTo>
                    <a:pt x="526392" y="539402"/>
                  </a:lnTo>
                  <a:lnTo>
                    <a:pt x="528612" y="530523"/>
                  </a:lnTo>
                  <a:lnTo>
                    <a:pt x="531783" y="521643"/>
                  </a:lnTo>
                  <a:lnTo>
                    <a:pt x="534636" y="512764"/>
                  </a:lnTo>
                  <a:lnTo>
                    <a:pt x="538124" y="504202"/>
                  </a:lnTo>
                  <a:lnTo>
                    <a:pt x="541929" y="495956"/>
                  </a:lnTo>
                  <a:lnTo>
                    <a:pt x="546685" y="487711"/>
                  </a:lnTo>
                  <a:lnTo>
                    <a:pt x="551125" y="479783"/>
                  </a:lnTo>
                  <a:lnTo>
                    <a:pt x="556515" y="472489"/>
                  </a:lnTo>
                  <a:lnTo>
                    <a:pt x="561905" y="464879"/>
                  </a:lnTo>
                  <a:lnTo>
                    <a:pt x="567930" y="457585"/>
                  </a:lnTo>
                  <a:lnTo>
                    <a:pt x="573955" y="450925"/>
                  </a:lnTo>
                  <a:lnTo>
                    <a:pt x="580613" y="444266"/>
                  </a:lnTo>
                  <a:lnTo>
                    <a:pt x="587272" y="437923"/>
                  </a:lnTo>
                  <a:lnTo>
                    <a:pt x="594565" y="431581"/>
                  </a:lnTo>
                  <a:lnTo>
                    <a:pt x="602175" y="425873"/>
                  </a:lnTo>
                  <a:lnTo>
                    <a:pt x="609785" y="420165"/>
                  </a:lnTo>
                  <a:lnTo>
                    <a:pt x="618029" y="415091"/>
                  </a:lnTo>
                  <a:lnTo>
                    <a:pt x="626590" y="410017"/>
                  </a:lnTo>
                  <a:lnTo>
                    <a:pt x="635469" y="405577"/>
                  </a:lnTo>
                  <a:lnTo>
                    <a:pt x="644347" y="400820"/>
                  </a:lnTo>
                  <a:lnTo>
                    <a:pt x="653859" y="397015"/>
                  </a:lnTo>
                  <a:lnTo>
                    <a:pt x="663372" y="393526"/>
                  </a:lnTo>
                  <a:lnTo>
                    <a:pt x="673519" y="389721"/>
                  </a:lnTo>
                  <a:lnTo>
                    <a:pt x="683665" y="386867"/>
                  </a:lnTo>
                  <a:lnTo>
                    <a:pt x="694129" y="384330"/>
                  </a:lnTo>
                  <a:lnTo>
                    <a:pt x="704910" y="381793"/>
                  </a:lnTo>
                  <a:lnTo>
                    <a:pt x="716008" y="379890"/>
                  </a:lnTo>
                  <a:lnTo>
                    <a:pt x="716008" y="249237"/>
                  </a:lnTo>
                  <a:close/>
                  <a:moveTo>
                    <a:pt x="784828" y="0"/>
                  </a:moveTo>
                  <a:lnTo>
                    <a:pt x="808948" y="317"/>
                  </a:lnTo>
                  <a:lnTo>
                    <a:pt x="832750" y="1588"/>
                  </a:lnTo>
                  <a:lnTo>
                    <a:pt x="856551" y="3175"/>
                  </a:lnTo>
                  <a:lnTo>
                    <a:pt x="880036" y="5716"/>
                  </a:lnTo>
                  <a:lnTo>
                    <a:pt x="903203" y="9209"/>
                  </a:lnTo>
                  <a:lnTo>
                    <a:pt x="926370" y="13020"/>
                  </a:lnTo>
                  <a:lnTo>
                    <a:pt x="949538" y="17466"/>
                  </a:lnTo>
                  <a:lnTo>
                    <a:pt x="972387" y="22864"/>
                  </a:lnTo>
                  <a:lnTo>
                    <a:pt x="994920" y="28581"/>
                  </a:lnTo>
                  <a:lnTo>
                    <a:pt x="1017452" y="35249"/>
                  </a:lnTo>
                  <a:lnTo>
                    <a:pt x="1039668" y="42871"/>
                  </a:lnTo>
                  <a:lnTo>
                    <a:pt x="1061565" y="50493"/>
                  </a:lnTo>
                  <a:lnTo>
                    <a:pt x="1083146" y="59067"/>
                  </a:lnTo>
                  <a:lnTo>
                    <a:pt x="1104727" y="68276"/>
                  </a:lnTo>
                  <a:lnTo>
                    <a:pt x="1125990" y="78121"/>
                  </a:lnTo>
                  <a:lnTo>
                    <a:pt x="1146618" y="88283"/>
                  </a:lnTo>
                  <a:lnTo>
                    <a:pt x="1167246" y="99397"/>
                  </a:lnTo>
                  <a:lnTo>
                    <a:pt x="1187240" y="111147"/>
                  </a:lnTo>
                  <a:lnTo>
                    <a:pt x="1207233" y="123215"/>
                  </a:lnTo>
                  <a:lnTo>
                    <a:pt x="1226910" y="136553"/>
                  </a:lnTo>
                  <a:lnTo>
                    <a:pt x="1245634" y="149890"/>
                  </a:lnTo>
                  <a:lnTo>
                    <a:pt x="1264675" y="163863"/>
                  </a:lnTo>
                  <a:lnTo>
                    <a:pt x="1283082" y="178154"/>
                  </a:lnTo>
                  <a:lnTo>
                    <a:pt x="1300854" y="193714"/>
                  </a:lnTo>
                  <a:lnTo>
                    <a:pt x="1318309" y="209275"/>
                  </a:lnTo>
                  <a:lnTo>
                    <a:pt x="1335129" y="225153"/>
                  </a:lnTo>
                  <a:lnTo>
                    <a:pt x="1351949" y="242302"/>
                  </a:lnTo>
                  <a:lnTo>
                    <a:pt x="1368134" y="259450"/>
                  </a:lnTo>
                  <a:lnTo>
                    <a:pt x="1383368" y="277234"/>
                  </a:lnTo>
                  <a:lnTo>
                    <a:pt x="1398918" y="295335"/>
                  </a:lnTo>
                  <a:lnTo>
                    <a:pt x="1413199" y="314389"/>
                  </a:lnTo>
                  <a:lnTo>
                    <a:pt x="1427163" y="333760"/>
                  </a:lnTo>
                  <a:lnTo>
                    <a:pt x="1313549" y="414104"/>
                  </a:lnTo>
                  <a:lnTo>
                    <a:pt x="1301806" y="397908"/>
                  </a:lnTo>
                  <a:lnTo>
                    <a:pt x="1289747" y="382665"/>
                  </a:lnTo>
                  <a:lnTo>
                    <a:pt x="1277370" y="367740"/>
                  </a:lnTo>
                  <a:lnTo>
                    <a:pt x="1264675" y="352814"/>
                  </a:lnTo>
                  <a:lnTo>
                    <a:pt x="1251346" y="338524"/>
                  </a:lnTo>
                  <a:lnTo>
                    <a:pt x="1238017" y="324868"/>
                  </a:lnTo>
                  <a:lnTo>
                    <a:pt x="1223736" y="311531"/>
                  </a:lnTo>
                  <a:lnTo>
                    <a:pt x="1209455" y="298828"/>
                  </a:lnTo>
                  <a:lnTo>
                    <a:pt x="1194539" y="286126"/>
                  </a:lnTo>
                  <a:lnTo>
                    <a:pt x="1179623" y="274058"/>
                  </a:lnTo>
                  <a:lnTo>
                    <a:pt x="1164073" y="262308"/>
                  </a:lnTo>
                  <a:lnTo>
                    <a:pt x="1148522" y="251829"/>
                  </a:lnTo>
                  <a:lnTo>
                    <a:pt x="1132654" y="241031"/>
                  </a:lnTo>
                  <a:lnTo>
                    <a:pt x="1116151" y="230869"/>
                  </a:lnTo>
                  <a:lnTo>
                    <a:pt x="1099649" y="221342"/>
                  </a:lnTo>
                  <a:lnTo>
                    <a:pt x="1082511" y="212133"/>
                  </a:lnTo>
                  <a:lnTo>
                    <a:pt x="1065374" y="203559"/>
                  </a:lnTo>
                  <a:lnTo>
                    <a:pt x="1047919" y="195620"/>
                  </a:lnTo>
                  <a:lnTo>
                    <a:pt x="1030464" y="187998"/>
                  </a:lnTo>
                  <a:lnTo>
                    <a:pt x="1012375" y="180694"/>
                  </a:lnTo>
                  <a:lnTo>
                    <a:pt x="994603" y="174343"/>
                  </a:lnTo>
                  <a:lnTo>
                    <a:pt x="976196" y="168309"/>
                  </a:lnTo>
                  <a:lnTo>
                    <a:pt x="957472" y="162910"/>
                  </a:lnTo>
                  <a:lnTo>
                    <a:pt x="939065" y="157829"/>
                  </a:lnTo>
                  <a:lnTo>
                    <a:pt x="920341" y="153701"/>
                  </a:lnTo>
                  <a:lnTo>
                    <a:pt x="901616" y="150208"/>
                  </a:lnTo>
                  <a:lnTo>
                    <a:pt x="882258" y="146715"/>
                  </a:lnTo>
                  <a:lnTo>
                    <a:pt x="862899" y="144174"/>
                  </a:lnTo>
                  <a:lnTo>
                    <a:pt x="843857" y="141951"/>
                  </a:lnTo>
                  <a:lnTo>
                    <a:pt x="824181" y="140681"/>
                  </a:lnTo>
                  <a:lnTo>
                    <a:pt x="804505" y="139728"/>
                  </a:lnTo>
                  <a:lnTo>
                    <a:pt x="784828" y="139411"/>
                  </a:lnTo>
                  <a:lnTo>
                    <a:pt x="768326" y="139728"/>
                  </a:lnTo>
                  <a:lnTo>
                    <a:pt x="751823" y="140363"/>
                  </a:lnTo>
                  <a:lnTo>
                    <a:pt x="735320" y="141316"/>
                  </a:lnTo>
                  <a:lnTo>
                    <a:pt x="719135" y="142586"/>
                  </a:lnTo>
                  <a:lnTo>
                    <a:pt x="702632" y="144492"/>
                  </a:lnTo>
                  <a:lnTo>
                    <a:pt x="686764" y="146715"/>
                  </a:lnTo>
                  <a:lnTo>
                    <a:pt x="670897" y="149573"/>
                  </a:lnTo>
                  <a:lnTo>
                    <a:pt x="655029" y="152431"/>
                  </a:lnTo>
                  <a:lnTo>
                    <a:pt x="639478" y="155924"/>
                  </a:lnTo>
                  <a:lnTo>
                    <a:pt x="623927" y="160052"/>
                  </a:lnTo>
                  <a:lnTo>
                    <a:pt x="608377" y="163863"/>
                  </a:lnTo>
                  <a:lnTo>
                    <a:pt x="593144" y="168309"/>
                  </a:lnTo>
                  <a:lnTo>
                    <a:pt x="578228" y="173390"/>
                  </a:lnTo>
                  <a:lnTo>
                    <a:pt x="562994" y="178471"/>
                  </a:lnTo>
                  <a:lnTo>
                    <a:pt x="548396" y="184505"/>
                  </a:lnTo>
                  <a:lnTo>
                    <a:pt x="533797" y="190221"/>
                  </a:lnTo>
                  <a:lnTo>
                    <a:pt x="519516" y="196572"/>
                  </a:lnTo>
                  <a:lnTo>
                    <a:pt x="505235" y="203241"/>
                  </a:lnTo>
                  <a:lnTo>
                    <a:pt x="491271" y="210228"/>
                  </a:lnTo>
                  <a:lnTo>
                    <a:pt x="477308" y="217532"/>
                  </a:lnTo>
                  <a:lnTo>
                    <a:pt x="463978" y="225153"/>
                  </a:lnTo>
                  <a:lnTo>
                    <a:pt x="450332" y="233092"/>
                  </a:lnTo>
                  <a:lnTo>
                    <a:pt x="437003" y="241349"/>
                  </a:lnTo>
                  <a:lnTo>
                    <a:pt x="423991" y="249923"/>
                  </a:lnTo>
                  <a:lnTo>
                    <a:pt x="411297" y="258815"/>
                  </a:lnTo>
                  <a:lnTo>
                    <a:pt x="398603" y="268024"/>
                  </a:lnTo>
                  <a:lnTo>
                    <a:pt x="386543" y="277551"/>
                  </a:lnTo>
                  <a:lnTo>
                    <a:pt x="374483" y="287396"/>
                  </a:lnTo>
                  <a:lnTo>
                    <a:pt x="362424" y="296923"/>
                  </a:lnTo>
                  <a:lnTo>
                    <a:pt x="350999" y="307402"/>
                  </a:lnTo>
                  <a:lnTo>
                    <a:pt x="339574" y="317882"/>
                  </a:lnTo>
                  <a:lnTo>
                    <a:pt x="328466" y="328997"/>
                  </a:lnTo>
                  <a:lnTo>
                    <a:pt x="317676" y="340112"/>
                  </a:lnTo>
                  <a:lnTo>
                    <a:pt x="306886" y="351226"/>
                  </a:lnTo>
                  <a:lnTo>
                    <a:pt x="296730" y="362976"/>
                  </a:lnTo>
                  <a:lnTo>
                    <a:pt x="286575" y="374726"/>
                  </a:lnTo>
                  <a:lnTo>
                    <a:pt x="277054" y="386794"/>
                  </a:lnTo>
                  <a:lnTo>
                    <a:pt x="267533" y="399179"/>
                  </a:lnTo>
                  <a:lnTo>
                    <a:pt x="258330" y="411564"/>
                  </a:lnTo>
                  <a:lnTo>
                    <a:pt x="249444" y="424584"/>
                  </a:lnTo>
                  <a:lnTo>
                    <a:pt x="240875" y="437604"/>
                  </a:lnTo>
                  <a:lnTo>
                    <a:pt x="232624" y="450942"/>
                  </a:lnTo>
                  <a:lnTo>
                    <a:pt x="224690" y="464279"/>
                  </a:lnTo>
                  <a:lnTo>
                    <a:pt x="217073" y="477935"/>
                  </a:lnTo>
                  <a:lnTo>
                    <a:pt x="209774" y="491590"/>
                  </a:lnTo>
                  <a:lnTo>
                    <a:pt x="202792" y="505563"/>
                  </a:lnTo>
                  <a:lnTo>
                    <a:pt x="196445" y="520171"/>
                  </a:lnTo>
                  <a:lnTo>
                    <a:pt x="189780" y="534462"/>
                  </a:lnTo>
                  <a:lnTo>
                    <a:pt x="183751" y="548752"/>
                  </a:lnTo>
                  <a:lnTo>
                    <a:pt x="178355" y="563678"/>
                  </a:lnTo>
                  <a:lnTo>
                    <a:pt x="173278" y="578603"/>
                  </a:lnTo>
                  <a:lnTo>
                    <a:pt x="168200" y="593846"/>
                  </a:lnTo>
                  <a:lnTo>
                    <a:pt x="163757" y="608772"/>
                  </a:lnTo>
                  <a:lnTo>
                    <a:pt x="159314" y="624332"/>
                  </a:lnTo>
                  <a:lnTo>
                    <a:pt x="155506" y="639893"/>
                  </a:lnTo>
                  <a:lnTo>
                    <a:pt x="152332" y="655454"/>
                  </a:lnTo>
                  <a:lnTo>
                    <a:pt x="148841" y="671650"/>
                  </a:lnTo>
                  <a:lnTo>
                    <a:pt x="146302" y="687210"/>
                  </a:lnTo>
                  <a:lnTo>
                    <a:pt x="144081" y="703724"/>
                  </a:lnTo>
                  <a:lnTo>
                    <a:pt x="142494" y="719602"/>
                  </a:lnTo>
                  <a:lnTo>
                    <a:pt x="140907" y="735798"/>
                  </a:lnTo>
                  <a:lnTo>
                    <a:pt x="139955" y="752629"/>
                  </a:lnTo>
                  <a:lnTo>
                    <a:pt x="139320" y="769142"/>
                  </a:lnTo>
                  <a:lnTo>
                    <a:pt x="139003" y="785973"/>
                  </a:lnTo>
                  <a:lnTo>
                    <a:pt x="139320" y="800263"/>
                  </a:lnTo>
                  <a:lnTo>
                    <a:pt x="139638" y="814871"/>
                  </a:lnTo>
                  <a:lnTo>
                    <a:pt x="140590" y="829162"/>
                  </a:lnTo>
                  <a:lnTo>
                    <a:pt x="141542" y="844087"/>
                  </a:lnTo>
                  <a:lnTo>
                    <a:pt x="143129" y="858378"/>
                  </a:lnTo>
                  <a:lnTo>
                    <a:pt x="144715" y="872350"/>
                  </a:lnTo>
                  <a:lnTo>
                    <a:pt x="146620" y="886641"/>
                  </a:lnTo>
                  <a:lnTo>
                    <a:pt x="149158" y="900931"/>
                  </a:lnTo>
                  <a:lnTo>
                    <a:pt x="152015" y="914586"/>
                  </a:lnTo>
                  <a:lnTo>
                    <a:pt x="154871" y="928559"/>
                  </a:lnTo>
                  <a:lnTo>
                    <a:pt x="158044" y="942215"/>
                  </a:lnTo>
                  <a:lnTo>
                    <a:pt x="161853" y="955870"/>
                  </a:lnTo>
                  <a:lnTo>
                    <a:pt x="165661" y="969208"/>
                  </a:lnTo>
                  <a:lnTo>
                    <a:pt x="169469" y="983180"/>
                  </a:lnTo>
                  <a:lnTo>
                    <a:pt x="174230" y="996201"/>
                  </a:lnTo>
                  <a:lnTo>
                    <a:pt x="178673" y="1009538"/>
                  </a:lnTo>
                  <a:lnTo>
                    <a:pt x="183433" y="1022558"/>
                  </a:lnTo>
                  <a:lnTo>
                    <a:pt x="188828" y="1035261"/>
                  </a:lnTo>
                  <a:lnTo>
                    <a:pt x="194223" y="1047964"/>
                  </a:lnTo>
                  <a:lnTo>
                    <a:pt x="200253" y="1060666"/>
                  </a:lnTo>
                  <a:lnTo>
                    <a:pt x="205966" y="1073369"/>
                  </a:lnTo>
                  <a:lnTo>
                    <a:pt x="212630" y="1085754"/>
                  </a:lnTo>
                  <a:lnTo>
                    <a:pt x="219295" y="1098139"/>
                  </a:lnTo>
                  <a:lnTo>
                    <a:pt x="225642" y="1110206"/>
                  </a:lnTo>
                  <a:lnTo>
                    <a:pt x="232941" y="1121956"/>
                  </a:lnTo>
                  <a:lnTo>
                    <a:pt x="239923" y="1133706"/>
                  </a:lnTo>
                  <a:lnTo>
                    <a:pt x="247857" y="1145456"/>
                  </a:lnTo>
                  <a:lnTo>
                    <a:pt x="255474" y="1156571"/>
                  </a:lnTo>
                  <a:lnTo>
                    <a:pt x="263408" y="1168003"/>
                  </a:lnTo>
                  <a:lnTo>
                    <a:pt x="271659" y="1179118"/>
                  </a:lnTo>
                  <a:lnTo>
                    <a:pt x="280228" y="1189915"/>
                  </a:lnTo>
                  <a:lnTo>
                    <a:pt x="289114" y="1200395"/>
                  </a:lnTo>
                  <a:lnTo>
                    <a:pt x="297682" y="1210874"/>
                  </a:lnTo>
                  <a:lnTo>
                    <a:pt x="307203" y="1221036"/>
                  </a:lnTo>
                  <a:lnTo>
                    <a:pt x="316407" y="1231198"/>
                  </a:lnTo>
                  <a:lnTo>
                    <a:pt x="326245" y="1241361"/>
                  </a:lnTo>
                  <a:lnTo>
                    <a:pt x="336083" y="1250887"/>
                  </a:lnTo>
                  <a:lnTo>
                    <a:pt x="345604" y="1260414"/>
                  </a:lnTo>
                  <a:lnTo>
                    <a:pt x="356076" y="1269624"/>
                  </a:lnTo>
                  <a:lnTo>
                    <a:pt x="366549" y="1278833"/>
                  </a:lnTo>
                  <a:lnTo>
                    <a:pt x="377022" y="1287725"/>
                  </a:lnTo>
                  <a:lnTo>
                    <a:pt x="388130" y="1296299"/>
                  </a:lnTo>
                  <a:lnTo>
                    <a:pt x="398920" y="1304556"/>
                  </a:lnTo>
                  <a:lnTo>
                    <a:pt x="410345" y="1312813"/>
                  </a:lnTo>
                  <a:lnTo>
                    <a:pt x="421770" y="1320752"/>
                  </a:lnTo>
                  <a:lnTo>
                    <a:pt x="433195" y="1328373"/>
                  </a:lnTo>
                  <a:lnTo>
                    <a:pt x="444937" y="1335995"/>
                  </a:lnTo>
                  <a:lnTo>
                    <a:pt x="456997" y="1343299"/>
                  </a:lnTo>
                  <a:lnTo>
                    <a:pt x="469056" y="1349968"/>
                  </a:lnTo>
                  <a:lnTo>
                    <a:pt x="481116" y="1356636"/>
                  </a:lnTo>
                  <a:lnTo>
                    <a:pt x="493810" y="1362988"/>
                  </a:lnTo>
                  <a:lnTo>
                    <a:pt x="506187" y="1369339"/>
                  </a:lnTo>
                  <a:lnTo>
                    <a:pt x="518882" y="1375373"/>
                  </a:lnTo>
                  <a:lnTo>
                    <a:pt x="532211" y="1380771"/>
                  </a:lnTo>
                  <a:lnTo>
                    <a:pt x="545222" y="1386170"/>
                  </a:lnTo>
                  <a:lnTo>
                    <a:pt x="558551" y="1391569"/>
                  </a:lnTo>
                  <a:lnTo>
                    <a:pt x="571881" y="1396015"/>
                  </a:lnTo>
                  <a:lnTo>
                    <a:pt x="585210" y="1400778"/>
                  </a:lnTo>
                  <a:lnTo>
                    <a:pt x="598856" y="1404906"/>
                  </a:lnTo>
                  <a:lnTo>
                    <a:pt x="613137" y="1408717"/>
                  </a:lnTo>
                  <a:lnTo>
                    <a:pt x="626784" y="1412845"/>
                  </a:lnTo>
                  <a:lnTo>
                    <a:pt x="641065" y="1416021"/>
                  </a:lnTo>
                  <a:lnTo>
                    <a:pt x="655029" y="1418879"/>
                  </a:lnTo>
                  <a:lnTo>
                    <a:pt x="669627" y="1422055"/>
                  </a:lnTo>
                  <a:lnTo>
                    <a:pt x="644873" y="1558925"/>
                  </a:lnTo>
                  <a:lnTo>
                    <a:pt x="627418" y="1555432"/>
                  </a:lnTo>
                  <a:lnTo>
                    <a:pt x="609964" y="1551939"/>
                  </a:lnTo>
                  <a:lnTo>
                    <a:pt x="593144" y="1547493"/>
                  </a:lnTo>
                  <a:lnTo>
                    <a:pt x="576006" y="1543365"/>
                  </a:lnTo>
                  <a:lnTo>
                    <a:pt x="559186" y="1538601"/>
                  </a:lnTo>
                  <a:lnTo>
                    <a:pt x="542684" y="1533202"/>
                  </a:lnTo>
                  <a:lnTo>
                    <a:pt x="526181" y="1527804"/>
                  </a:lnTo>
                  <a:lnTo>
                    <a:pt x="509996" y="1521770"/>
                  </a:lnTo>
                  <a:lnTo>
                    <a:pt x="493493" y="1515736"/>
                  </a:lnTo>
                  <a:lnTo>
                    <a:pt x="477942" y="1509068"/>
                  </a:lnTo>
                  <a:lnTo>
                    <a:pt x="462074" y="1502081"/>
                  </a:lnTo>
                  <a:lnTo>
                    <a:pt x="446524" y="1495095"/>
                  </a:lnTo>
                  <a:lnTo>
                    <a:pt x="431291" y="1487473"/>
                  </a:lnTo>
                  <a:lnTo>
                    <a:pt x="416057" y="1479852"/>
                  </a:lnTo>
                  <a:lnTo>
                    <a:pt x="401141" y="1471595"/>
                  </a:lnTo>
                  <a:lnTo>
                    <a:pt x="386226" y="1463338"/>
                  </a:lnTo>
                  <a:lnTo>
                    <a:pt x="371944" y="1454446"/>
                  </a:lnTo>
                  <a:lnTo>
                    <a:pt x="357346" y="1445555"/>
                  </a:lnTo>
                  <a:lnTo>
                    <a:pt x="343382" y="1436028"/>
                  </a:lnTo>
                  <a:lnTo>
                    <a:pt x="329736" y="1426501"/>
                  </a:lnTo>
                  <a:lnTo>
                    <a:pt x="316089" y="1416339"/>
                  </a:lnTo>
                  <a:lnTo>
                    <a:pt x="302760" y="1406177"/>
                  </a:lnTo>
                  <a:lnTo>
                    <a:pt x="289431" y="1395697"/>
                  </a:lnTo>
                  <a:lnTo>
                    <a:pt x="276419" y="1384900"/>
                  </a:lnTo>
                  <a:lnTo>
                    <a:pt x="263725" y="1373785"/>
                  </a:lnTo>
                  <a:lnTo>
                    <a:pt x="251348" y="1362670"/>
                  </a:lnTo>
                  <a:lnTo>
                    <a:pt x="238971" y="1350920"/>
                  </a:lnTo>
                  <a:lnTo>
                    <a:pt x="227229" y="1339170"/>
                  </a:lnTo>
                  <a:lnTo>
                    <a:pt x="215486" y="1327103"/>
                  </a:lnTo>
                  <a:lnTo>
                    <a:pt x="204062" y="1315036"/>
                  </a:lnTo>
                  <a:lnTo>
                    <a:pt x="192954" y="1302333"/>
                  </a:lnTo>
                  <a:lnTo>
                    <a:pt x="182164" y="1289630"/>
                  </a:lnTo>
                  <a:lnTo>
                    <a:pt x="171374" y="1276928"/>
                  </a:lnTo>
                  <a:lnTo>
                    <a:pt x="161535" y="1263590"/>
                  </a:lnTo>
                  <a:lnTo>
                    <a:pt x="151380" y="1250252"/>
                  </a:lnTo>
                  <a:lnTo>
                    <a:pt x="141542" y="1236597"/>
                  </a:lnTo>
                  <a:lnTo>
                    <a:pt x="132021" y="1222624"/>
                  </a:lnTo>
                  <a:lnTo>
                    <a:pt x="122818" y="1208651"/>
                  </a:lnTo>
                  <a:lnTo>
                    <a:pt x="113932" y="1194361"/>
                  </a:lnTo>
                  <a:lnTo>
                    <a:pt x="105363" y="1180071"/>
                  </a:lnTo>
                  <a:lnTo>
                    <a:pt x="97112" y="1165145"/>
                  </a:lnTo>
                  <a:lnTo>
                    <a:pt x="89178" y="1150219"/>
                  </a:lnTo>
                  <a:lnTo>
                    <a:pt x="81561" y="1135294"/>
                  </a:lnTo>
                  <a:lnTo>
                    <a:pt x="74262" y="1120368"/>
                  </a:lnTo>
                  <a:lnTo>
                    <a:pt x="66962" y="1104808"/>
                  </a:lnTo>
                  <a:lnTo>
                    <a:pt x="60615" y="1089247"/>
                  </a:lnTo>
                  <a:lnTo>
                    <a:pt x="53951" y="1073369"/>
                  </a:lnTo>
                  <a:lnTo>
                    <a:pt x="48238" y="1057491"/>
                  </a:lnTo>
                  <a:lnTo>
                    <a:pt x="42208" y="1041612"/>
                  </a:lnTo>
                  <a:lnTo>
                    <a:pt x="37131" y="1025417"/>
                  </a:lnTo>
                  <a:lnTo>
                    <a:pt x="32053" y="1009221"/>
                  </a:lnTo>
                  <a:lnTo>
                    <a:pt x="27293" y="992390"/>
                  </a:lnTo>
                  <a:lnTo>
                    <a:pt x="23167" y="975876"/>
                  </a:lnTo>
                  <a:lnTo>
                    <a:pt x="19041" y="959363"/>
                  </a:lnTo>
                  <a:lnTo>
                    <a:pt x="15550" y="942532"/>
                  </a:lnTo>
                  <a:lnTo>
                    <a:pt x="12377" y="925701"/>
                  </a:lnTo>
                  <a:lnTo>
                    <a:pt x="9203" y="908235"/>
                  </a:lnTo>
                  <a:lnTo>
                    <a:pt x="6982" y="891087"/>
                  </a:lnTo>
                  <a:lnTo>
                    <a:pt x="4760" y="873621"/>
                  </a:lnTo>
                  <a:lnTo>
                    <a:pt x="3173" y="856472"/>
                  </a:lnTo>
                  <a:lnTo>
                    <a:pt x="1904" y="838689"/>
                  </a:lnTo>
                  <a:lnTo>
                    <a:pt x="952" y="821222"/>
                  </a:lnTo>
                  <a:lnTo>
                    <a:pt x="317" y="803439"/>
                  </a:lnTo>
                  <a:lnTo>
                    <a:pt x="0" y="785973"/>
                  </a:lnTo>
                  <a:lnTo>
                    <a:pt x="317" y="765649"/>
                  </a:lnTo>
                  <a:lnTo>
                    <a:pt x="952" y="745325"/>
                  </a:lnTo>
                  <a:lnTo>
                    <a:pt x="2221" y="725318"/>
                  </a:lnTo>
                  <a:lnTo>
                    <a:pt x="4125" y="705629"/>
                  </a:lnTo>
                  <a:lnTo>
                    <a:pt x="6030" y="685622"/>
                  </a:lnTo>
                  <a:lnTo>
                    <a:pt x="8886" y="666251"/>
                  </a:lnTo>
                  <a:lnTo>
                    <a:pt x="12377" y="646879"/>
                  </a:lnTo>
                  <a:lnTo>
                    <a:pt x="15868" y="627508"/>
                  </a:lnTo>
                  <a:lnTo>
                    <a:pt x="19993" y="608454"/>
                  </a:lnTo>
                  <a:lnTo>
                    <a:pt x="24754" y="589718"/>
                  </a:lnTo>
                  <a:lnTo>
                    <a:pt x="29831" y="570982"/>
                  </a:lnTo>
                  <a:lnTo>
                    <a:pt x="35227" y="552245"/>
                  </a:lnTo>
                  <a:lnTo>
                    <a:pt x="41256" y="534144"/>
                  </a:lnTo>
                  <a:lnTo>
                    <a:pt x="47604" y="515725"/>
                  </a:lnTo>
                  <a:lnTo>
                    <a:pt x="54268" y="497941"/>
                  </a:lnTo>
                  <a:lnTo>
                    <a:pt x="61567" y="480158"/>
                  </a:lnTo>
                  <a:lnTo>
                    <a:pt x="69501" y="462692"/>
                  </a:lnTo>
                  <a:lnTo>
                    <a:pt x="77435" y="445225"/>
                  </a:lnTo>
                  <a:lnTo>
                    <a:pt x="86004" y="428395"/>
                  </a:lnTo>
                  <a:lnTo>
                    <a:pt x="94890" y="411246"/>
                  </a:lnTo>
                  <a:lnTo>
                    <a:pt x="104093" y="395050"/>
                  </a:lnTo>
                  <a:lnTo>
                    <a:pt x="113614" y="378854"/>
                  </a:lnTo>
                  <a:lnTo>
                    <a:pt x="123770" y="362341"/>
                  </a:lnTo>
                  <a:lnTo>
                    <a:pt x="133925" y="346780"/>
                  </a:lnTo>
                  <a:lnTo>
                    <a:pt x="145033" y="330902"/>
                  </a:lnTo>
                  <a:lnTo>
                    <a:pt x="156140" y="315977"/>
                  </a:lnTo>
                  <a:lnTo>
                    <a:pt x="167565" y="301051"/>
                  </a:lnTo>
                  <a:lnTo>
                    <a:pt x="179308" y="286443"/>
                  </a:lnTo>
                  <a:lnTo>
                    <a:pt x="191367" y="271835"/>
                  </a:lnTo>
                  <a:lnTo>
                    <a:pt x="204062" y="257545"/>
                  </a:lnTo>
                  <a:lnTo>
                    <a:pt x="216756" y="243889"/>
                  </a:lnTo>
                  <a:lnTo>
                    <a:pt x="229768" y="230552"/>
                  </a:lnTo>
                  <a:lnTo>
                    <a:pt x="243731" y="217214"/>
                  </a:lnTo>
                  <a:lnTo>
                    <a:pt x="257378" y="204194"/>
                  </a:lnTo>
                  <a:lnTo>
                    <a:pt x="271342" y="191809"/>
                  </a:lnTo>
                  <a:lnTo>
                    <a:pt x="285623" y="179424"/>
                  </a:lnTo>
                  <a:lnTo>
                    <a:pt x="300539" y="167674"/>
                  </a:lnTo>
                  <a:lnTo>
                    <a:pt x="315455" y="156242"/>
                  </a:lnTo>
                  <a:lnTo>
                    <a:pt x="330688" y="145127"/>
                  </a:lnTo>
                  <a:lnTo>
                    <a:pt x="346556" y="134330"/>
                  </a:lnTo>
                  <a:lnTo>
                    <a:pt x="362106" y="124168"/>
                  </a:lnTo>
                  <a:lnTo>
                    <a:pt x="377974" y="114005"/>
                  </a:lnTo>
                  <a:lnTo>
                    <a:pt x="394477" y="104479"/>
                  </a:lnTo>
                  <a:lnTo>
                    <a:pt x="410980" y="94952"/>
                  </a:lnTo>
                  <a:lnTo>
                    <a:pt x="428117" y="86060"/>
                  </a:lnTo>
                  <a:lnTo>
                    <a:pt x="444937" y="77803"/>
                  </a:lnTo>
                  <a:lnTo>
                    <a:pt x="462392" y="69546"/>
                  </a:lnTo>
                  <a:lnTo>
                    <a:pt x="479529" y="61925"/>
                  </a:lnTo>
                  <a:lnTo>
                    <a:pt x="497619" y="54621"/>
                  </a:lnTo>
                  <a:lnTo>
                    <a:pt x="515391" y="47634"/>
                  </a:lnTo>
                  <a:lnTo>
                    <a:pt x="533480" y="41283"/>
                  </a:lnTo>
                  <a:lnTo>
                    <a:pt x="551570" y="35567"/>
                  </a:lnTo>
                  <a:lnTo>
                    <a:pt x="570294" y="29851"/>
                  </a:lnTo>
                  <a:lnTo>
                    <a:pt x="589018" y="24770"/>
                  </a:lnTo>
                  <a:lnTo>
                    <a:pt x="607742" y="20324"/>
                  </a:lnTo>
                  <a:lnTo>
                    <a:pt x="627101" y="15878"/>
                  </a:lnTo>
                  <a:lnTo>
                    <a:pt x="646143" y="12385"/>
                  </a:lnTo>
                  <a:lnTo>
                    <a:pt x="665501" y="9209"/>
                  </a:lnTo>
                  <a:lnTo>
                    <a:pt x="685178" y="6351"/>
                  </a:lnTo>
                  <a:lnTo>
                    <a:pt x="704854" y="4128"/>
                  </a:lnTo>
                  <a:lnTo>
                    <a:pt x="724530" y="2223"/>
                  </a:lnTo>
                  <a:lnTo>
                    <a:pt x="744524" y="952"/>
                  </a:lnTo>
                  <a:lnTo>
                    <a:pt x="764835" y="317"/>
                  </a:lnTo>
                  <a:lnTo>
                    <a:pt x="7848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4" name="e7d195523061f1c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 hidden="1">
            <a:extLst>
              <a:ext uri="{FF2B5EF4-FFF2-40B4-BE49-F238E27FC236}">
                <a16:creationId xmlns:a16="http://schemas.microsoft.com/office/drawing/2014/main" xmlns="" id="{253B6C43-F510-4516-A532-17338F78EDC5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e7d195523061f1c0dc554706afe4c72a60a25314cbaece805811E654B44695D34D35691164BB3D154CCFD5D798F6FEAD99EAA8F1ADC3D4AFA5BC9ED0BB3A4B45073A038AC38E89AB54D31AA59602B9F11A29459BC811AFFF45A9C39052ACBA38F2F7DC04F22EB0CC6C7365DCE581D124AF00D71D0DBC7A3A2E054C90205733772EEA43437BE5B476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9136769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4908015" y="375985"/>
            <a:ext cx="23759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 WORD</a:t>
            </a:r>
          </a:p>
        </p:txBody>
      </p:sp>
      <p:grpSp>
        <p:nvGrpSpPr>
          <p:cNvPr id="14" name="组合 1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>
            <a:grpSpLocks noChangeAspect="1"/>
          </p:cNvGrpSpPr>
          <p:nvPr/>
        </p:nvGrpSpPr>
        <p:grpSpPr>
          <a:xfrm>
            <a:off x="918934" y="2088019"/>
            <a:ext cx="1619999" cy="2160000"/>
            <a:chOff x="5816601" y="-11436350"/>
            <a:chExt cx="404813" cy="539751"/>
          </a:xfrm>
          <a:solidFill>
            <a:srgbClr val="404040"/>
          </a:solidFill>
        </p:grpSpPr>
        <p:sp>
          <p:nvSpPr>
            <p:cNvPr id="15" name="Freeform 178"/>
            <p:cNvSpPr>
              <a:spLocks/>
            </p:cNvSpPr>
            <p:nvPr/>
          </p:nvSpPr>
          <p:spPr bwMode="auto">
            <a:xfrm>
              <a:off x="5816601" y="-11345862"/>
              <a:ext cx="404813" cy="449263"/>
            </a:xfrm>
            <a:custGeom>
              <a:avLst/>
              <a:gdLst>
                <a:gd name="T0" fmla="*/ 43 w 255"/>
                <a:gd name="T1" fmla="*/ 92 h 283"/>
                <a:gd name="T2" fmla="*/ 99 w 255"/>
                <a:gd name="T3" fmla="*/ 35 h 283"/>
                <a:gd name="T4" fmla="*/ 128 w 255"/>
                <a:gd name="T5" fmla="*/ 35 h 283"/>
                <a:gd name="T6" fmla="*/ 85 w 255"/>
                <a:gd name="T7" fmla="*/ 113 h 283"/>
                <a:gd name="T8" fmla="*/ 85 w 255"/>
                <a:gd name="T9" fmla="*/ 198 h 283"/>
                <a:gd name="T10" fmla="*/ 0 w 255"/>
                <a:gd name="T11" fmla="*/ 198 h 283"/>
                <a:gd name="T12" fmla="*/ 0 w 255"/>
                <a:gd name="T13" fmla="*/ 227 h 283"/>
                <a:gd name="T14" fmla="*/ 113 w 255"/>
                <a:gd name="T15" fmla="*/ 227 h 283"/>
                <a:gd name="T16" fmla="*/ 113 w 255"/>
                <a:gd name="T17" fmla="*/ 141 h 283"/>
                <a:gd name="T18" fmla="*/ 170 w 255"/>
                <a:gd name="T19" fmla="*/ 191 h 283"/>
                <a:gd name="T20" fmla="*/ 170 w 255"/>
                <a:gd name="T21" fmla="*/ 283 h 283"/>
                <a:gd name="T22" fmla="*/ 199 w 255"/>
                <a:gd name="T23" fmla="*/ 283 h 283"/>
                <a:gd name="T24" fmla="*/ 199 w 255"/>
                <a:gd name="T25" fmla="*/ 170 h 283"/>
                <a:gd name="T26" fmla="*/ 142 w 255"/>
                <a:gd name="T27" fmla="*/ 120 h 283"/>
                <a:gd name="T28" fmla="*/ 156 w 255"/>
                <a:gd name="T29" fmla="*/ 85 h 283"/>
                <a:gd name="T30" fmla="*/ 170 w 255"/>
                <a:gd name="T31" fmla="*/ 99 h 283"/>
                <a:gd name="T32" fmla="*/ 255 w 255"/>
                <a:gd name="T33" fmla="*/ 99 h 283"/>
                <a:gd name="T34" fmla="*/ 255 w 255"/>
                <a:gd name="T35" fmla="*/ 71 h 283"/>
                <a:gd name="T36" fmla="*/ 184 w 255"/>
                <a:gd name="T37" fmla="*/ 71 h 283"/>
                <a:gd name="T38" fmla="*/ 184 w 255"/>
                <a:gd name="T39" fmla="*/ 0 h 283"/>
                <a:gd name="T40" fmla="*/ 85 w 255"/>
                <a:gd name="T41" fmla="*/ 0 h 283"/>
                <a:gd name="T42" fmla="*/ 28 w 255"/>
                <a:gd name="T43" fmla="*/ 78 h 283"/>
                <a:gd name="T44" fmla="*/ 43 w 255"/>
                <a:gd name="T45" fmla="*/ 9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5" h="283">
                  <a:moveTo>
                    <a:pt x="43" y="92"/>
                  </a:moveTo>
                  <a:lnTo>
                    <a:pt x="99" y="35"/>
                  </a:lnTo>
                  <a:lnTo>
                    <a:pt x="128" y="35"/>
                  </a:lnTo>
                  <a:lnTo>
                    <a:pt x="85" y="113"/>
                  </a:lnTo>
                  <a:lnTo>
                    <a:pt x="85" y="198"/>
                  </a:lnTo>
                  <a:lnTo>
                    <a:pt x="0" y="198"/>
                  </a:lnTo>
                  <a:lnTo>
                    <a:pt x="0" y="227"/>
                  </a:lnTo>
                  <a:lnTo>
                    <a:pt x="113" y="227"/>
                  </a:lnTo>
                  <a:lnTo>
                    <a:pt x="113" y="141"/>
                  </a:lnTo>
                  <a:lnTo>
                    <a:pt x="170" y="191"/>
                  </a:lnTo>
                  <a:lnTo>
                    <a:pt x="170" y="283"/>
                  </a:lnTo>
                  <a:lnTo>
                    <a:pt x="199" y="283"/>
                  </a:lnTo>
                  <a:lnTo>
                    <a:pt x="199" y="170"/>
                  </a:lnTo>
                  <a:lnTo>
                    <a:pt x="142" y="120"/>
                  </a:lnTo>
                  <a:lnTo>
                    <a:pt x="156" y="85"/>
                  </a:lnTo>
                  <a:lnTo>
                    <a:pt x="170" y="99"/>
                  </a:lnTo>
                  <a:lnTo>
                    <a:pt x="255" y="99"/>
                  </a:lnTo>
                  <a:lnTo>
                    <a:pt x="255" y="71"/>
                  </a:lnTo>
                  <a:lnTo>
                    <a:pt x="184" y="71"/>
                  </a:lnTo>
                  <a:lnTo>
                    <a:pt x="184" y="0"/>
                  </a:lnTo>
                  <a:lnTo>
                    <a:pt x="85" y="0"/>
                  </a:lnTo>
                  <a:lnTo>
                    <a:pt x="28" y="78"/>
                  </a:lnTo>
                  <a:lnTo>
                    <a:pt x="43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6" name="Oval 179"/>
            <p:cNvSpPr>
              <a:spLocks noChangeArrowheads="1"/>
            </p:cNvSpPr>
            <p:nvPr/>
          </p:nvSpPr>
          <p:spPr bwMode="auto">
            <a:xfrm>
              <a:off x="6086475" y="-11436350"/>
              <a:ext cx="90488" cy="90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2" name="组合 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608361" y="4610138"/>
            <a:ext cx="3187297" cy="1768265"/>
            <a:chOff x="608361" y="4610138"/>
            <a:chExt cx="3187297" cy="1768265"/>
          </a:xfrm>
        </p:grpSpPr>
        <p:sp>
          <p:nvSpPr>
            <p:cNvPr id="17" name="矩形 16"/>
            <p:cNvSpPr/>
            <p:nvPr/>
          </p:nvSpPr>
          <p:spPr>
            <a:xfrm>
              <a:off x="608362" y="4610138"/>
              <a:ext cx="3143250" cy="416844"/>
            </a:xfrm>
            <a:prstGeom prst="rect">
              <a:avLst/>
            </a:prstGeom>
            <a:solidFill>
              <a:srgbClr val="4040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Step 01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08361" y="5101134"/>
              <a:ext cx="3187297" cy="1277269"/>
            </a:xfrm>
            <a:prstGeom prst="rect">
              <a:avLst/>
            </a:prstGeom>
          </p:spPr>
          <p:txBody>
            <a:bodyPr wrap="square" lIns="121917" tIns="60958" rIns="121917" bIns="60958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软雅黑"/>
                </a:rPr>
                <a:t>KEY WORD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ea typeface="微软雅黑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3" name="组合 2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3421825" y="3699957"/>
            <a:ext cx="3143250" cy="1694113"/>
            <a:chOff x="3421825" y="3699957"/>
            <a:chExt cx="3143250" cy="1694113"/>
          </a:xfrm>
        </p:grpSpPr>
        <p:sp>
          <p:nvSpPr>
            <p:cNvPr id="18" name="矩形 17"/>
            <p:cNvSpPr/>
            <p:nvPr/>
          </p:nvSpPr>
          <p:spPr>
            <a:xfrm>
              <a:off x="3421825" y="3699957"/>
              <a:ext cx="3143250" cy="416844"/>
            </a:xfrm>
            <a:prstGeom prst="rect">
              <a:avLst/>
            </a:prstGeom>
            <a:solidFill>
              <a:srgbClr val="A5A5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Step 02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962400" y="4116801"/>
              <a:ext cx="2602675" cy="1277269"/>
            </a:xfrm>
            <a:prstGeom prst="rect">
              <a:avLst/>
            </a:prstGeom>
          </p:spPr>
          <p:txBody>
            <a:bodyPr wrap="square" lIns="121917" tIns="60958" rIns="121917" bIns="60958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50000"/>
                </a:lnSpc>
              </a:pPr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软雅黑"/>
                </a:rPr>
                <a:t>KEY WORD</a:t>
              </a:r>
            </a:p>
            <a:p>
              <a:pPr lvl="0" algn="r">
                <a:lnSpc>
                  <a:spcPct val="150000"/>
                </a:lnSpc>
              </a:pP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Lorem ipsum dolor sit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amet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,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consectetuer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adipiscing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elit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. Maecenas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porttitor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congue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massa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. </a:t>
              </a:r>
            </a:p>
          </p:txBody>
        </p:sp>
      </p:grpSp>
      <p:grpSp>
        <p:nvGrpSpPr>
          <p:cNvPr id="4" name="组合 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6235288" y="2789777"/>
            <a:ext cx="3143250" cy="1694113"/>
            <a:chOff x="6235288" y="2789777"/>
            <a:chExt cx="3143250" cy="1694113"/>
          </a:xfrm>
        </p:grpSpPr>
        <p:sp>
          <p:nvSpPr>
            <p:cNvPr id="19" name="矩形 18"/>
            <p:cNvSpPr/>
            <p:nvPr/>
          </p:nvSpPr>
          <p:spPr>
            <a:xfrm>
              <a:off x="6235288" y="2789777"/>
              <a:ext cx="3143250" cy="416844"/>
            </a:xfrm>
            <a:prstGeom prst="rect">
              <a:avLst/>
            </a:prstGeom>
            <a:solidFill>
              <a:srgbClr val="4040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zh-CN" kern="0" dirty="0">
                  <a:solidFill>
                    <a:prstClr val="white"/>
                  </a:solidFill>
                  <a:latin typeface="Arial"/>
                  <a:ea typeface="微软雅黑"/>
                </a:rPr>
                <a:t>Step 03</a:t>
              </a:r>
              <a:endParaRPr lang="zh-CN" altLang="en-US" kern="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775863" y="3206621"/>
              <a:ext cx="2602675" cy="1277269"/>
            </a:xfrm>
            <a:prstGeom prst="rect">
              <a:avLst/>
            </a:prstGeom>
          </p:spPr>
          <p:txBody>
            <a:bodyPr wrap="square" lIns="121917" tIns="60958" rIns="121917" bIns="60958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50000"/>
                </a:lnSpc>
              </a:pPr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软雅黑"/>
                </a:rPr>
                <a:t>KEY WORD</a:t>
              </a:r>
            </a:p>
            <a:p>
              <a:pPr lvl="0" algn="r">
                <a:lnSpc>
                  <a:spcPct val="150000"/>
                </a:lnSpc>
              </a:pP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Lorem ipsum dolor sit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amet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,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consectetuer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adipiscing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elit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. Maecenas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porttitor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congue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massa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. </a:t>
              </a:r>
            </a:p>
          </p:txBody>
        </p:sp>
      </p:grpSp>
      <p:grpSp>
        <p:nvGrpSpPr>
          <p:cNvPr id="5" name="组合 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9048750" y="1879597"/>
            <a:ext cx="3143250" cy="1971112"/>
            <a:chOff x="9048750" y="1879597"/>
            <a:chExt cx="3143250" cy="1971112"/>
          </a:xfrm>
        </p:grpSpPr>
        <p:sp>
          <p:nvSpPr>
            <p:cNvPr id="20" name="矩形 19"/>
            <p:cNvSpPr/>
            <p:nvPr/>
          </p:nvSpPr>
          <p:spPr>
            <a:xfrm>
              <a:off x="9048750" y="1879597"/>
              <a:ext cx="3143250" cy="416844"/>
            </a:xfrm>
            <a:prstGeom prst="rect">
              <a:avLst/>
            </a:prstGeom>
            <a:solidFill>
              <a:srgbClr val="A5A5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Step 04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9589326" y="2296441"/>
              <a:ext cx="2391887" cy="1554268"/>
            </a:xfrm>
            <a:prstGeom prst="rect">
              <a:avLst/>
            </a:prstGeom>
          </p:spPr>
          <p:txBody>
            <a:bodyPr wrap="square" lIns="121917" tIns="60958" rIns="121917" bIns="60958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50000"/>
                </a:lnSpc>
              </a:pPr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软雅黑"/>
                </a:rPr>
                <a:t>KEY WORD</a:t>
              </a:r>
            </a:p>
            <a:p>
              <a:pPr lvl="0" algn="r">
                <a:lnSpc>
                  <a:spcPct val="150000"/>
                </a:lnSpc>
              </a:pP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Lorem ipsum dolor sit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amet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,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consectetuer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adipiscing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elit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. Maecenas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porttitor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congue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massa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. </a:t>
              </a:r>
            </a:p>
          </p:txBody>
        </p:sp>
      </p:grpSp>
      <p:sp>
        <p:nvSpPr>
          <p:cNvPr id="6" name="e7d195523061f1c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 hidden="1">
            <a:extLst>
              <a:ext uri="{FF2B5EF4-FFF2-40B4-BE49-F238E27FC236}">
                <a16:creationId xmlns:a16="http://schemas.microsoft.com/office/drawing/2014/main" xmlns="" id="{CE5D1700-7F90-4F98-8C03-6E354D129165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e7d195523061f1c0dc554706afe4c72a60a25314cbaece805811E654B44695D34D35691164BB3D154CCFD5D798F6FEAD99EAA8F1ADC3D4AFA5BC9ED0BB3A4B45073A038AC38E89AB54D31AA59602B9F11A29459BC811AFFF45A9C39052ACBA38F2F7DC04F22EB0CC6C7365DCE581D124AF00D71D0DBC7A3A2E054C90205733772EEA43437BE5B476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42535201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4"/>
            <a:ext cx="12192000" cy="6857996"/>
          </a:xfrm>
          <a:prstGeom prst="rect">
            <a:avLst/>
          </a:prstGeom>
        </p:spPr>
      </p:pic>
      <p:sp>
        <p:nvSpPr>
          <p:cNvPr id="5" name="矩形 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ysClr val="windowText" lastClr="000000">
                  <a:alpha val="50000"/>
                </a:sysClr>
              </a:gs>
              <a:gs pos="100000">
                <a:sysClr val="windowText" lastClr="000000">
                  <a:alpha val="60000"/>
                </a:sys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tIns="36000" bIns="792000" rtlCol="0" anchor="ctr"/>
          <a:lstStyle/>
          <a:p>
            <a:pPr algn="ctr"/>
            <a:endParaRPr lang="zh-CN" altLang="en-US" sz="19900" kern="0">
              <a:ln>
                <a:solidFill>
                  <a:prstClr val="white">
                    <a:alpha val="38000"/>
                  </a:prstClr>
                </a:solidFill>
              </a:ln>
              <a:solidFill>
                <a:prstClr val="white">
                  <a:alpha val="11000"/>
                </a:prstClr>
              </a:solidFill>
              <a:latin typeface="Segoe UI" panose="020B0502040204020203" pitchFamily="34" charset="0"/>
              <a:ea typeface="微软雅黑"/>
              <a:cs typeface="Segoe UI" panose="020B0502040204020203" pitchFamily="34" charset="0"/>
            </a:endParaRPr>
          </a:p>
        </p:txBody>
      </p:sp>
      <p:sp>
        <p:nvSpPr>
          <p:cNvPr id="6" name="椭圆 5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3434443" y="767443"/>
            <a:ext cx="5323115" cy="5323115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alpha val="50000"/>
                </a:sysClr>
              </a:gs>
              <a:gs pos="100000">
                <a:sysClr val="windowText" lastClr="000000">
                  <a:alpha val="60000"/>
                </a:sys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tIns="36000" bIns="792000" rtlCol="0" anchor="ctr"/>
          <a:lstStyle/>
          <a:p>
            <a:pPr algn="ctr"/>
            <a:endParaRPr lang="zh-CN" altLang="en-US" sz="19900" kern="0">
              <a:ln>
                <a:solidFill>
                  <a:prstClr val="white">
                    <a:alpha val="38000"/>
                  </a:prstClr>
                </a:solidFill>
              </a:ln>
              <a:solidFill>
                <a:prstClr val="white">
                  <a:alpha val="11000"/>
                </a:prstClr>
              </a:solidFill>
              <a:latin typeface="Segoe UI" panose="020B0502040204020203" pitchFamily="34" charset="0"/>
              <a:ea typeface="微软雅黑"/>
              <a:cs typeface="Segoe UI" panose="020B0502040204020203" pitchFamily="34" charset="0"/>
            </a:endParaRPr>
          </a:p>
        </p:txBody>
      </p:sp>
      <p:sp>
        <p:nvSpPr>
          <p:cNvPr id="7" name="椭圆 6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3092450" y="425450"/>
            <a:ext cx="6007100" cy="6007100"/>
          </a:xfrm>
          <a:prstGeom prst="ellipse">
            <a:avLst/>
          </a:prstGeom>
          <a:noFill/>
          <a:ln>
            <a:solidFill>
              <a:schemeClr val="bg1">
                <a:alpha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2692514" y="25514"/>
            <a:ext cx="6806973" cy="6806973"/>
          </a:xfrm>
          <a:prstGeom prst="ellipse">
            <a:avLst/>
          </a:prstGeom>
          <a:noFill/>
          <a:ln>
            <a:solidFill>
              <a:schemeClr val="bg1">
                <a:alpha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2249772" y="-417228"/>
            <a:ext cx="7692457" cy="7692457"/>
          </a:xfrm>
          <a:prstGeom prst="ellipse">
            <a:avLst/>
          </a:prstGeom>
          <a:noFill/>
          <a:ln>
            <a:solidFill>
              <a:schemeClr val="bg1">
                <a:alpha val="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1729256" y="-937744"/>
            <a:ext cx="8733489" cy="8733489"/>
          </a:xfrm>
          <a:prstGeom prst="ellipse">
            <a:avLst/>
          </a:prstGeom>
          <a:noFill/>
          <a:ln>
            <a:solidFill>
              <a:schemeClr val="bg1">
                <a:alpha val="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 7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 rot="13500000">
            <a:off x="1077816" y="3406773"/>
            <a:ext cx="218480" cy="218480"/>
          </a:xfrm>
          <a:custGeom>
            <a:avLst/>
            <a:gdLst>
              <a:gd name="connsiteX0" fmla="*/ 547842 w 565910"/>
              <a:gd name="connsiteY0" fmla="*/ 547842 h 565910"/>
              <a:gd name="connsiteX1" fmla="*/ 504224 w 565910"/>
              <a:gd name="connsiteY1" fmla="*/ 565910 h 565910"/>
              <a:gd name="connsiteX2" fmla="*/ 442538 w 565910"/>
              <a:gd name="connsiteY2" fmla="*/ 504224 h 565910"/>
              <a:gd name="connsiteX3" fmla="*/ 442538 w 565910"/>
              <a:gd name="connsiteY3" fmla="*/ 123372 h 565910"/>
              <a:gd name="connsiteX4" fmla="*/ 61686 w 565910"/>
              <a:gd name="connsiteY4" fmla="*/ 123372 h 565910"/>
              <a:gd name="connsiteX5" fmla="*/ 0 w 565910"/>
              <a:gd name="connsiteY5" fmla="*/ 61686 h 565910"/>
              <a:gd name="connsiteX6" fmla="*/ 61686 w 565910"/>
              <a:gd name="connsiteY6" fmla="*/ 0 h 565910"/>
              <a:gd name="connsiteX7" fmla="*/ 504224 w 565910"/>
              <a:gd name="connsiteY7" fmla="*/ 0 h 565910"/>
              <a:gd name="connsiteX8" fmla="*/ 547842 w 565910"/>
              <a:gd name="connsiteY8" fmla="*/ 18067 h 565910"/>
              <a:gd name="connsiteX9" fmla="*/ 547842 w 565910"/>
              <a:gd name="connsiteY9" fmla="*/ 18067 h 565910"/>
              <a:gd name="connsiteX10" fmla="*/ 547842 w 565910"/>
              <a:gd name="connsiteY10" fmla="*/ 18067 h 565910"/>
              <a:gd name="connsiteX11" fmla="*/ 565910 w 565910"/>
              <a:gd name="connsiteY11" fmla="*/ 61686 h 565910"/>
              <a:gd name="connsiteX12" fmla="*/ 565910 w 565910"/>
              <a:gd name="connsiteY12" fmla="*/ 504224 h 565910"/>
              <a:gd name="connsiteX13" fmla="*/ 547842 w 565910"/>
              <a:gd name="connsiteY13" fmla="*/ 547842 h 56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65910" h="565910">
                <a:moveTo>
                  <a:pt x="547842" y="547842"/>
                </a:moveTo>
                <a:cubicBezTo>
                  <a:pt x="536679" y="559005"/>
                  <a:pt x="521258" y="565910"/>
                  <a:pt x="504224" y="565910"/>
                </a:cubicBezTo>
                <a:cubicBezTo>
                  <a:pt x="470156" y="565910"/>
                  <a:pt x="442538" y="538292"/>
                  <a:pt x="442538" y="504224"/>
                </a:cubicBezTo>
                <a:lnTo>
                  <a:pt x="442538" y="123372"/>
                </a:lnTo>
                <a:lnTo>
                  <a:pt x="61686" y="123372"/>
                </a:lnTo>
                <a:cubicBezTo>
                  <a:pt x="27618" y="123372"/>
                  <a:pt x="0" y="95754"/>
                  <a:pt x="0" y="61686"/>
                </a:cubicBezTo>
                <a:cubicBezTo>
                  <a:pt x="0" y="27618"/>
                  <a:pt x="27618" y="0"/>
                  <a:pt x="61686" y="0"/>
                </a:cubicBezTo>
                <a:lnTo>
                  <a:pt x="504224" y="0"/>
                </a:lnTo>
                <a:cubicBezTo>
                  <a:pt x="521258" y="0"/>
                  <a:pt x="536679" y="6904"/>
                  <a:pt x="547842" y="18067"/>
                </a:cubicBezTo>
                <a:lnTo>
                  <a:pt x="547842" y="18067"/>
                </a:lnTo>
                <a:lnTo>
                  <a:pt x="547842" y="18067"/>
                </a:lnTo>
                <a:cubicBezTo>
                  <a:pt x="559005" y="29230"/>
                  <a:pt x="565910" y="44652"/>
                  <a:pt x="565910" y="61686"/>
                </a:cubicBezTo>
                <a:lnTo>
                  <a:pt x="565910" y="504224"/>
                </a:lnTo>
                <a:cubicBezTo>
                  <a:pt x="565910" y="521258"/>
                  <a:pt x="559005" y="536679"/>
                  <a:pt x="547842" y="5478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 8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 rot="8100000" flipH="1">
            <a:off x="10895705" y="3406773"/>
            <a:ext cx="218480" cy="218480"/>
          </a:xfrm>
          <a:custGeom>
            <a:avLst/>
            <a:gdLst>
              <a:gd name="connsiteX0" fmla="*/ 547842 w 565910"/>
              <a:gd name="connsiteY0" fmla="*/ 547842 h 565910"/>
              <a:gd name="connsiteX1" fmla="*/ 504224 w 565910"/>
              <a:gd name="connsiteY1" fmla="*/ 565910 h 565910"/>
              <a:gd name="connsiteX2" fmla="*/ 442538 w 565910"/>
              <a:gd name="connsiteY2" fmla="*/ 504224 h 565910"/>
              <a:gd name="connsiteX3" fmla="*/ 442538 w 565910"/>
              <a:gd name="connsiteY3" fmla="*/ 123372 h 565910"/>
              <a:gd name="connsiteX4" fmla="*/ 61686 w 565910"/>
              <a:gd name="connsiteY4" fmla="*/ 123372 h 565910"/>
              <a:gd name="connsiteX5" fmla="*/ 0 w 565910"/>
              <a:gd name="connsiteY5" fmla="*/ 61686 h 565910"/>
              <a:gd name="connsiteX6" fmla="*/ 61686 w 565910"/>
              <a:gd name="connsiteY6" fmla="*/ 0 h 565910"/>
              <a:gd name="connsiteX7" fmla="*/ 504224 w 565910"/>
              <a:gd name="connsiteY7" fmla="*/ 0 h 565910"/>
              <a:gd name="connsiteX8" fmla="*/ 547842 w 565910"/>
              <a:gd name="connsiteY8" fmla="*/ 18067 h 565910"/>
              <a:gd name="connsiteX9" fmla="*/ 547842 w 565910"/>
              <a:gd name="connsiteY9" fmla="*/ 18067 h 565910"/>
              <a:gd name="connsiteX10" fmla="*/ 547842 w 565910"/>
              <a:gd name="connsiteY10" fmla="*/ 18067 h 565910"/>
              <a:gd name="connsiteX11" fmla="*/ 565910 w 565910"/>
              <a:gd name="connsiteY11" fmla="*/ 61686 h 565910"/>
              <a:gd name="connsiteX12" fmla="*/ 565910 w 565910"/>
              <a:gd name="connsiteY12" fmla="*/ 504224 h 565910"/>
              <a:gd name="connsiteX13" fmla="*/ 547842 w 565910"/>
              <a:gd name="connsiteY13" fmla="*/ 547842 h 56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65910" h="565910">
                <a:moveTo>
                  <a:pt x="547842" y="547842"/>
                </a:moveTo>
                <a:cubicBezTo>
                  <a:pt x="536679" y="559005"/>
                  <a:pt x="521258" y="565910"/>
                  <a:pt x="504224" y="565910"/>
                </a:cubicBezTo>
                <a:cubicBezTo>
                  <a:pt x="470156" y="565910"/>
                  <a:pt x="442538" y="538292"/>
                  <a:pt x="442538" y="504224"/>
                </a:cubicBezTo>
                <a:lnTo>
                  <a:pt x="442538" y="123372"/>
                </a:lnTo>
                <a:lnTo>
                  <a:pt x="61686" y="123372"/>
                </a:lnTo>
                <a:cubicBezTo>
                  <a:pt x="27618" y="123372"/>
                  <a:pt x="0" y="95754"/>
                  <a:pt x="0" y="61686"/>
                </a:cubicBezTo>
                <a:cubicBezTo>
                  <a:pt x="0" y="27618"/>
                  <a:pt x="27618" y="0"/>
                  <a:pt x="61686" y="0"/>
                </a:cubicBezTo>
                <a:lnTo>
                  <a:pt x="504224" y="0"/>
                </a:lnTo>
                <a:cubicBezTo>
                  <a:pt x="521258" y="0"/>
                  <a:pt x="536679" y="6904"/>
                  <a:pt x="547842" y="18067"/>
                </a:cubicBezTo>
                <a:lnTo>
                  <a:pt x="547842" y="18067"/>
                </a:lnTo>
                <a:lnTo>
                  <a:pt x="547842" y="18067"/>
                </a:lnTo>
                <a:cubicBezTo>
                  <a:pt x="559005" y="29230"/>
                  <a:pt x="565910" y="44652"/>
                  <a:pt x="565910" y="61686"/>
                </a:cubicBezTo>
                <a:lnTo>
                  <a:pt x="565910" y="504224"/>
                </a:lnTo>
                <a:cubicBezTo>
                  <a:pt x="565910" y="521258"/>
                  <a:pt x="559005" y="536679"/>
                  <a:pt x="547842" y="5478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 txBox="1"/>
          <p:nvPr/>
        </p:nvSpPr>
        <p:spPr>
          <a:xfrm>
            <a:off x="4966528" y="1159220"/>
            <a:ext cx="225895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3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3883959" y="3255003"/>
            <a:ext cx="4424083" cy="83099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KEY WORD</a:t>
            </a:r>
          </a:p>
        </p:txBody>
      </p:sp>
      <p:sp>
        <p:nvSpPr>
          <p:cNvPr id="15" name="矩形 1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4031877" y="4289021"/>
            <a:ext cx="4128247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1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/>
                </a:solidFill>
              </a:rPr>
              <a:t>amet</a:t>
            </a:r>
            <a:r>
              <a:rPr lang="en-US" altLang="zh-CN" sz="1100" dirty="0">
                <a:solidFill>
                  <a:schemeClr val="bg1"/>
                </a:solidFill>
              </a:rPr>
              <a:t>, </a:t>
            </a:r>
            <a:r>
              <a:rPr lang="en-US" altLang="zh-CN" sz="1100" dirty="0" err="1">
                <a:solidFill>
                  <a:schemeClr val="bg1"/>
                </a:solidFill>
              </a:rPr>
              <a:t>consectetur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adipisicing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elit</a:t>
            </a:r>
            <a:r>
              <a:rPr lang="en-US" altLang="zh-CN" sz="1100" dirty="0">
                <a:solidFill>
                  <a:schemeClr val="bg1"/>
                </a:solidFill>
              </a:rPr>
              <a:t>, </a:t>
            </a:r>
            <a:r>
              <a:rPr lang="en-US" altLang="zh-CN" sz="1100" dirty="0" err="1">
                <a:solidFill>
                  <a:schemeClr val="bg1"/>
                </a:solidFill>
              </a:rPr>
              <a:t>sed</a:t>
            </a:r>
            <a:r>
              <a:rPr lang="en-US" altLang="zh-CN" sz="1100" dirty="0">
                <a:solidFill>
                  <a:schemeClr val="bg1"/>
                </a:solidFill>
              </a:rPr>
              <a:t> do </a:t>
            </a:r>
            <a:r>
              <a:rPr lang="en-US" altLang="zh-CN" sz="1100" dirty="0" err="1">
                <a:solidFill>
                  <a:schemeClr val="bg1"/>
                </a:solidFill>
              </a:rPr>
              <a:t>eiusmod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tempor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incididunt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ut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labore</a:t>
            </a:r>
            <a:r>
              <a:rPr lang="en-US" altLang="zh-CN" sz="1100" dirty="0">
                <a:solidFill>
                  <a:schemeClr val="bg1"/>
                </a:solidFill>
              </a:rPr>
              <a:t> et </a:t>
            </a:r>
            <a:r>
              <a:rPr lang="en-US" altLang="zh-CN" sz="1100" dirty="0" err="1">
                <a:solidFill>
                  <a:schemeClr val="bg1"/>
                </a:solidFill>
              </a:rPr>
              <a:t>dolore</a:t>
            </a:r>
            <a:r>
              <a:rPr lang="en-US" altLang="zh-CN" sz="1100" dirty="0">
                <a:solidFill>
                  <a:schemeClr val="bg1"/>
                </a:solidFill>
              </a:rPr>
              <a:t> magna </a:t>
            </a:r>
            <a:r>
              <a:rPr lang="en-US" altLang="zh-CN" sz="1100" dirty="0" err="1">
                <a:solidFill>
                  <a:schemeClr val="bg1"/>
                </a:solidFill>
              </a:rPr>
              <a:t>aliqua</a:t>
            </a:r>
            <a:r>
              <a:rPr lang="en-US" altLang="zh-CN" sz="1100" dirty="0">
                <a:solidFill>
                  <a:schemeClr val="bg1"/>
                </a:solidFill>
              </a:rPr>
              <a:t>. </a:t>
            </a:r>
            <a:r>
              <a:rPr lang="en-US" altLang="zh-CN" sz="1100" dirty="0" err="1">
                <a:solidFill>
                  <a:schemeClr val="bg1"/>
                </a:solidFill>
              </a:rPr>
              <a:t>Ut</a:t>
            </a:r>
            <a:r>
              <a:rPr lang="en-US" altLang="zh-CN" sz="1100" dirty="0">
                <a:solidFill>
                  <a:schemeClr val="bg1"/>
                </a:solidFill>
              </a:rPr>
              <a:t> culpa qui </a:t>
            </a:r>
            <a:r>
              <a:rPr lang="en-US" altLang="zh-CN" sz="1100" dirty="0" err="1">
                <a:solidFill>
                  <a:schemeClr val="bg1"/>
                </a:solidFill>
              </a:rPr>
              <a:t>officia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deserunt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mollit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anim</a:t>
            </a:r>
            <a:r>
              <a:rPr lang="en-US" altLang="zh-CN" sz="1100" dirty="0">
                <a:solidFill>
                  <a:schemeClr val="bg1"/>
                </a:solidFill>
              </a:rPr>
              <a:t> id </a:t>
            </a:r>
            <a:r>
              <a:rPr lang="en-US" altLang="zh-CN" sz="1100" dirty="0" err="1">
                <a:solidFill>
                  <a:schemeClr val="bg1"/>
                </a:solidFill>
              </a:rPr>
              <a:t>est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laborum</a:t>
            </a:r>
            <a:r>
              <a:rPr lang="en-US" altLang="zh-CN" sz="1100" dirty="0">
                <a:solidFill>
                  <a:schemeClr val="bg1"/>
                </a:solidFill>
              </a:rPr>
              <a:t>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cxnSp>
        <p:nvCxnSpPr>
          <p:cNvPr id="16" name="直接连接符 15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CxnSpPr/>
          <p:nvPr/>
        </p:nvCxnSpPr>
        <p:spPr>
          <a:xfrm>
            <a:off x="4159624" y="3160059"/>
            <a:ext cx="387275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CxnSpPr/>
          <p:nvPr/>
        </p:nvCxnSpPr>
        <p:spPr>
          <a:xfrm>
            <a:off x="4159624" y="4132729"/>
            <a:ext cx="387275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6024000" y="884034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8160742" y="4585431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3880973" y="4585431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弧形 28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3623034" y="955566"/>
            <a:ext cx="4946400" cy="4946400"/>
          </a:xfrm>
          <a:prstGeom prst="arc">
            <a:avLst>
              <a:gd name="adj1" fmla="val 1732455"/>
              <a:gd name="adj2" fmla="val 8961436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弧形 29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3623034" y="955566"/>
            <a:ext cx="4946400" cy="4946400"/>
          </a:xfrm>
          <a:prstGeom prst="arc">
            <a:avLst>
              <a:gd name="adj1" fmla="val 16200000"/>
              <a:gd name="adj2" fmla="val 1827471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弧形 3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3623034" y="955566"/>
            <a:ext cx="4946400" cy="4946400"/>
          </a:xfrm>
          <a:prstGeom prst="arc">
            <a:avLst>
              <a:gd name="adj1" fmla="val 8964932"/>
              <a:gd name="adj2" fmla="val 16201783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3339444" y="673100"/>
            <a:ext cx="5513371" cy="5513371"/>
            <a:chOff x="3339314" y="673100"/>
            <a:chExt cx="5513371" cy="5513371"/>
          </a:xfrm>
        </p:grpSpPr>
        <p:grpSp>
          <p:nvGrpSpPr>
            <p:cNvPr id="33" name="组合 32"/>
            <p:cNvGrpSpPr/>
            <p:nvPr/>
          </p:nvGrpSpPr>
          <p:grpSpPr>
            <a:xfrm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91" name="组合 90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20" name="组合 119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45" name="直接连接符 14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6" name="直接连接符 14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1" name="组合 120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43" name="直接连接符 14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直接连接符 14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2" name="组合 121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41" name="直接连接符 14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2" name="直接连接符 14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3" name="组合 122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39" name="直接连接符 13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0" name="直接连接符 13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4" name="组合 123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37" name="直接连接符 13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8" name="直接连接符 13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5" name="组合 124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35" name="直接连接符 13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6" name="直接连接符 13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6" name="组合 125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33" name="直接连接符 13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4" name="直接连接符 13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7" name="组合 126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31" name="直接连接符 13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2" name="直接连接符 13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8" name="组合 127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29" name="直接连接符 12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0" name="直接连接符 12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2" name="组合 91"/>
              <p:cNvGrpSpPr/>
              <p:nvPr/>
            </p:nvGrpSpPr>
            <p:grpSpPr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8" name="直接连接符 11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" name="直接连接符 11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4" name="组合 93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6" name="直接连接符 11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7" name="直接连接符 11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5" name="组合 94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4" name="直接连接符 11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5" name="直接连接符 11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6" name="组合 95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2" name="直接连接符 11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3" name="直接连接符 11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7" name="组合 96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0" name="直接连接符 10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" name="直接连接符 11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8" name="组合 97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08" name="直接连接符 10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" name="直接连接符 10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9" name="组合 98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06" name="直接连接符 10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直接连接符 10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0" name="组合 99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04" name="直接连接符 10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直接连接符 10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1" name="组合 100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02" name="直接连接符 10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直接连接符 10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34" name="组合 33"/>
            <p:cNvGrpSpPr/>
            <p:nvPr/>
          </p:nvGrpSpPr>
          <p:grpSpPr>
            <a:xfrm rot="300000"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64" name="组合 63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89" name="直接连接符 8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直接连接符 8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" name="组合 64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87" name="直接连接符 8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直接连接符 8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6" name="组合 65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85" name="直接连接符 8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直接连接符 8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7" name="组合 66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83" name="直接连接符 8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" name="直接连接符 8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" name="组合 67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81" name="直接连接符 8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" name="直接连接符 8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9" name="组合 68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9" name="直接连接符 7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" name="直接连接符 7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0" name="组合 69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7" name="直接连接符 7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" name="直接连接符 7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1" name="组合 70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5" name="直接连接符 7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" name="直接连接符 7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2" name="组合 71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3" name="直接连接符 7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直接连接符 7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6" name="组合 35"/>
              <p:cNvGrpSpPr/>
              <p:nvPr/>
            </p:nvGrpSpPr>
            <p:grpSpPr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37" name="组合 36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2" name="直接连接符 6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" name="直接连接符 6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8" name="组合 37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0" name="直接连接符 5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直接连接符 6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9" name="组合 38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8" name="直接连接符 5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直接连接符 5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0" name="组合 39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6" name="直接连接符 5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直接连接符 5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1" name="组合 40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4" name="直接连接符 5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直接连接符 5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2" name="组合 41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2" name="直接连接符 5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" name="直接连接符 5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3" name="组合 42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0" name="直接连接符 4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直接连接符 5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4" name="组合 43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48" name="直接连接符 4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直接连接符 4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5" name="组合 44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46" name="直接连接符 4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直接连接符 4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grpSp>
        <p:nvGrpSpPr>
          <p:cNvPr id="147" name="组合 146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 rot="120000">
            <a:off x="3339444" y="673100"/>
            <a:ext cx="5513371" cy="5513371"/>
            <a:chOff x="3339314" y="673100"/>
            <a:chExt cx="5513371" cy="5513371"/>
          </a:xfrm>
        </p:grpSpPr>
        <p:grpSp>
          <p:nvGrpSpPr>
            <p:cNvPr id="148" name="组合 147"/>
            <p:cNvGrpSpPr/>
            <p:nvPr/>
          </p:nvGrpSpPr>
          <p:grpSpPr>
            <a:xfrm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206" name="组合 205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235" name="组合 234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60" name="直接连接符 25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1" name="直接连接符 26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6" name="组合 235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58" name="直接连接符 25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9" name="直接连接符 25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7" name="组合 236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56" name="直接连接符 25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7" name="直接连接符 25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8" name="组合 237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54" name="直接连接符 25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5" name="直接连接符 25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9" name="组合 238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52" name="直接连接符 25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3" name="直接连接符 25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0" name="组合 239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50" name="直接连接符 24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1" name="直接连接符 25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1" name="组合 240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8" name="直接连接符 24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9" name="直接连接符 24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2" name="组合 241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6" name="直接连接符 24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7" name="直接连接符 24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3" name="组合 242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4" name="直接连接符 24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5" name="直接连接符 24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07" name="组合 206"/>
              <p:cNvGrpSpPr/>
              <p:nvPr/>
            </p:nvGrpSpPr>
            <p:grpSpPr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208" name="组合 207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3" name="直接连接符 23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4" name="直接连接符 23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9" name="组合 208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1" name="直接连接符 23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2" name="直接连接符 23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0" name="组合 209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9" name="直接连接符 22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0" name="直接连接符 22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1" name="组合 210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7" name="直接连接符 22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8" name="直接连接符 22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2" name="组合 211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5" name="直接连接符 22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6" name="直接连接符 22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3" name="组合 212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3" name="直接连接符 22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4" name="直接连接符 22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4" name="组合 213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1" name="直接连接符 22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2" name="直接连接符 22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5" name="组合 214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9" name="直接连接符 21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0" name="直接连接符 21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6" name="组合 215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7" name="直接连接符 21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8" name="直接连接符 21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9" name="组合 148"/>
            <p:cNvGrpSpPr/>
            <p:nvPr/>
          </p:nvGrpSpPr>
          <p:grpSpPr>
            <a:xfrm rot="300000"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150" name="组合 149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79" name="组合 178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4" name="直接连接符 20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5" name="直接连接符 20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0" name="组合 179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2" name="直接连接符 20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" name="直接连接符 20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1" name="组合 180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0" name="直接连接符 19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" name="直接连接符 20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2" name="组合 181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8" name="直接连接符 19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" name="直接连接符 19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3" name="组合 182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6" name="直接连接符 19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7" name="直接连接符 19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4" name="组合 183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4" name="直接连接符 19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5" name="直接连接符 19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5" name="组合 184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2" name="直接连接符 19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3" name="直接连接符 19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6" name="组合 185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0" name="直接连接符 18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1" name="直接连接符 19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7" name="组合 186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8" name="直接连接符 18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9" name="直接连接符 18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51" name="组合 150"/>
              <p:cNvGrpSpPr/>
              <p:nvPr/>
            </p:nvGrpSpPr>
            <p:grpSpPr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52" name="组合 151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7" name="直接连接符 17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8" name="直接连接符 17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3" name="组合 152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5" name="直接连接符 17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6" name="直接连接符 17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4" name="组合 153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3" name="直接连接符 17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4" name="直接连接符 17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5" name="组合 154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1" name="直接连接符 17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2" name="直接连接符 17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6" name="组合 155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9" name="直接连接符 16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0" name="直接连接符 16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7" name="组合 156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7" name="直接连接符 16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8" name="直接连接符 16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8" name="组合 157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5" name="直接连接符 16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6" name="直接连接符 16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9" name="组合 158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3" name="直接连接符 16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4" name="直接连接符 16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0" name="组合 159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1" name="直接连接符 16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2" name="直接连接符 16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grpSp>
        <p:nvGrpSpPr>
          <p:cNvPr id="262" name="组合 26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3211052" y="543818"/>
            <a:ext cx="5769896" cy="5769896"/>
            <a:chOff x="3211052" y="543818"/>
            <a:chExt cx="5769896" cy="5769896"/>
          </a:xfrm>
        </p:grpSpPr>
        <p:sp>
          <p:nvSpPr>
            <p:cNvPr id="263" name="弧形 262"/>
            <p:cNvSpPr/>
            <p:nvPr/>
          </p:nvSpPr>
          <p:spPr>
            <a:xfrm rot="117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弧形 263"/>
            <p:cNvSpPr/>
            <p:nvPr/>
          </p:nvSpPr>
          <p:spPr>
            <a:xfrm rot="9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5" name="组合 26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3211052" y="543818"/>
            <a:ext cx="5769896" cy="5769896"/>
            <a:chOff x="3211052" y="543818"/>
            <a:chExt cx="5769896" cy="5769896"/>
          </a:xfrm>
        </p:grpSpPr>
        <p:sp>
          <p:nvSpPr>
            <p:cNvPr id="266" name="弧形 265"/>
            <p:cNvSpPr/>
            <p:nvPr/>
          </p:nvSpPr>
          <p:spPr>
            <a:xfrm rot="171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bg1">
                  <a:alpha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弧形 266"/>
            <p:cNvSpPr/>
            <p:nvPr/>
          </p:nvSpPr>
          <p:spPr>
            <a:xfrm rot="63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bg1">
                  <a:alpha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8" name="组合 267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3023616" y="356382"/>
            <a:ext cx="6144768" cy="6144768"/>
            <a:chOff x="2840736" y="173502"/>
            <a:chExt cx="6510528" cy="6510528"/>
          </a:xfrm>
        </p:grpSpPr>
        <p:sp>
          <p:nvSpPr>
            <p:cNvPr id="269" name="弧形 268"/>
            <p:cNvSpPr/>
            <p:nvPr/>
          </p:nvSpPr>
          <p:spPr>
            <a:xfrm rot="6300000">
              <a:off x="2840736" y="173502"/>
              <a:ext cx="6510528" cy="6510528"/>
            </a:xfrm>
            <a:prstGeom prst="arc">
              <a:avLst>
                <a:gd name="adj1" fmla="val 14923411"/>
                <a:gd name="adj2" fmla="val 15758885"/>
              </a:avLst>
            </a:prstGeom>
            <a:ln w="22225" cap="rnd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弧形 269"/>
            <p:cNvSpPr/>
            <p:nvPr/>
          </p:nvSpPr>
          <p:spPr>
            <a:xfrm rot="17100000">
              <a:off x="2840736" y="173502"/>
              <a:ext cx="6510528" cy="6510528"/>
            </a:xfrm>
            <a:prstGeom prst="arc">
              <a:avLst>
                <a:gd name="adj1" fmla="val 14923411"/>
                <a:gd name="adj2" fmla="val 15758885"/>
              </a:avLst>
            </a:prstGeom>
            <a:ln w="22225" cap="rnd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1" name="组合 27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2843550" y="176316"/>
            <a:ext cx="6504900" cy="6504900"/>
            <a:chOff x="2840736" y="173502"/>
            <a:chExt cx="6510528" cy="6510528"/>
          </a:xfrm>
        </p:grpSpPr>
        <p:sp>
          <p:nvSpPr>
            <p:cNvPr id="272" name="弧形 271"/>
            <p:cNvSpPr/>
            <p:nvPr/>
          </p:nvSpPr>
          <p:spPr>
            <a:xfrm rot="6300000">
              <a:off x="2840736" y="173502"/>
              <a:ext cx="6510528" cy="6510528"/>
            </a:xfrm>
            <a:prstGeom prst="arc">
              <a:avLst>
                <a:gd name="adj1" fmla="val 15120587"/>
                <a:gd name="adj2" fmla="val 15588638"/>
              </a:avLst>
            </a:prstGeom>
            <a:ln w="19050" cap="rnd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弧形 272"/>
            <p:cNvSpPr/>
            <p:nvPr/>
          </p:nvSpPr>
          <p:spPr>
            <a:xfrm rot="17100000">
              <a:off x="2840736" y="173502"/>
              <a:ext cx="6510528" cy="6510528"/>
            </a:xfrm>
            <a:prstGeom prst="arc">
              <a:avLst>
                <a:gd name="adj1" fmla="val 15129466"/>
                <a:gd name="adj2" fmla="val 15565065"/>
              </a:avLst>
            </a:prstGeom>
            <a:ln w="19050" cap="rnd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e7d195523061f1c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 hidden="1">
            <a:extLst>
              <a:ext uri="{FF2B5EF4-FFF2-40B4-BE49-F238E27FC236}">
                <a16:creationId xmlns:a16="http://schemas.microsoft.com/office/drawing/2014/main" xmlns="" id="{C99855CC-87A8-41D0-AD0E-5C128690F187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e7d195523061f1c0dc554706afe4c72a60a25314cbaece805811E654B44695D34D35691164BB3D154CCFD5D798F6FEAD99EAA8F1ADC3D4AFA5BC9ED0BB3A4B45073A038AC38E89AB54D31AA59602B9F11A29459BC811AFFF45A9C39052ACBA38F2F7DC04F22EB0CC6C7365DCE581D124AF00D71D0DBC7A3A2E054C90205733772EEA43437BE5B476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413307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-1.85185E-6 C 0.11198 -1.85185E-6 0.20286 0.16158 0.20286 0.36065 C 0.20286 0.55949 0.11198 0.72107 0 0.72107 C -0.11211 0.72107 -0.20286 0.55949 -0.20286 0.36065 C -0.20286 0.16158 -0.11211 -1.85185E-6 0 -1.85185E-6 Z " pathEditMode="relative" rAng="0" ptsTypes="AAAAA">
                                      <p:cBhvr>
                                        <p:cTn id="7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065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26 0.00069 C -0.05573 0.17314 -0.17995 0.23287 -0.27682 0.13333 C -0.37357 0.03333 -0.40703 -0.18681 -0.35091 -0.35973 C -0.29479 -0.53218 -0.17083 -0.59075 -0.07383 -0.4919 C 0.02305 -0.39237 0.05625 -0.1713 0.00026 0.00069 Z " pathEditMode="relative" rAng="7200000" ptsTypes="AAAAA">
                                      <p:cBhvr>
                                        <p:cTn id="8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52" y="-17986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1.11111E-6 C -0.05599 -0.17222 -0.02279 -0.39305 0.07422 -0.49259 C 0.17109 -0.5919 0.29518 -0.53287 0.35117 -0.36042 C 0.40729 -0.18773 0.37396 0.03264 0.27708 0.13218 C 0.18008 0.23171 0.05599 0.17269 8.33333E-7 -1.11111E-6 Z " pathEditMode="relative" rAng="14400000" ptsTypes="AAAAA">
                                      <p:cBhvr>
                                        <p:cTn id="9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52" y="-18009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1" presetClass="entr" presetSubtype="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08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1" presetClass="entr" presetSubtype="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11" dur="7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6" presetClass="entr" presetSubtype="37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3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6" presetClass="entr" presetSubtype="4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6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6" presetClass="entr" presetSubtype="4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9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6" presetClass="entr" presetSubtype="4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2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/>
      <p:bldP spid="14" grpId="0"/>
      <p:bldP spid="15" grpId="0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4908015" y="375985"/>
            <a:ext cx="23759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 WORD</a:t>
            </a:r>
          </a:p>
        </p:txBody>
      </p:sp>
      <p:grpSp>
        <p:nvGrpSpPr>
          <p:cNvPr id="5" name="组合 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8072862" y="2173961"/>
            <a:ext cx="3661938" cy="3213720"/>
            <a:chOff x="8072862" y="2173961"/>
            <a:chExt cx="3661938" cy="3213720"/>
          </a:xfrm>
        </p:grpSpPr>
        <p:sp>
          <p:nvSpPr>
            <p:cNvPr id="23" name="TextBox 17"/>
            <p:cNvSpPr txBox="1"/>
            <p:nvPr/>
          </p:nvSpPr>
          <p:spPr>
            <a:xfrm>
              <a:off x="8162918" y="2173961"/>
              <a:ext cx="1886088" cy="492438"/>
            </a:xfrm>
            <a:prstGeom prst="rect">
              <a:avLst/>
            </a:prstGeom>
            <a:solidFill>
              <a:srgbClr val="A5A5A5"/>
            </a:solidFill>
          </p:spPr>
          <p:txBody>
            <a:bodyPr wrap="none" lIns="121917" tIns="60958" rIns="121917" bIns="60958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KEY WORD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8072862" y="2710025"/>
              <a:ext cx="3661938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tica" panose="020B0604020202020204" pitchFamily="34" charset="0"/>
                  <a:ea typeface="微软雅黑"/>
                </a:rPr>
                <a:t>When tomorrow turns in today, yesterday, and someday that no more important in your memory, we suddenly realize that we are pushed forward by time. This is not a train in still in which you may feel forward when another train goes by. It is the truth that we've all grown up. And we become different. 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4" name="组合 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779166" y="2173961"/>
            <a:ext cx="3661938" cy="3213720"/>
            <a:chOff x="779166" y="2173961"/>
            <a:chExt cx="3661938" cy="3213720"/>
          </a:xfrm>
        </p:grpSpPr>
        <p:sp>
          <p:nvSpPr>
            <p:cNvPr id="25" name="TextBox 17"/>
            <p:cNvSpPr txBox="1"/>
            <p:nvPr/>
          </p:nvSpPr>
          <p:spPr>
            <a:xfrm>
              <a:off x="2361798" y="2173961"/>
              <a:ext cx="1886088" cy="492438"/>
            </a:xfrm>
            <a:prstGeom prst="rect">
              <a:avLst/>
            </a:prstGeom>
            <a:solidFill>
              <a:srgbClr val="404040"/>
            </a:solidFill>
          </p:spPr>
          <p:txBody>
            <a:bodyPr wrap="none" lIns="121917" tIns="60958" rIns="121917" bIns="60958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KEY WORD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779166" y="2710025"/>
              <a:ext cx="3661938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tica" panose="020B0604020202020204" pitchFamily="34" charset="0"/>
                  <a:ea typeface="微软雅黑"/>
                </a:rPr>
                <a:t>When tomorrow turns in today, yesterday, and someday that no more important in your memory, we suddenly realize that we are pushed forward by time. This is not a train in still in which you may feel forward when another train goes by. It is the truth that we've all grown up. And we become different. 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3" name="组合 2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4585327" y="1893537"/>
            <a:ext cx="3310893" cy="4160837"/>
            <a:chOff x="4585327" y="1893537"/>
            <a:chExt cx="3310893" cy="4160837"/>
          </a:xfrm>
        </p:grpSpPr>
        <p:grpSp>
          <p:nvGrpSpPr>
            <p:cNvPr id="2" name="组合 1"/>
            <p:cNvGrpSpPr/>
            <p:nvPr/>
          </p:nvGrpSpPr>
          <p:grpSpPr>
            <a:xfrm>
              <a:off x="4585327" y="1893537"/>
              <a:ext cx="3310893" cy="4160837"/>
              <a:chOff x="4585327" y="1893537"/>
              <a:chExt cx="3310893" cy="4160837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815836" y="5616224"/>
                <a:ext cx="2552727" cy="438150"/>
              </a:xfrm>
              <a:prstGeom prst="ellipse">
                <a:avLst/>
              </a:prstGeom>
              <a:solidFill>
                <a:sysClr val="window" lastClr="FFFFFF">
                  <a:lumMod val="6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4585327" y="1893537"/>
                <a:ext cx="3310893" cy="3941762"/>
                <a:chOff x="3684588" y="-10437812"/>
                <a:chExt cx="495300" cy="628650"/>
              </a:xfrm>
              <a:solidFill>
                <a:sysClr val="windowText" lastClr="000000">
                  <a:lumMod val="75000"/>
                  <a:lumOff val="25000"/>
                </a:sysClr>
              </a:solidFill>
            </p:grpSpPr>
            <p:sp>
              <p:nvSpPr>
                <p:cNvPr id="18" name="Rectangle 192"/>
                <p:cNvSpPr>
                  <a:spLocks noChangeArrowheads="1"/>
                </p:cNvSpPr>
                <p:nvPr/>
              </p:nvSpPr>
              <p:spPr bwMode="auto">
                <a:xfrm>
                  <a:off x="3887787" y="-10437812"/>
                  <a:ext cx="44450" cy="2016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19" name="Rectangle 193"/>
                <p:cNvSpPr>
                  <a:spLocks noChangeArrowheads="1"/>
                </p:cNvSpPr>
                <p:nvPr/>
              </p:nvSpPr>
              <p:spPr bwMode="auto">
                <a:xfrm>
                  <a:off x="3887787" y="-10213975"/>
                  <a:ext cx="44450" cy="1809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20" name="Rectangle 194"/>
                <p:cNvSpPr>
                  <a:spLocks noChangeArrowheads="1"/>
                </p:cNvSpPr>
                <p:nvPr/>
              </p:nvSpPr>
              <p:spPr bwMode="auto">
                <a:xfrm>
                  <a:off x="3887787" y="-10010775"/>
                  <a:ext cx="44450" cy="2016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21" name="Freeform 191"/>
                <p:cNvSpPr>
                  <a:spLocks/>
                </p:cNvSpPr>
                <p:nvPr/>
              </p:nvSpPr>
              <p:spPr bwMode="auto">
                <a:xfrm>
                  <a:off x="3684588" y="-10145712"/>
                  <a:ext cx="473075" cy="112713"/>
                </a:xfrm>
                <a:custGeom>
                  <a:avLst/>
                  <a:gdLst>
                    <a:gd name="T0" fmla="*/ 0 w 298"/>
                    <a:gd name="T1" fmla="*/ 35 h 71"/>
                    <a:gd name="T2" fmla="*/ 43 w 298"/>
                    <a:gd name="T3" fmla="*/ 0 h 71"/>
                    <a:gd name="T4" fmla="*/ 298 w 298"/>
                    <a:gd name="T5" fmla="*/ 0 h 71"/>
                    <a:gd name="T6" fmla="*/ 298 w 298"/>
                    <a:gd name="T7" fmla="*/ 71 h 71"/>
                    <a:gd name="T8" fmla="*/ 43 w 298"/>
                    <a:gd name="T9" fmla="*/ 71 h 71"/>
                    <a:gd name="T10" fmla="*/ 0 w 298"/>
                    <a:gd name="T11" fmla="*/ 35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8" h="71">
                      <a:moveTo>
                        <a:pt x="0" y="35"/>
                      </a:moveTo>
                      <a:lnTo>
                        <a:pt x="43" y="0"/>
                      </a:lnTo>
                      <a:lnTo>
                        <a:pt x="298" y="0"/>
                      </a:lnTo>
                      <a:lnTo>
                        <a:pt x="298" y="71"/>
                      </a:lnTo>
                      <a:lnTo>
                        <a:pt x="43" y="71"/>
                      </a:ln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4040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22" name="Freeform 190"/>
                <p:cNvSpPr>
                  <a:spLocks/>
                </p:cNvSpPr>
                <p:nvPr/>
              </p:nvSpPr>
              <p:spPr bwMode="auto">
                <a:xfrm>
                  <a:off x="3706813" y="-10348912"/>
                  <a:ext cx="473075" cy="112713"/>
                </a:xfrm>
                <a:custGeom>
                  <a:avLst/>
                  <a:gdLst>
                    <a:gd name="T0" fmla="*/ 298 w 298"/>
                    <a:gd name="T1" fmla="*/ 36 h 71"/>
                    <a:gd name="T2" fmla="*/ 256 w 298"/>
                    <a:gd name="T3" fmla="*/ 71 h 71"/>
                    <a:gd name="T4" fmla="*/ 0 w 298"/>
                    <a:gd name="T5" fmla="*/ 71 h 71"/>
                    <a:gd name="T6" fmla="*/ 0 w 298"/>
                    <a:gd name="T7" fmla="*/ 0 h 71"/>
                    <a:gd name="T8" fmla="*/ 256 w 298"/>
                    <a:gd name="T9" fmla="*/ 0 h 71"/>
                    <a:gd name="T10" fmla="*/ 298 w 298"/>
                    <a:gd name="T11" fmla="*/ 3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8" h="71">
                      <a:moveTo>
                        <a:pt x="298" y="36"/>
                      </a:moveTo>
                      <a:lnTo>
                        <a:pt x="256" y="71"/>
                      </a:lnTo>
                      <a:lnTo>
                        <a:pt x="0" y="71"/>
                      </a:lnTo>
                      <a:lnTo>
                        <a:pt x="0" y="0"/>
                      </a:lnTo>
                      <a:lnTo>
                        <a:pt x="256" y="0"/>
                      </a:lnTo>
                      <a:lnTo>
                        <a:pt x="298" y="36"/>
                      </a:lnTo>
                      <a:close/>
                    </a:path>
                  </a:pathLst>
                </a:custGeom>
                <a:solidFill>
                  <a:srgbClr val="A5A5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27" name="矩形 26"/>
            <p:cNvSpPr/>
            <p:nvPr/>
          </p:nvSpPr>
          <p:spPr>
            <a:xfrm flipH="1">
              <a:off x="5364167" y="2589835"/>
              <a:ext cx="14157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KEY WORD</a:t>
              </a:r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5401879" y="3893763"/>
              <a:ext cx="14157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KEY WORD</a:t>
              </a:r>
            </a:p>
          </p:txBody>
        </p:sp>
      </p:grpSp>
      <p:sp>
        <p:nvSpPr>
          <p:cNvPr id="6" name="e7d195523061f1c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 hidden="1">
            <a:extLst>
              <a:ext uri="{FF2B5EF4-FFF2-40B4-BE49-F238E27FC236}">
                <a16:creationId xmlns:a16="http://schemas.microsoft.com/office/drawing/2014/main" xmlns="" id="{95942410-29E7-48CB-8FE1-07F1D5125066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e7d195523061f1c0dc554706afe4c72a60a25314cbaece805811E654B44695D34D35691164BB3D154CCFD5D798F6FEAD99EAA8F1ADC3D4AFA5BC9ED0BB3A4B45073A038AC38E89AB54D31AA59602B9F11A29459BC811AFFF45A9C39052ACBA38F2F7DC04F22EB0CC6C7365DCE581D124AF00D71D0DBC7A3A2E054C90205733772EEA43437BE5B476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2258989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4901314" y="390499"/>
            <a:ext cx="23893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" name="组合 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1460087" y="2351863"/>
            <a:ext cx="2800321" cy="1200329"/>
            <a:chOff x="1460087" y="2351863"/>
            <a:chExt cx="2800321" cy="1200329"/>
          </a:xfrm>
        </p:grpSpPr>
        <p:sp>
          <p:nvSpPr>
            <p:cNvPr id="61" name="文本框 60"/>
            <p:cNvSpPr txBox="1"/>
            <p:nvPr/>
          </p:nvSpPr>
          <p:spPr>
            <a:xfrm>
              <a:off x="1460087" y="2351863"/>
              <a:ext cx="683200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"/>
                  <a:ea typeface="微软雅黑"/>
                </a:rPr>
                <a:t>1</a:t>
              </a:r>
              <a:endParaRPr lang="zh-CN" altLang="en-US" sz="7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/>
                <a:ea typeface="微软雅黑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2211837" y="2910231"/>
              <a:ext cx="2048571" cy="54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1100">
                  <a:solidFill>
                    <a:prstClr val="black">
                      <a:lumMod val="85000"/>
                      <a:lumOff val="15000"/>
                    </a:prstClr>
                  </a:solidFill>
                  <a:latin typeface="Segoe UI"/>
                  <a:ea typeface="微软雅黑"/>
                </a:rPr>
                <a:t>consectetur adipisicing elit, sed eiusmod tempor ut lbo.</a:t>
              </a:r>
            </a:p>
          </p:txBody>
        </p:sp>
        <p:sp>
          <p:nvSpPr>
            <p:cNvPr id="63" name="矩形 62"/>
            <p:cNvSpPr/>
            <p:nvPr/>
          </p:nvSpPr>
          <p:spPr>
            <a:xfrm>
              <a:off x="2211837" y="2528795"/>
              <a:ext cx="204857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Segoe UI"/>
                  <a:ea typeface="微软雅黑"/>
                </a:rPr>
                <a:t>KEY WORD</a:t>
              </a:r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1662354" y="3552192"/>
              <a:ext cx="2598054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7" name="组合 6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1460087" y="3790846"/>
            <a:ext cx="2800321" cy="1200329"/>
            <a:chOff x="1460087" y="3790846"/>
            <a:chExt cx="2800321" cy="1200329"/>
          </a:xfrm>
        </p:grpSpPr>
        <p:sp>
          <p:nvSpPr>
            <p:cNvPr id="65" name="文本框 64"/>
            <p:cNvSpPr txBox="1"/>
            <p:nvPr/>
          </p:nvSpPr>
          <p:spPr>
            <a:xfrm>
              <a:off x="1460087" y="3790846"/>
              <a:ext cx="683200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"/>
                  <a:ea typeface="微软雅黑"/>
                </a:rPr>
                <a:t>4</a:t>
              </a:r>
              <a:endParaRPr lang="zh-CN" altLang="en-US" sz="7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/>
                <a:ea typeface="微软雅黑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2211837" y="4349214"/>
              <a:ext cx="2048571" cy="54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1100">
                  <a:solidFill>
                    <a:prstClr val="black">
                      <a:lumMod val="85000"/>
                      <a:lumOff val="15000"/>
                    </a:prstClr>
                  </a:solidFill>
                  <a:latin typeface="Segoe UI"/>
                  <a:ea typeface="微软雅黑"/>
                </a:rPr>
                <a:t>consectetur adipisicing elit, sed eiusmod tempor ut lbo.</a:t>
              </a:r>
            </a:p>
          </p:txBody>
        </p:sp>
        <p:sp>
          <p:nvSpPr>
            <p:cNvPr id="67" name="矩形 66"/>
            <p:cNvSpPr/>
            <p:nvPr/>
          </p:nvSpPr>
          <p:spPr>
            <a:xfrm>
              <a:off x="2211837" y="3967778"/>
              <a:ext cx="204857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Segoe UI"/>
                  <a:ea typeface="微软雅黑"/>
                </a:rPr>
                <a:t>KEY WORD</a:t>
              </a: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1662354" y="4991175"/>
              <a:ext cx="2598054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3" name="组合 2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4695840" y="2351863"/>
            <a:ext cx="2800321" cy="1200329"/>
            <a:chOff x="4695840" y="2351863"/>
            <a:chExt cx="2800321" cy="1200329"/>
          </a:xfrm>
        </p:grpSpPr>
        <p:sp>
          <p:nvSpPr>
            <p:cNvPr id="69" name="文本框 68"/>
            <p:cNvSpPr txBox="1"/>
            <p:nvPr/>
          </p:nvSpPr>
          <p:spPr>
            <a:xfrm>
              <a:off x="4695840" y="2351863"/>
              <a:ext cx="683200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"/>
                  <a:ea typeface="微软雅黑"/>
                </a:rPr>
                <a:t>2</a:t>
              </a:r>
              <a:endParaRPr lang="zh-CN" altLang="en-US" sz="7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/>
                <a:ea typeface="微软雅黑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5447590" y="2910231"/>
              <a:ext cx="2048571" cy="54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1100">
                  <a:solidFill>
                    <a:prstClr val="black">
                      <a:lumMod val="85000"/>
                      <a:lumOff val="15000"/>
                    </a:prstClr>
                  </a:solidFill>
                  <a:latin typeface="Segoe UI"/>
                  <a:ea typeface="微软雅黑"/>
                </a:rPr>
                <a:t>consectetur adipisicing elit, sed eiusmod tempor ut lbo.</a:t>
              </a:r>
            </a:p>
          </p:txBody>
        </p:sp>
        <p:sp>
          <p:nvSpPr>
            <p:cNvPr id="71" name="矩形 70"/>
            <p:cNvSpPr/>
            <p:nvPr/>
          </p:nvSpPr>
          <p:spPr>
            <a:xfrm>
              <a:off x="5447590" y="2528795"/>
              <a:ext cx="204857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Segoe UI"/>
                  <a:ea typeface="微软雅黑"/>
                </a:rPr>
                <a:t>KEY WORD</a:t>
              </a:r>
            </a:p>
          </p:txBody>
        </p:sp>
        <p:cxnSp>
          <p:nvCxnSpPr>
            <p:cNvPr id="72" name="直接连接符 71"/>
            <p:cNvCxnSpPr/>
            <p:nvPr/>
          </p:nvCxnSpPr>
          <p:spPr>
            <a:xfrm>
              <a:off x="4898107" y="3552192"/>
              <a:ext cx="2598054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6" name="组合 5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4695840" y="3790846"/>
            <a:ext cx="2800321" cy="1200329"/>
            <a:chOff x="4695840" y="3790846"/>
            <a:chExt cx="2800321" cy="1200329"/>
          </a:xfrm>
        </p:grpSpPr>
        <p:sp>
          <p:nvSpPr>
            <p:cNvPr id="73" name="文本框 72"/>
            <p:cNvSpPr txBox="1"/>
            <p:nvPr/>
          </p:nvSpPr>
          <p:spPr>
            <a:xfrm>
              <a:off x="4695840" y="3790846"/>
              <a:ext cx="683200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"/>
                  <a:ea typeface="微软雅黑"/>
                </a:rPr>
                <a:t>5</a:t>
              </a:r>
              <a:endParaRPr lang="zh-CN" altLang="en-US" sz="7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/>
                <a:ea typeface="微软雅黑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5447590" y="4349214"/>
              <a:ext cx="2048571" cy="54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1100">
                  <a:solidFill>
                    <a:prstClr val="black">
                      <a:lumMod val="85000"/>
                      <a:lumOff val="15000"/>
                    </a:prstClr>
                  </a:solidFill>
                  <a:latin typeface="Segoe UI"/>
                  <a:ea typeface="微软雅黑"/>
                </a:rPr>
                <a:t>consectetur adipisicing elit, sed eiusmod tempor ut lbo.</a:t>
              </a:r>
            </a:p>
          </p:txBody>
        </p:sp>
        <p:sp>
          <p:nvSpPr>
            <p:cNvPr id="75" name="矩形 74"/>
            <p:cNvSpPr/>
            <p:nvPr/>
          </p:nvSpPr>
          <p:spPr>
            <a:xfrm>
              <a:off x="5447590" y="3967778"/>
              <a:ext cx="204857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Segoe UI"/>
                  <a:ea typeface="微软雅黑"/>
                </a:rPr>
                <a:t>KEY WORD</a:t>
              </a:r>
            </a:p>
          </p:txBody>
        </p:sp>
        <p:cxnSp>
          <p:nvCxnSpPr>
            <p:cNvPr id="76" name="直接连接符 75"/>
            <p:cNvCxnSpPr/>
            <p:nvPr/>
          </p:nvCxnSpPr>
          <p:spPr>
            <a:xfrm>
              <a:off x="4898107" y="4991175"/>
              <a:ext cx="2598054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4" name="组合 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7931593" y="2351863"/>
            <a:ext cx="2800321" cy="1200329"/>
            <a:chOff x="7931593" y="2351863"/>
            <a:chExt cx="2800321" cy="1200329"/>
          </a:xfrm>
        </p:grpSpPr>
        <p:sp>
          <p:nvSpPr>
            <p:cNvPr id="77" name="文本框 76"/>
            <p:cNvSpPr txBox="1"/>
            <p:nvPr/>
          </p:nvSpPr>
          <p:spPr>
            <a:xfrm>
              <a:off x="7931593" y="2351863"/>
              <a:ext cx="683200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"/>
                  <a:ea typeface="微软雅黑"/>
                </a:rPr>
                <a:t>3</a:t>
              </a:r>
              <a:endParaRPr lang="zh-CN" altLang="en-US" sz="7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/>
                <a:ea typeface="微软雅黑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8683343" y="2910231"/>
              <a:ext cx="2048571" cy="54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1100">
                  <a:solidFill>
                    <a:prstClr val="black">
                      <a:lumMod val="85000"/>
                      <a:lumOff val="15000"/>
                    </a:prstClr>
                  </a:solidFill>
                  <a:latin typeface="Segoe UI"/>
                  <a:ea typeface="微软雅黑"/>
                </a:rPr>
                <a:t>consectetur adipisicing elit, sed eiusmod tempor ut lbo.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8683343" y="2528795"/>
              <a:ext cx="204857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Segoe UI"/>
                  <a:ea typeface="微软雅黑"/>
                </a:rPr>
                <a:t>KEY WORD</a:t>
              </a:r>
            </a:p>
          </p:txBody>
        </p:sp>
        <p:cxnSp>
          <p:nvCxnSpPr>
            <p:cNvPr id="80" name="直接连接符 79"/>
            <p:cNvCxnSpPr/>
            <p:nvPr/>
          </p:nvCxnSpPr>
          <p:spPr>
            <a:xfrm>
              <a:off x="8133860" y="3552192"/>
              <a:ext cx="2598054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5" name="组合 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7931593" y="3790846"/>
            <a:ext cx="2800321" cy="1200329"/>
            <a:chOff x="7931593" y="3790846"/>
            <a:chExt cx="2800321" cy="1200329"/>
          </a:xfrm>
        </p:grpSpPr>
        <p:sp>
          <p:nvSpPr>
            <p:cNvPr id="81" name="文本框 80"/>
            <p:cNvSpPr txBox="1"/>
            <p:nvPr/>
          </p:nvSpPr>
          <p:spPr>
            <a:xfrm>
              <a:off x="7931593" y="3790846"/>
              <a:ext cx="683200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"/>
                  <a:ea typeface="微软雅黑"/>
                </a:rPr>
                <a:t>6</a:t>
              </a:r>
              <a:endParaRPr lang="zh-CN" altLang="en-US" sz="7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/>
                <a:ea typeface="微软雅黑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8683343" y="4349214"/>
              <a:ext cx="2048571" cy="54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1100">
                  <a:solidFill>
                    <a:prstClr val="black">
                      <a:lumMod val="85000"/>
                      <a:lumOff val="15000"/>
                    </a:prstClr>
                  </a:solidFill>
                  <a:latin typeface="Segoe UI"/>
                  <a:ea typeface="微软雅黑"/>
                </a:rPr>
                <a:t>consectetur adipisicing elit, sed eiusmod tempor ut lbo.</a:t>
              </a:r>
            </a:p>
          </p:txBody>
        </p:sp>
        <p:sp>
          <p:nvSpPr>
            <p:cNvPr id="83" name="矩形 82"/>
            <p:cNvSpPr/>
            <p:nvPr/>
          </p:nvSpPr>
          <p:spPr>
            <a:xfrm>
              <a:off x="8683343" y="3967778"/>
              <a:ext cx="204857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Segoe UI"/>
                  <a:ea typeface="微软雅黑"/>
                </a:rPr>
                <a:t>KEY WORD</a:t>
              </a:r>
            </a:p>
          </p:txBody>
        </p:sp>
        <p:cxnSp>
          <p:nvCxnSpPr>
            <p:cNvPr id="84" name="直接连接符 83"/>
            <p:cNvCxnSpPr/>
            <p:nvPr/>
          </p:nvCxnSpPr>
          <p:spPr>
            <a:xfrm>
              <a:off x="8133860" y="4991175"/>
              <a:ext cx="2598054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8" name="e7d195523061f1c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 hidden="1">
            <a:extLst>
              <a:ext uri="{FF2B5EF4-FFF2-40B4-BE49-F238E27FC236}">
                <a16:creationId xmlns:a16="http://schemas.microsoft.com/office/drawing/2014/main" xmlns="" id="{D1F2DB0A-FDE5-47F7-8B87-39090E63601D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e7d195523061f1c0dc554706afe4c72a60a25314cbaece805811E654B44695D34D35691164BB3D154CCFD5D798F6FEAD99EAA8F1ADC3D4AFA5BC9ED0BB3A4B45073A038AC38E89AB54D31AA59602B9F11A29459BC811AFFF45A9C39052ACBA38F2F7DC04F22EB0CC6C7365DCE581D124AF00D71D0DBC7A3A2E054C90205733772EEA43437BE5B476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445728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4908015" y="375985"/>
            <a:ext cx="23759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 WORD</a:t>
            </a:r>
          </a:p>
        </p:txBody>
      </p:sp>
      <p:sp>
        <p:nvSpPr>
          <p:cNvPr id="16" name="Freeform 939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>
            <a:spLocks noChangeAspect="1" noEditPoints="1"/>
          </p:cNvSpPr>
          <p:nvPr/>
        </p:nvSpPr>
        <p:spPr bwMode="auto">
          <a:xfrm>
            <a:off x="8709615" y="3618000"/>
            <a:ext cx="2500925" cy="3240000"/>
          </a:xfrm>
          <a:custGeom>
            <a:avLst/>
            <a:gdLst>
              <a:gd name="T0" fmla="*/ 62 w 142"/>
              <a:gd name="T1" fmla="*/ 126 h 184"/>
              <a:gd name="T2" fmla="*/ 142 w 142"/>
              <a:gd name="T3" fmla="*/ 78 h 184"/>
              <a:gd name="T4" fmla="*/ 62 w 142"/>
              <a:gd name="T5" fmla="*/ 126 h 184"/>
              <a:gd name="T6" fmla="*/ 68 w 142"/>
              <a:gd name="T7" fmla="*/ 167 h 184"/>
              <a:gd name="T8" fmla="*/ 65 w 142"/>
              <a:gd name="T9" fmla="*/ 81 h 184"/>
              <a:gd name="T10" fmla="*/ 56 w 142"/>
              <a:gd name="T11" fmla="*/ 0 h 184"/>
              <a:gd name="T12" fmla="*/ 58 w 142"/>
              <a:gd name="T13" fmla="*/ 75 h 184"/>
              <a:gd name="T14" fmla="*/ 0 w 142"/>
              <a:gd name="T15" fmla="*/ 12 h 184"/>
              <a:gd name="T16" fmla="*/ 50 w 142"/>
              <a:gd name="T17" fmla="*/ 87 h 184"/>
              <a:gd name="T18" fmla="*/ 44 w 142"/>
              <a:gd name="T19" fmla="*/ 167 h 184"/>
              <a:gd name="T20" fmla="*/ 15 w 142"/>
              <a:gd name="T21" fmla="*/ 184 h 184"/>
              <a:gd name="T22" fmla="*/ 99 w 142"/>
              <a:gd name="T23" fmla="*/ 184 h 184"/>
              <a:gd name="T24" fmla="*/ 68 w 142"/>
              <a:gd name="T25" fmla="*/ 167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2" h="184">
                <a:moveTo>
                  <a:pt x="62" y="126"/>
                </a:moveTo>
                <a:cubicBezTo>
                  <a:pt x="62" y="126"/>
                  <a:pt x="104" y="159"/>
                  <a:pt x="142" y="78"/>
                </a:cubicBezTo>
                <a:cubicBezTo>
                  <a:pt x="142" y="78"/>
                  <a:pt x="63" y="63"/>
                  <a:pt x="62" y="126"/>
                </a:cubicBezTo>
                <a:close/>
                <a:moveTo>
                  <a:pt x="68" y="167"/>
                </a:moveTo>
                <a:cubicBezTo>
                  <a:pt x="56" y="150"/>
                  <a:pt x="45" y="121"/>
                  <a:pt x="65" y="81"/>
                </a:cubicBezTo>
                <a:cubicBezTo>
                  <a:pt x="101" y="12"/>
                  <a:pt x="56" y="0"/>
                  <a:pt x="56" y="0"/>
                </a:cubicBezTo>
                <a:cubicBezTo>
                  <a:pt x="56" y="0"/>
                  <a:pt x="94" y="17"/>
                  <a:pt x="58" y="75"/>
                </a:cubicBezTo>
                <a:cubicBezTo>
                  <a:pt x="69" y="26"/>
                  <a:pt x="0" y="12"/>
                  <a:pt x="0" y="12"/>
                </a:cubicBezTo>
                <a:cubicBezTo>
                  <a:pt x="2" y="86"/>
                  <a:pt x="38" y="88"/>
                  <a:pt x="50" y="87"/>
                </a:cubicBezTo>
                <a:cubicBezTo>
                  <a:pt x="28" y="122"/>
                  <a:pt x="34" y="150"/>
                  <a:pt x="44" y="167"/>
                </a:cubicBezTo>
                <a:cubicBezTo>
                  <a:pt x="28" y="170"/>
                  <a:pt x="16" y="176"/>
                  <a:pt x="15" y="184"/>
                </a:cubicBezTo>
                <a:cubicBezTo>
                  <a:pt x="99" y="184"/>
                  <a:pt x="99" y="184"/>
                  <a:pt x="99" y="184"/>
                </a:cubicBezTo>
                <a:cubicBezTo>
                  <a:pt x="98" y="176"/>
                  <a:pt x="85" y="169"/>
                  <a:pt x="68" y="167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grpSp>
        <p:nvGrpSpPr>
          <p:cNvPr id="17" name="组合 16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>
            <a:grpSpLocks noChangeAspect="1"/>
          </p:cNvGrpSpPr>
          <p:nvPr/>
        </p:nvGrpSpPr>
        <p:grpSpPr>
          <a:xfrm>
            <a:off x="8945561" y="1762231"/>
            <a:ext cx="2128079" cy="2160000"/>
            <a:chOff x="5510524" y="2795496"/>
            <a:chExt cx="635000" cy="644525"/>
          </a:xfrm>
          <a:solidFill>
            <a:srgbClr val="A5A5A5"/>
          </a:solidFill>
        </p:grpSpPr>
        <p:sp>
          <p:nvSpPr>
            <p:cNvPr id="18" name="Freeform 940"/>
            <p:cNvSpPr>
              <a:spLocks/>
            </p:cNvSpPr>
            <p:nvPr/>
          </p:nvSpPr>
          <p:spPr bwMode="auto">
            <a:xfrm>
              <a:off x="5645462" y="2847883"/>
              <a:ext cx="365125" cy="592138"/>
            </a:xfrm>
            <a:custGeom>
              <a:avLst/>
              <a:gdLst>
                <a:gd name="T0" fmla="*/ 35 w 97"/>
                <a:gd name="T1" fmla="*/ 0 h 158"/>
                <a:gd name="T2" fmla="*/ 35 w 97"/>
                <a:gd name="T3" fmla="*/ 2 h 158"/>
                <a:gd name="T4" fmla="*/ 31 w 97"/>
                <a:gd name="T5" fmla="*/ 49 h 158"/>
                <a:gd name="T6" fmla="*/ 9 w 97"/>
                <a:gd name="T7" fmla="*/ 86 h 158"/>
                <a:gd name="T8" fmla="*/ 9 w 97"/>
                <a:gd name="T9" fmla="*/ 86 h 158"/>
                <a:gd name="T10" fmla="*/ 1 w 97"/>
                <a:gd name="T11" fmla="*/ 115 h 158"/>
                <a:gd name="T12" fmla="*/ 51 w 97"/>
                <a:gd name="T13" fmla="*/ 155 h 158"/>
                <a:gd name="T14" fmla="*/ 95 w 97"/>
                <a:gd name="T15" fmla="*/ 100 h 158"/>
                <a:gd name="T16" fmla="*/ 35 w 9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158">
                  <a:moveTo>
                    <a:pt x="35" y="0"/>
                  </a:moveTo>
                  <a:cubicBezTo>
                    <a:pt x="35" y="1"/>
                    <a:pt x="35" y="2"/>
                    <a:pt x="35" y="2"/>
                  </a:cubicBezTo>
                  <a:cubicBezTo>
                    <a:pt x="37" y="9"/>
                    <a:pt x="40" y="24"/>
                    <a:pt x="31" y="49"/>
                  </a:cubicBezTo>
                  <a:cubicBezTo>
                    <a:pt x="27" y="60"/>
                    <a:pt x="17" y="73"/>
                    <a:pt x="9" y="86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3" y="95"/>
                    <a:pt x="0" y="105"/>
                    <a:pt x="1" y="115"/>
                  </a:cubicBezTo>
                  <a:cubicBezTo>
                    <a:pt x="4" y="140"/>
                    <a:pt x="26" y="158"/>
                    <a:pt x="51" y="155"/>
                  </a:cubicBezTo>
                  <a:cubicBezTo>
                    <a:pt x="76" y="153"/>
                    <a:pt x="97" y="131"/>
                    <a:pt x="95" y="100"/>
                  </a:cubicBezTo>
                  <a:cubicBezTo>
                    <a:pt x="92" y="36"/>
                    <a:pt x="35" y="0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9" name="Freeform 941"/>
            <p:cNvSpPr>
              <a:spLocks/>
            </p:cNvSpPr>
            <p:nvPr/>
          </p:nvSpPr>
          <p:spPr bwMode="auto">
            <a:xfrm>
              <a:off x="5934386" y="2795496"/>
              <a:ext cx="211138" cy="393700"/>
            </a:xfrm>
            <a:custGeom>
              <a:avLst/>
              <a:gdLst>
                <a:gd name="T0" fmla="*/ 51 w 56"/>
                <a:gd name="T1" fmla="*/ 58 h 105"/>
                <a:gd name="T2" fmla="*/ 51 w 56"/>
                <a:gd name="T3" fmla="*/ 58 h 105"/>
                <a:gd name="T4" fmla="*/ 36 w 56"/>
                <a:gd name="T5" fmla="*/ 33 h 105"/>
                <a:gd name="T6" fmla="*/ 33 w 56"/>
                <a:gd name="T7" fmla="*/ 2 h 105"/>
                <a:gd name="T8" fmla="*/ 33 w 56"/>
                <a:gd name="T9" fmla="*/ 0 h 105"/>
                <a:gd name="T10" fmla="*/ 0 w 56"/>
                <a:gd name="T11" fmla="*/ 39 h 105"/>
                <a:gd name="T12" fmla="*/ 28 w 56"/>
                <a:gd name="T13" fmla="*/ 105 h 105"/>
                <a:gd name="T14" fmla="*/ 56 w 56"/>
                <a:gd name="T15" fmla="*/ 78 h 105"/>
                <a:gd name="T16" fmla="*/ 51 w 56"/>
                <a:gd name="T17" fmla="*/ 5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105">
                  <a:moveTo>
                    <a:pt x="51" y="58"/>
                  </a:moveTo>
                  <a:cubicBezTo>
                    <a:pt x="51" y="58"/>
                    <a:pt x="51" y="58"/>
                    <a:pt x="51" y="58"/>
                  </a:cubicBezTo>
                  <a:cubicBezTo>
                    <a:pt x="45" y="50"/>
                    <a:pt x="39" y="40"/>
                    <a:pt x="36" y="33"/>
                  </a:cubicBezTo>
                  <a:cubicBezTo>
                    <a:pt x="30" y="17"/>
                    <a:pt x="32" y="6"/>
                    <a:pt x="33" y="2"/>
                  </a:cubicBezTo>
                  <a:cubicBezTo>
                    <a:pt x="33" y="1"/>
                    <a:pt x="33" y="1"/>
                    <a:pt x="33" y="0"/>
                  </a:cubicBezTo>
                  <a:cubicBezTo>
                    <a:pt x="33" y="0"/>
                    <a:pt x="11" y="14"/>
                    <a:pt x="0" y="39"/>
                  </a:cubicBezTo>
                  <a:cubicBezTo>
                    <a:pt x="13" y="55"/>
                    <a:pt x="25" y="77"/>
                    <a:pt x="28" y="105"/>
                  </a:cubicBezTo>
                  <a:cubicBezTo>
                    <a:pt x="42" y="104"/>
                    <a:pt x="54" y="93"/>
                    <a:pt x="56" y="78"/>
                  </a:cubicBezTo>
                  <a:cubicBezTo>
                    <a:pt x="56" y="71"/>
                    <a:pt x="55" y="64"/>
                    <a:pt x="51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20" name="Freeform 942"/>
            <p:cNvSpPr>
              <a:spLocks/>
            </p:cNvSpPr>
            <p:nvPr/>
          </p:nvSpPr>
          <p:spPr bwMode="auto">
            <a:xfrm>
              <a:off x="5510524" y="2884396"/>
              <a:ext cx="192088" cy="412750"/>
            </a:xfrm>
            <a:custGeom>
              <a:avLst/>
              <a:gdLst>
                <a:gd name="T0" fmla="*/ 25 w 51"/>
                <a:gd name="T1" fmla="*/ 105 h 110"/>
                <a:gd name="T2" fmla="*/ 32 w 51"/>
                <a:gd name="T3" fmla="*/ 76 h 110"/>
                <a:gd name="T4" fmla="*/ 32 w 51"/>
                <a:gd name="T5" fmla="*/ 76 h 110"/>
                <a:gd name="T6" fmla="*/ 51 w 51"/>
                <a:gd name="T7" fmla="*/ 44 h 110"/>
                <a:gd name="T8" fmla="*/ 45 w 51"/>
                <a:gd name="T9" fmla="*/ 34 h 110"/>
                <a:gd name="T10" fmla="*/ 38 w 51"/>
                <a:gd name="T11" fmla="*/ 1 h 110"/>
                <a:gd name="T12" fmla="*/ 38 w 51"/>
                <a:gd name="T13" fmla="*/ 0 h 110"/>
                <a:gd name="T14" fmla="*/ 3 w 51"/>
                <a:gd name="T15" fmla="*/ 77 h 110"/>
                <a:gd name="T16" fmla="*/ 26 w 51"/>
                <a:gd name="T17" fmla="*/ 110 h 110"/>
                <a:gd name="T18" fmla="*/ 25 w 51"/>
                <a:gd name="T19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110">
                  <a:moveTo>
                    <a:pt x="25" y="105"/>
                  </a:moveTo>
                  <a:cubicBezTo>
                    <a:pt x="24" y="94"/>
                    <a:pt x="26" y="84"/>
                    <a:pt x="32" y="76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9" y="65"/>
                    <a:pt x="47" y="54"/>
                    <a:pt x="51" y="44"/>
                  </a:cubicBezTo>
                  <a:cubicBezTo>
                    <a:pt x="49" y="40"/>
                    <a:pt x="47" y="37"/>
                    <a:pt x="45" y="34"/>
                  </a:cubicBezTo>
                  <a:cubicBezTo>
                    <a:pt x="36" y="17"/>
                    <a:pt x="37" y="6"/>
                    <a:pt x="38" y="1"/>
                  </a:cubicBezTo>
                  <a:cubicBezTo>
                    <a:pt x="38" y="1"/>
                    <a:pt x="38" y="0"/>
                    <a:pt x="38" y="0"/>
                  </a:cubicBezTo>
                  <a:cubicBezTo>
                    <a:pt x="38" y="0"/>
                    <a:pt x="0" y="30"/>
                    <a:pt x="3" y="77"/>
                  </a:cubicBezTo>
                  <a:cubicBezTo>
                    <a:pt x="4" y="93"/>
                    <a:pt x="14" y="105"/>
                    <a:pt x="26" y="110"/>
                  </a:cubicBezTo>
                  <a:cubicBezTo>
                    <a:pt x="25" y="108"/>
                    <a:pt x="25" y="107"/>
                    <a:pt x="25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2" name="组合 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925618" y="2213226"/>
            <a:ext cx="7683509" cy="723271"/>
            <a:chOff x="925618" y="2213226"/>
            <a:chExt cx="7683509" cy="723271"/>
          </a:xfrm>
        </p:grpSpPr>
        <p:sp>
          <p:nvSpPr>
            <p:cNvPr id="21" name="矩形 20"/>
            <p:cNvSpPr/>
            <p:nvPr/>
          </p:nvSpPr>
          <p:spPr>
            <a:xfrm>
              <a:off x="925618" y="2314824"/>
              <a:ext cx="757017" cy="578515"/>
            </a:xfrm>
            <a:prstGeom prst="rect">
              <a:avLst/>
            </a:prstGeom>
            <a:solidFill>
              <a:srgbClr val="4040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01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726177" y="2213226"/>
              <a:ext cx="6882950" cy="723271"/>
            </a:xfrm>
            <a:prstGeom prst="rect">
              <a:avLst/>
            </a:prstGeom>
          </p:spPr>
          <p:txBody>
            <a:bodyPr wrap="square" lIns="121917" tIns="60958" rIns="121917" bIns="60958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400" b="1" dirty="0">
                  <a:solidFill>
                    <a:srgbClr val="E7E6E6">
                      <a:lumMod val="25000"/>
                    </a:srgbClr>
                  </a:solidFill>
                  <a:latin typeface="Arial"/>
                  <a:ea typeface="微软雅黑"/>
                </a:rPr>
                <a:t>KEY WORD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ea typeface="微软雅黑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3" name="组合 2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925618" y="3059410"/>
            <a:ext cx="7683509" cy="689095"/>
            <a:chOff x="925618" y="3059410"/>
            <a:chExt cx="7683509" cy="689095"/>
          </a:xfrm>
        </p:grpSpPr>
        <p:sp>
          <p:nvSpPr>
            <p:cNvPr id="22" name="矩形 21"/>
            <p:cNvSpPr/>
            <p:nvPr/>
          </p:nvSpPr>
          <p:spPr>
            <a:xfrm>
              <a:off x="925618" y="3145784"/>
              <a:ext cx="757017" cy="578515"/>
            </a:xfrm>
            <a:prstGeom prst="rect">
              <a:avLst/>
            </a:prstGeom>
            <a:solidFill>
              <a:srgbClr val="A5A5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02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726177" y="3059410"/>
              <a:ext cx="6882950" cy="689095"/>
            </a:xfrm>
            <a:prstGeom prst="rect">
              <a:avLst/>
            </a:prstGeom>
          </p:spPr>
          <p:txBody>
            <a:bodyPr wrap="square" lIns="121917" tIns="60958" rIns="121917" bIns="60958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50000"/>
                </a:lnSpc>
              </a:pPr>
              <a:r>
                <a:rPr lang="en-US" altLang="zh-CN" sz="1400" b="1" dirty="0">
                  <a:solidFill>
                    <a:srgbClr val="E7E6E6">
                      <a:lumMod val="25000"/>
                    </a:srgbClr>
                  </a:solidFill>
                  <a:latin typeface="Arial"/>
                  <a:ea typeface="微软雅黑"/>
                </a:rPr>
                <a:t>KEY WORD</a:t>
              </a:r>
            </a:p>
            <a:p>
              <a:pPr lvl="0">
                <a:lnSpc>
                  <a:spcPct val="150000"/>
                </a:lnSpc>
              </a:pP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Lorem ipsum dolor sit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amet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,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consectetuer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adipiscing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elit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. Maecenas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porttitor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congue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massa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. </a:t>
              </a:r>
            </a:p>
          </p:txBody>
        </p:sp>
      </p:grpSp>
      <p:grpSp>
        <p:nvGrpSpPr>
          <p:cNvPr id="4" name="组合 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925619" y="3875145"/>
            <a:ext cx="7683508" cy="689095"/>
            <a:chOff x="925619" y="3875145"/>
            <a:chExt cx="7683508" cy="689095"/>
          </a:xfrm>
        </p:grpSpPr>
        <p:sp>
          <p:nvSpPr>
            <p:cNvPr id="23" name="矩形 22"/>
            <p:cNvSpPr/>
            <p:nvPr/>
          </p:nvSpPr>
          <p:spPr>
            <a:xfrm>
              <a:off x="925619" y="3976745"/>
              <a:ext cx="757017" cy="578515"/>
            </a:xfrm>
            <a:prstGeom prst="rect">
              <a:avLst/>
            </a:prstGeom>
            <a:solidFill>
              <a:srgbClr val="4040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03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726177" y="3875145"/>
              <a:ext cx="6882950" cy="689095"/>
            </a:xfrm>
            <a:prstGeom prst="rect">
              <a:avLst/>
            </a:prstGeom>
          </p:spPr>
          <p:txBody>
            <a:bodyPr wrap="square" lIns="121917" tIns="60958" rIns="121917" bIns="60958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50000"/>
                </a:lnSpc>
              </a:pPr>
              <a:r>
                <a:rPr lang="en-US" altLang="zh-CN" sz="1400" b="1" dirty="0">
                  <a:solidFill>
                    <a:srgbClr val="E7E6E6">
                      <a:lumMod val="25000"/>
                    </a:srgbClr>
                  </a:solidFill>
                  <a:latin typeface="Arial"/>
                  <a:ea typeface="微软雅黑"/>
                </a:rPr>
                <a:t>KEY WORD</a:t>
              </a:r>
            </a:p>
            <a:p>
              <a:pPr lvl="0">
                <a:lnSpc>
                  <a:spcPct val="150000"/>
                </a:lnSpc>
              </a:pP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Lorem ipsum dolor sit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amet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,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consectetuer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adipiscing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elit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. Maecenas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porttitor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congue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massa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. </a:t>
              </a:r>
            </a:p>
          </p:txBody>
        </p:sp>
      </p:grpSp>
      <p:grpSp>
        <p:nvGrpSpPr>
          <p:cNvPr id="5" name="组合 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925618" y="4706105"/>
            <a:ext cx="7683509" cy="689095"/>
            <a:chOff x="925618" y="4706105"/>
            <a:chExt cx="7683509" cy="689095"/>
          </a:xfrm>
        </p:grpSpPr>
        <p:sp>
          <p:nvSpPr>
            <p:cNvPr id="24" name="矩形 23"/>
            <p:cNvSpPr/>
            <p:nvPr/>
          </p:nvSpPr>
          <p:spPr>
            <a:xfrm>
              <a:off x="925618" y="4807704"/>
              <a:ext cx="757017" cy="578515"/>
            </a:xfrm>
            <a:prstGeom prst="rect">
              <a:avLst/>
            </a:prstGeom>
            <a:solidFill>
              <a:srgbClr val="A5A5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04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726177" y="4706105"/>
              <a:ext cx="6882950" cy="689095"/>
            </a:xfrm>
            <a:prstGeom prst="rect">
              <a:avLst/>
            </a:prstGeom>
          </p:spPr>
          <p:txBody>
            <a:bodyPr wrap="square" lIns="121917" tIns="60958" rIns="121917" bIns="60958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50000"/>
                </a:lnSpc>
              </a:pPr>
              <a:r>
                <a:rPr lang="en-US" altLang="zh-CN" sz="1400" b="1" dirty="0">
                  <a:solidFill>
                    <a:srgbClr val="E7E6E6">
                      <a:lumMod val="25000"/>
                    </a:srgbClr>
                  </a:solidFill>
                  <a:latin typeface="Arial"/>
                  <a:ea typeface="微软雅黑"/>
                </a:rPr>
                <a:t>KEY WORD</a:t>
              </a:r>
            </a:p>
            <a:p>
              <a:pPr lvl="0">
                <a:lnSpc>
                  <a:spcPct val="150000"/>
                </a:lnSpc>
              </a:pP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Lorem ipsum dolor sit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amet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,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consectetuer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adipiscing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elit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. Maecenas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porttitor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congue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 </a:t>
              </a:r>
              <a:r>
                <a:rPr lang="en-US" altLang="zh-CN" sz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massa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/>
                  <a:ea typeface="微软雅黑"/>
                </a:rPr>
                <a:t>. </a:t>
              </a:r>
            </a:p>
          </p:txBody>
        </p:sp>
      </p:grpSp>
      <p:sp>
        <p:nvSpPr>
          <p:cNvPr id="6" name="e7d195523061f1c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 hidden="1">
            <a:extLst>
              <a:ext uri="{FF2B5EF4-FFF2-40B4-BE49-F238E27FC236}">
                <a16:creationId xmlns:a16="http://schemas.microsoft.com/office/drawing/2014/main" xmlns="" id="{375ACF52-68E0-42FC-80FD-81FB9C13EB3B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e7d195523061f1c0dc554706afe4c72a60a25314cbaece805811E654B44695D34D35691164BB3D154CCFD5D798F6FEAD99EAA8F1ADC3D4AFA5BC9ED0BB3A4B45073A038AC38E89AB54D31AA59602B9F11A29459BC811AFFF45A9C39052ACBA38F2F7DC04F22EB0CC6C7365DCE581D124AF00D71D0DBC7A3A2E054C90205733772EEA43437BE5B476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5955745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5182930" y="375985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赠送图标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7" name="Group 7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9137397" y="4945392"/>
            <a:ext cx="475199" cy="475199"/>
            <a:chOff x="4775200" y="3587750"/>
            <a:chExt cx="406400" cy="4064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08" name="Freeform 30"/>
            <p:cNvSpPr>
              <a:spLocks noEditPoints="1"/>
            </p:cNvSpPr>
            <p:nvPr/>
          </p:nvSpPr>
          <p:spPr bwMode="auto">
            <a:xfrm>
              <a:off x="4775200" y="3587750"/>
              <a:ext cx="406400" cy="406400"/>
            </a:xfrm>
            <a:custGeom>
              <a:avLst/>
              <a:gdLst/>
              <a:ahLst/>
              <a:cxnLst>
                <a:cxn ang="0">
                  <a:pos x="176" y="10"/>
                </a:cxn>
                <a:cxn ang="0">
                  <a:pos x="150" y="2"/>
                </a:cxn>
                <a:cxn ang="0">
                  <a:pos x="126" y="0"/>
                </a:cxn>
                <a:cxn ang="0">
                  <a:pos x="102" y="2"/>
                </a:cxn>
                <a:cxn ang="0">
                  <a:pos x="56" y="22"/>
                </a:cxn>
                <a:cxn ang="0">
                  <a:pos x="38" y="38"/>
                </a:cxn>
                <a:cxn ang="0">
                  <a:pos x="22" y="58"/>
                </a:cxn>
                <a:cxn ang="0">
                  <a:pos x="10" y="80"/>
                </a:cxn>
                <a:cxn ang="0">
                  <a:pos x="4" y="92"/>
                </a:cxn>
                <a:cxn ang="0">
                  <a:pos x="0" y="118"/>
                </a:cxn>
                <a:cxn ang="0">
                  <a:pos x="0" y="142"/>
                </a:cxn>
                <a:cxn ang="0">
                  <a:pos x="10" y="178"/>
                </a:cxn>
                <a:cxn ang="0">
                  <a:pos x="30" y="210"/>
                </a:cxn>
                <a:cxn ang="0">
                  <a:pos x="48" y="228"/>
                </a:cxn>
                <a:cxn ang="0">
                  <a:pos x="68" y="242"/>
                </a:cxn>
                <a:cxn ang="0">
                  <a:pos x="80" y="246"/>
                </a:cxn>
                <a:cxn ang="0">
                  <a:pos x="106" y="254"/>
                </a:cxn>
                <a:cxn ang="0">
                  <a:pos x="130" y="256"/>
                </a:cxn>
                <a:cxn ang="0">
                  <a:pos x="156" y="254"/>
                </a:cxn>
                <a:cxn ang="0">
                  <a:pos x="200" y="234"/>
                </a:cxn>
                <a:cxn ang="0">
                  <a:pos x="220" y="218"/>
                </a:cxn>
                <a:cxn ang="0">
                  <a:pos x="234" y="198"/>
                </a:cxn>
                <a:cxn ang="0">
                  <a:pos x="246" y="176"/>
                </a:cxn>
                <a:cxn ang="0">
                  <a:pos x="252" y="164"/>
                </a:cxn>
                <a:cxn ang="0">
                  <a:pos x="256" y="138"/>
                </a:cxn>
                <a:cxn ang="0">
                  <a:pos x="256" y="114"/>
                </a:cxn>
                <a:cxn ang="0">
                  <a:pos x="246" y="78"/>
                </a:cxn>
                <a:cxn ang="0">
                  <a:pos x="226" y="46"/>
                </a:cxn>
                <a:cxn ang="0">
                  <a:pos x="208" y="28"/>
                </a:cxn>
                <a:cxn ang="0">
                  <a:pos x="188" y="14"/>
                </a:cxn>
                <a:cxn ang="0">
                  <a:pos x="86" y="232"/>
                </a:cxn>
                <a:cxn ang="0">
                  <a:pos x="66" y="222"/>
                </a:cxn>
                <a:cxn ang="0">
                  <a:pos x="36" y="190"/>
                </a:cxn>
                <a:cxn ang="0">
                  <a:pos x="18" y="152"/>
                </a:cxn>
                <a:cxn ang="0">
                  <a:pos x="18" y="108"/>
                </a:cxn>
                <a:cxn ang="0">
                  <a:pos x="24" y="86"/>
                </a:cxn>
                <a:cxn ang="0">
                  <a:pos x="48" y="50"/>
                </a:cxn>
                <a:cxn ang="0">
                  <a:pos x="84" y="26"/>
                </a:cxn>
                <a:cxn ang="0">
                  <a:pos x="126" y="16"/>
                </a:cxn>
                <a:cxn ang="0">
                  <a:pos x="170" y="24"/>
                </a:cxn>
                <a:cxn ang="0">
                  <a:pos x="190" y="34"/>
                </a:cxn>
                <a:cxn ang="0">
                  <a:pos x="220" y="66"/>
                </a:cxn>
                <a:cxn ang="0">
                  <a:pos x="238" y="104"/>
                </a:cxn>
                <a:cxn ang="0">
                  <a:pos x="238" y="148"/>
                </a:cxn>
                <a:cxn ang="0">
                  <a:pos x="232" y="170"/>
                </a:cxn>
                <a:cxn ang="0">
                  <a:pos x="208" y="206"/>
                </a:cxn>
                <a:cxn ang="0">
                  <a:pos x="172" y="230"/>
                </a:cxn>
                <a:cxn ang="0">
                  <a:pos x="130" y="240"/>
                </a:cxn>
                <a:cxn ang="0">
                  <a:pos x="86" y="232"/>
                </a:cxn>
              </a:cxnLst>
              <a:rect l="0" t="0" r="r" b="b"/>
              <a:pathLst>
                <a:path w="256" h="256">
                  <a:moveTo>
                    <a:pt x="176" y="10"/>
                  </a:moveTo>
                  <a:lnTo>
                    <a:pt x="176" y="10"/>
                  </a:lnTo>
                  <a:lnTo>
                    <a:pt x="164" y="4"/>
                  </a:lnTo>
                  <a:lnTo>
                    <a:pt x="150" y="2"/>
                  </a:lnTo>
                  <a:lnTo>
                    <a:pt x="138" y="0"/>
                  </a:lnTo>
                  <a:lnTo>
                    <a:pt x="126" y="0"/>
                  </a:lnTo>
                  <a:lnTo>
                    <a:pt x="114" y="0"/>
                  </a:lnTo>
                  <a:lnTo>
                    <a:pt x="102" y="2"/>
                  </a:lnTo>
                  <a:lnTo>
                    <a:pt x="78" y="10"/>
                  </a:lnTo>
                  <a:lnTo>
                    <a:pt x="56" y="22"/>
                  </a:lnTo>
                  <a:lnTo>
                    <a:pt x="46" y="30"/>
                  </a:lnTo>
                  <a:lnTo>
                    <a:pt x="38" y="38"/>
                  </a:lnTo>
                  <a:lnTo>
                    <a:pt x="28" y="48"/>
                  </a:lnTo>
                  <a:lnTo>
                    <a:pt x="22" y="58"/>
                  </a:lnTo>
                  <a:lnTo>
                    <a:pt x="14" y="68"/>
                  </a:lnTo>
                  <a:lnTo>
                    <a:pt x="10" y="80"/>
                  </a:lnTo>
                  <a:lnTo>
                    <a:pt x="10" y="80"/>
                  </a:lnTo>
                  <a:lnTo>
                    <a:pt x="4" y="92"/>
                  </a:lnTo>
                  <a:lnTo>
                    <a:pt x="2" y="106"/>
                  </a:lnTo>
                  <a:lnTo>
                    <a:pt x="0" y="118"/>
                  </a:lnTo>
                  <a:lnTo>
                    <a:pt x="0" y="130"/>
                  </a:lnTo>
                  <a:lnTo>
                    <a:pt x="0" y="142"/>
                  </a:lnTo>
                  <a:lnTo>
                    <a:pt x="2" y="156"/>
                  </a:lnTo>
                  <a:lnTo>
                    <a:pt x="10" y="178"/>
                  </a:lnTo>
                  <a:lnTo>
                    <a:pt x="22" y="200"/>
                  </a:lnTo>
                  <a:lnTo>
                    <a:pt x="30" y="210"/>
                  </a:lnTo>
                  <a:lnTo>
                    <a:pt x="38" y="220"/>
                  </a:lnTo>
                  <a:lnTo>
                    <a:pt x="48" y="228"/>
                  </a:lnTo>
                  <a:lnTo>
                    <a:pt x="58" y="234"/>
                  </a:lnTo>
                  <a:lnTo>
                    <a:pt x="68" y="242"/>
                  </a:lnTo>
                  <a:lnTo>
                    <a:pt x="80" y="246"/>
                  </a:lnTo>
                  <a:lnTo>
                    <a:pt x="80" y="246"/>
                  </a:lnTo>
                  <a:lnTo>
                    <a:pt x="92" y="252"/>
                  </a:lnTo>
                  <a:lnTo>
                    <a:pt x="106" y="254"/>
                  </a:lnTo>
                  <a:lnTo>
                    <a:pt x="118" y="256"/>
                  </a:lnTo>
                  <a:lnTo>
                    <a:pt x="130" y="256"/>
                  </a:lnTo>
                  <a:lnTo>
                    <a:pt x="142" y="256"/>
                  </a:lnTo>
                  <a:lnTo>
                    <a:pt x="156" y="254"/>
                  </a:lnTo>
                  <a:lnTo>
                    <a:pt x="178" y="246"/>
                  </a:lnTo>
                  <a:lnTo>
                    <a:pt x="200" y="234"/>
                  </a:lnTo>
                  <a:lnTo>
                    <a:pt x="210" y="226"/>
                  </a:lnTo>
                  <a:lnTo>
                    <a:pt x="220" y="218"/>
                  </a:lnTo>
                  <a:lnTo>
                    <a:pt x="228" y="208"/>
                  </a:lnTo>
                  <a:lnTo>
                    <a:pt x="234" y="198"/>
                  </a:lnTo>
                  <a:lnTo>
                    <a:pt x="242" y="188"/>
                  </a:lnTo>
                  <a:lnTo>
                    <a:pt x="246" y="176"/>
                  </a:lnTo>
                  <a:lnTo>
                    <a:pt x="246" y="176"/>
                  </a:lnTo>
                  <a:lnTo>
                    <a:pt x="252" y="164"/>
                  </a:lnTo>
                  <a:lnTo>
                    <a:pt x="254" y="150"/>
                  </a:lnTo>
                  <a:lnTo>
                    <a:pt x="256" y="138"/>
                  </a:lnTo>
                  <a:lnTo>
                    <a:pt x="256" y="126"/>
                  </a:lnTo>
                  <a:lnTo>
                    <a:pt x="256" y="114"/>
                  </a:lnTo>
                  <a:lnTo>
                    <a:pt x="254" y="102"/>
                  </a:lnTo>
                  <a:lnTo>
                    <a:pt x="246" y="78"/>
                  </a:lnTo>
                  <a:lnTo>
                    <a:pt x="234" y="56"/>
                  </a:lnTo>
                  <a:lnTo>
                    <a:pt x="226" y="46"/>
                  </a:lnTo>
                  <a:lnTo>
                    <a:pt x="218" y="38"/>
                  </a:lnTo>
                  <a:lnTo>
                    <a:pt x="208" y="28"/>
                  </a:lnTo>
                  <a:lnTo>
                    <a:pt x="198" y="22"/>
                  </a:lnTo>
                  <a:lnTo>
                    <a:pt x="188" y="14"/>
                  </a:lnTo>
                  <a:lnTo>
                    <a:pt x="176" y="10"/>
                  </a:lnTo>
                  <a:close/>
                  <a:moveTo>
                    <a:pt x="86" y="232"/>
                  </a:moveTo>
                  <a:lnTo>
                    <a:pt x="86" y="232"/>
                  </a:lnTo>
                  <a:lnTo>
                    <a:pt x="66" y="222"/>
                  </a:lnTo>
                  <a:lnTo>
                    <a:pt x="50" y="208"/>
                  </a:lnTo>
                  <a:lnTo>
                    <a:pt x="36" y="190"/>
                  </a:lnTo>
                  <a:lnTo>
                    <a:pt x="26" y="172"/>
                  </a:lnTo>
                  <a:lnTo>
                    <a:pt x="18" y="152"/>
                  </a:lnTo>
                  <a:lnTo>
                    <a:pt x="16" y="130"/>
                  </a:lnTo>
                  <a:lnTo>
                    <a:pt x="18" y="108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34" y="66"/>
                  </a:lnTo>
                  <a:lnTo>
                    <a:pt x="48" y="50"/>
                  </a:lnTo>
                  <a:lnTo>
                    <a:pt x="66" y="36"/>
                  </a:lnTo>
                  <a:lnTo>
                    <a:pt x="84" y="26"/>
                  </a:lnTo>
                  <a:lnTo>
                    <a:pt x="104" y="18"/>
                  </a:lnTo>
                  <a:lnTo>
                    <a:pt x="126" y="16"/>
                  </a:lnTo>
                  <a:lnTo>
                    <a:pt x="148" y="18"/>
                  </a:lnTo>
                  <a:lnTo>
                    <a:pt x="170" y="24"/>
                  </a:lnTo>
                  <a:lnTo>
                    <a:pt x="170" y="24"/>
                  </a:lnTo>
                  <a:lnTo>
                    <a:pt x="190" y="34"/>
                  </a:lnTo>
                  <a:lnTo>
                    <a:pt x="206" y="48"/>
                  </a:lnTo>
                  <a:lnTo>
                    <a:pt x="220" y="66"/>
                  </a:lnTo>
                  <a:lnTo>
                    <a:pt x="230" y="84"/>
                  </a:lnTo>
                  <a:lnTo>
                    <a:pt x="238" y="104"/>
                  </a:lnTo>
                  <a:lnTo>
                    <a:pt x="240" y="126"/>
                  </a:lnTo>
                  <a:lnTo>
                    <a:pt x="238" y="148"/>
                  </a:lnTo>
                  <a:lnTo>
                    <a:pt x="232" y="170"/>
                  </a:lnTo>
                  <a:lnTo>
                    <a:pt x="232" y="170"/>
                  </a:lnTo>
                  <a:lnTo>
                    <a:pt x="222" y="190"/>
                  </a:lnTo>
                  <a:lnTo>
                    <a:pt x="208" y="206"/>
                  </a:lnTo>
                  <a:lnTo>
                    <a:pt x="190" y="220"/>
                  </a:lnTo>
                  <a:lnTo>
                    <a:pt x="172" y="230"/>
                  </a:lnTo>
                  <a:lnTo>
                    <a:pt x="152" y="238"/>
                  </a:lnTo>
                  <a:lnTo>
                    <a:pt x="130" y="240"/>
                  </a:lnTo>
                  <a:lnTo>
                    <a:pt x="108" y="238"/>
                  </a:lnTo>
                  <a:lnTo>
                    <a:pt x="86" y="2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09" name="Freeform 33"/>
            <p:cNvSpPr>
              <a:spLocks noEditPoints="1"/>
            </p:cNvSpPr>
            <p:nvPr/>
          </p:nvSpPr>
          <p:spPr bwMode="auto">
            <a:xfrm>
              <a:off x="4953000" y="3765550"/>
              <a:ext cx="50800" cy="50800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22" y="2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10" y="30"/>
                </a:cxn>
                <a:cxn ang="0">
                  <a:pos x="10" y="30"/>
                </a:cxn>
                <a:cxn ang="0">
                  <a:pos x="16" y="32"/>
                </a:cxn>
                <a:cxn ang="0">
                  <a:pos x="22" y="30"/>
                </a:cxn>
                <a:cxn ang="0">
                  <a:pos x="28" y="28"/>
                </a:cxn>
                <a:cxn ang="0">
                  <a:pos x="30" y="22"/>
                </a:cxn>
                <a:cxn ang="0">
                  <a:pos x="30" y="22"/>
                </a:cxn>
                <a:cxn ang="0">
                  <a:pos x="32" y="16"/>
                </a:cxn>
                <a:cxn ang="0">
                  <a:pos x="30" y="10"/>
                </a:cxn>
                <a:cxn ang="0">
                  <a:pos x="28" y="4"/>
                </a:cxn>
                <a:cxn ang="0">
                  <a:pos x="22" y="2"/>
                </a:cxn>
                <a:cxn ang="0">
                  <a:pos x="14" y="24"/>
                </a:cxn>
                <a:cxn ang="0">
                  <a:pos x="14" y="24"/>
                </a:cxn>
                <a:cxn ang="0">
                  <a:pos x="10" y="22"/>
                </a:cxn>
                <a:cxn ang="0">
                  <a:pos x="8" y="20"/>
                </a:cxn>
                <a:cxn ang="0">
                  <a:pos x="8" y="16"/>
                </a:cxn>
                <a:cxn ang="0">
                  <a:pos x="8" y="14"/>
                </a:cxn>
                <a:cxn ang="0">
                  <a:pos x="8" y="14"/>
                </a:cxn>
                <a:cxn ang="0">
                  <a:pos x="10" y="10"/>
                </a:cxn>
                <a:cxn ang="0">
                  <a:pos x="12" y="8"/>
                </a:cxn>
                <a:cxn ang="0">
                  <a:pos x="16" y="8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22" y="10"/>
                </a:cxn>
                <a:cxn ang="0">
                  <a:pos x="24" y="12"/>
                </a:cxn>
                <a:cxn ang="0">
                  <a:pos x="24" y="16"/>
                </a:cxn>
                <a:cxn ang="0">
                  <a:pos x="24" y="20"/>
                </a:cxn>
                <a:cxn ang="0">
                  <a:pos x="24" y="20"/>
                </a:cxn>
                <a:cxn ang="0">
                  <a:pos x="22" y="22"/>
                </a:cxn>
                <a:cxn ang="0">
                  <a:pos x="20" y="24"/>
                </a:cxn>
                <a:cxn ang="0">
                  <a:pos x="16" y="24"/>
                </a:cxn>
                <a:cxn ang="0">
                  <a:pos x="14" y="24"/>
                </a:cxn>
              </a:cxnLst>
              <a:rect l="0" t="0" r="r" b="b"/>
              <a:pathLst>
                <a:path w="32" h="32">
                  <a:moveTo>
                    <a:pt x="22" y="2"/>
                  </a:moveTo>
                  <a:lnTo>
                    <a:pt x="22" y="2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6" y="32"/>
                  </a:lnTo>
                  <a:lnTo>
                    <a:pt x="22" y="30"/>
                  </a:lnTo>
                  <a:lnTo>
                    <a:pt x="28" y="28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2" y="16"/>
                  </a:lnTo>
                  <a:lnTo>
                    <a:pt x="30" y="10"/>
                  </a:lnTo>
                  <a:lnTo>
                    <a:pt x="28" y="4"/>
                  </a:lnTo>
                  <a:lnTo>
                    <a:pt x="22" y="2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0" y="22"/>
                  </a:lnTo>
                  <a:lnTo>
                    <a:pt x="8" y="20"/>
                  </a:lnTo>
                  <a:lnTo>
                    <a:pt x="8" y="16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0" y="10"/>
                  </a:lnTo>
                  <a:lnTo>
                    <a:pt x="12" y="8"/>
                  </a:lnTo>
                  <a:lnTo>
                    <a:pt x="16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4" y="16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2"/>
                  </a:lnTo>
                  <a:lnTo>
                    <a:pt x="20" y="24"/>
                  </a:lnTo>
                  <a:lnTo>
                    <a:pt x="16" y="24"/>
                  </a:lnTo>
                  <a:lnTo>
                    <a:pt x="1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10" name="Freeform 34"/>
            <p:cNvSpPr>
              <a:spLocks/>
            </p:cNvSpPr>
            <p:nvPr/>
          </p:nvSpPr>
          <p:spPr bwMode="auto">
            <a:xfrm>
              <a:off x="4953000" y="3765550"/>
              <a:ext cx="50800" cy="50800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22" y="2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10" y="30"/>
                </a:cxn>
                <a:cxn ang="0">
                  <a:pos x="10" y="30"/>
                </a:cxn>
                <a:cxn ang="0">
                  <a:pos x="16" y="32"/>
                </a:cxn>
                <a:cxn ang="0">
                  <a:pos x="22" y="30"/>
                </a:cxn>
                <a:cxn ang="0">
                  <a:pos x="28" y="28"/>
                </a:cxn>
                <a:cxn ang="0">
                  <a:pos x="30" y="22"/>
                </a:cxn>
                <a:cxn ang="0">
                  <a:pos x="30" y="22"/>
                </a:cxn>
                <a:cxn ang="0">
                  <a:pos x="32" y="16"/>
                </a:cxn>
                <a:cxn ang="0">
                  <a:pos x="30" y="10"/>
                </a:cxn>
                <a:cxn ang="0">
                  <a:pos x="28" y="4"/>
                </a:cxn>
                <a:cxn ang="0">
                  <a:pos x="22" y="2"/>
                </a:cxn>
              </a:cxnLst>
              <a:rect l="0" t="0" r="r" b="b"/>
              <a:pathLst>
                <a:path w="32" h="32">
                  <a:moveTo>
                    <a:pt x="22" y="2"/>
                  </a:moveTo>
                  <a:lnTo>
                    <a:pt x="22" y="2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6" y="32"/>
                  </a:lnTo>
                  <a:lnTo>
                    <a:pt x="22" y="30"/>
                  </a:lnTo>
                  <a:lnTo>
                    <a:pt x="28" y="28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2" y="16"/>
                  </a:lnTo>
                  <a:lnTo>
                    <a:pt x="30" y="10"/>
                  </a:lnTo>
                  <a:lnTo>
                    <a:pt x="28" y="4"/>
                  </a:lnTo>
                  <a:lnTo>
                    <a:pt x="22" y="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11" name="Freeform 36"/>
            <p:cNvSpPr>
              <a:spLocks noEditPoints="1"/>
            </p:cNvSpPr>
            <p:nvPr/>
          </p:nvSpPr>
          <p:spPr bwMode="auto">
            <a:xfrm>
              <a:off x="4902200" y="3714750"/>
              <a:ext cx="152400" cy="152400"/>
            </a:xfrm>
            <a:custGeom>
              <a:avLst/>
              <a:gdLst/>
              <a:ahLst/>
              <a:cxnLst>
                <a:cxn ang="0">
                  <a:pos x="66" y="4"/>
                </a:cxn>
                <a:cxn ang="0">
                  <a:pos x="48" y="0"/>
                </a:cxn>
                <a:cxn ang="0">
                  <a:pos x="30" y="4"/>
                </a:cxn>
                <a:cxn ang="0">
                  <a:pos x="14" y="14"/>
                </a:cxn>
                <a:cxn ang="0">
                  <a:pos x="4" y="30"/>
                </a:cxn>
                <a:cxn ang="0">
                  <a:pos x="0" y="40"/>
                </a:cxn>
                <a:cxn ang="0">
                  <a:pos x="2" y="58"/>
                </a:cxn>
                <a:cxn ang="0">
                  <a:pos x="8" y="76"/>
                </a:cxn>
                <a:cxn ang="0">
                  <a:pos x="22" y="88"/>
                </a:cxn>
                <a:cxn ang="0">
                  <a:pos x="30" y="92"/>
                </a:cxn>
                <a:cxn ang="0">
                  <a:pos x="48" y="96"/>
                </a:cxn>
                <a:cxn ang="0">
                  <a:pos x="66" y="92"/>
                </a:cxn>
                <a:cxn ang="0">
                  <a:pos x="82" y="82"/>
                </a:cxn>
                <a:cxn ang="0">
                  <a:pos x="92" y="66"/>
                </a:cxn>
                <a:cxn ang="0">
                  <a:pos x="96" y="56"/>
                </a:cxn>
                <a:cxn ang="0">
                  <a:pos x="94" y="38"/>
                </a:cxn>
                <a:cxn ang="0">
                  <a:pos x="88" y="22"/>
                </a:cxn>
                <a:cxn ang="0">
                  <a:pos x="74" y="8"/>
                </a:cxn>
                <a:cxn ang="0">
                  <a:pos x="36" y="78"/>
                </a:cxn>
                <a:cxn ang="0">
                  <a:pos x="30" y="74"/>
                </a:cxn>
                <a:cxn ang="0">
                  <a:pos x="18" y="60"/>
                </a:cxn>
                <a:cxn ang="0">
                  <a:pos x="16" y="42"/>
                </a:cxn>
                <a:cxn ang="0">
                  <a:pos x="18" y="36"/>
                </a:cxn>
                <a:cxn ang="0">
                  <a:pos x="26" y="26"/>
                </a:cxn>
                <a:cxn ang="0">
                  <a:pos x="48" y="16"/>
                </a:cxn>
                <a:cxn ang="0">
                  <a:pos x="60" y="18"/>
                </a:cxn>
                <a:cxn ang="0">
                  <a:pos x="66" y="22"/>
                </a:cxn>
                <a:cxn ang="0">
                  <a:pos x="78" y="36"/>
                </a:cxn>
                <a:cxn ang="0">
                  <a:pos x="80" y="54"/>
                </a:cxn>
                <a:cxn ang="0">
                  <a:pos x="78" y="60"/>
                </a:cxn>
                <a:cxn ang="0">
                  <a:pos x="70" y="70"/>
                </a:cxn>
                <a:cxn ang="0">
                  <a:pos x="48" y="80"/>
                </a:cxn>
                <a:cxn ang="0">
                  <a:pos x="36" y="78"/>
                </a:cxn>
              </a:cxnLst>
              <a:rect l="0" t="0" r="r" b="b"/>
              <a:pathLst>
                <a:path w="96" h="96">
                  <a:moveTo>
                    <a:pt x="66" y="4"/>
                  </a:moveTo>
                  <a:lnTo>
                    <a:pt x="66" y="4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38" y="2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2" y="58"/>
                  </a:lnTo>
                  <a:lnTo>
                    <a:pt x="4" y="66"/>
                  </a:lnTo>
                  <a:lnTo>
                    <a:pt x="8" y="76"/>
                  </a:lnTo>
                  <a:lnTo>
                    <a:pt x="14" y="82"/>
                  </a:lnTo>
                  <a:lnTo>
                    <a:pt x="22" y="88"/>
                  </a:lnTo>
                  <a:lnTo>
                    <a:pt x="30" y="92"/>
                  </a:lnTo>
                  <a:lnTo>
                    <a:pt x="30" y="92"/>
                  </a:lnTo>
                  <a:lnTo>
                    <a:pt x="40" y="96"/>
                  </a:lnTo>
                  <a:lnTo>
                    <a:pt x="48" y="96"/>
                  </a:lnTo>
                  <a:lnTo>
                    <a:pt x="58" y="94"/>
                  </a:lnTo>
                  <a:lnTo>
                    <a:pt x="66" y="92"/>
                  </a:lnTo>
                  <a:lnTo>
                    <a:pt x="76" y="88"/>
                  </a:lnTo>
                  <a:lnTo>
                    <a:pt x="82" y="82"/>
                  </a:lnTo>
                  <a:lnTo>
                    <a:pt x="88" y="74"/>
                  </a:lnTo>
                  <a:lnTo>
                    <a:pt x="92" y="66"/>
                  </a:lnTo>
                  <a:lnTo>
                    <a:pt x="92" y="66"/>
                  </a:lnTo>
                  <a:lnTo>
                    <a:pt x="96" y="56"/>
                  </a:lnTo>
                  <a:lnTo>
                    <a:pt x="96" y="48"/>
                  </a:lnTo>
                  <a:lnTo>
                    <a:pt x="94" y="38"/>
                  </a:lnTo>
                  <a:lnTo>
                    <a:pt x="92" y="30"/>
                  </a:lnTo>
                  <a:lnTo>
                    <a:pt x="88" y="22"/>
                  </a:lnTo>
                  <a:lnTo>
                    <a:pt x="82" y="14"/>
                  </a:lnTo>
                  <a:lnTo>
                    <a:pt x="74" y="8"/>
                  </a:lnTo>
                  <a:lnTo>
                    <a:pt x="66" y="4"/>
                  </a:lnTo>
                  <a:close/>
                  <a:moveTo>
                    <a:pt x="36" y="78"/>
                  </a:moveTo>
                  <a:lnTo>
                    <a:pt x="36" y="78"/>
                  </a:lnTo>
                  <a:lnTo>
                    <a:pt x="30" y="74"/>
                  </a:lnTo>
                  <a:lnTo>
                    <a:pt x="26" y="70"/>
                  </a:lnTo>
                  <a:lnTo>
                    <a:pt x="18" y="60"/>
                  </a:lnTo>
                  <a:lnTo>
                    <a:pt x="16" y="48"/>
                  </a:lnTo>
                  <a:lnTo>
                    <a:pt x="16" y="42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22" y="30"/>
                  </a:lnTo>
                  <a:lnTo>
                    <a:pt x="26" y="26"/>
                  </a:lnTo>
                  <a:lnTo>
                    <a:pt x="36" y="18"/>
                  </a:lnTo>
                  <a:lnTo>
                    <a:pt x="48" y="16"/>
                  </a:lnTo>
                  <a:lnTo>
                    <a:pt x="54" y="16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6" y="22"/>
                  </a:lnTo>
                  <a:lnTo>
                    <a:pt x="70" y="26"/>
                  </a:lnTo>
                  <a:lnTo>
                    <a:pt x="78" y="36"/>
                  </a:lnTo>
                  <a:lnTo>
                    <a:pt x="80" y="48"/>
                  </a:lnTo>
                  <a:lnTo>
                    <a:pt x="80" y="54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4" y="66"/>
                  </a:lnTo>
                  <a:lnTo>
                    <a:pt x="70" y="70"/>
                  </a:lnTo>
                  <a:lnTo>
                    <a:pt x="60" y="78"/>
                  </a:lnTo>
                  <a:lnTo>
                    <a:pt x="48" y="80"/>
                  </a:lnTo>
                  <a:lnTo>
                    <a:pt x="42" y="80"/>
                  </a:lnTo>
                  <a:lnTo>
                    <a:pt x="36" y="7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12" name="Freeform 39"/>
            <p:cNvSpPr>
              <a:spLocks/>
            </p:cNvSpPr>
            <p:nvPr/>
          </p:nvSpPr>
          <p:spPr bwMode="auto">
            <a:xfrm>
              <a:off x="5010150" y="3819525"/>
              <a:ext cx="63500" cy="63500"/>
            </a:xfrm>
            <a:custGeom>
              <a:avLst/>
              <a:gdLst/>
              <a:ahLst/>
              <a:cxnLst>
                <a:cxn ang="0">
                  <a:pos x="40" y="6"/>
                </a:cxn>
                <a:cxn ang="0">
                  <a:pos x="40" y="6"/>
                </a:cxn>
                <a:cxn ang="0">
                  <a:pos x="40" y="2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34" y="0"/>
                </a:cxn>
                <a:cxn ang="0">
                  <a:pos x="32" y="2"/>
                </a:cxn>
                <a:cxn ang="0">
                  <a:pos x="32" y="2"/>
                </a:cxn>
                <a:cxn ang="0">
                  <a:pos x="32" y="2"/>
                </a:cxn>
                <a:cxn ang="0">
                  <a:pos x="26" y="12"/>
                </a:cxn>
                <a:cxn ang="0">
                  <a:pos x="20" y="22"/>
                </a:cxn>
                <a:cxn ang="0">
                  <a:pos x="12" y="28"/>
                </a:cxn>
                <a:cxn ang="0">
                  <a:pos x="2" y="34"/>
                </a:cxn>
                <a:cxn ang="0">
                  <a:pos x="2" y="34"/>
                </a:cxn>
                <a:cxn ang="0">
                  <a:pos x="0" y="36"/>
                </a:cxn>
                <a:cxn ang="0">
                  <a:pos x="0" y="38"/>
                </a:cxn>
                <a:cxn ang="0">
                  <a:pos x="0" y="38"/>
                </a:cxn>
                <a:cxn ang="0">
                  <a:pos x="2" y="40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16" y="34"/>
                </a:cxn>
                <a:cxn ang="0">
                  <a:pos x="26" y="26"/>
                </a:cxn>
                <a:cxn ang="0">
                  <a:pos x="34" y="18"/>
                </a:cxn>
                <a:cxn ang="0">
                  <a:pos x="40" y="6"/>
                </a:cxn>
                <a:cxn ang="0">
                  <a:pos x="40" y="6"/>
                </a:cxn>
              </a:cxnLst>
              <a:rect l="0" t="0" r="r" b="b"/>
              <a:pathLst>
                <a:path w="40" h="40">
                  <a:moveTo>
                    <a:pt x="40" y="6"/>
                  </a:moveTo>
                  <a:lnTo>
                    <a:pt x="40" y="6"/>
                  </a:lnTo>
                  <a:lnTo>
                    <a:pt x="40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6" y="12"/>
                  </a:lnTo>
                  <a:lnTo>
                    <a:pt x="20" y="22"/>
                  </a:lnTo>
                  <a:lnTo>
                    <a:pt x="12" y="28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6" y="34"/>
                  </a:lnTo>
                  <a:lnTo>
                    <a:pt x="26" y="26"/>
                  </a:lnTo>
                  <a:lnTo>
                    <a:pt x="34" y="18"/>
                  </a:lnTo>
                  <a:lnTo>
                    <a:pt x="40" y="6"/>
                  </a:lnTo>
                  <a:lnTo>
                    <a:pt x="4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13" name="Freeform 40"/>
            <p:cNvSpPr>
              <a:spLocks/>
            </p:cNvSpPr>
            <p:nvPr/>
          </p:nvSpPr>
          <p:spPr bwMode="auto">
            <a:xfrm>
              <a:off x="5029200" y="3838575"/>
              <a:ext cx="92075" cy="92075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4" y="0"/>
                </a:cxn>
                <a:cxn ang="0">
                  <a:pos x="52" y="0"/>
                </a:cxn>
                <a:cxn ang="0">
                  <a:pos x="50" y="2"/>
                </a:cxn>
                <a:cxn ang="0">
                  <a:pos x="50" y="2"/>
                </a:cxn>
                <a:cxn ang="0">
                  <a:pos x="42" y="18"/>
                </a:cxn>
                <a:cxn ang="0">
                  <a:pos x="30" y="32"/>
                </a:cxn>
                <a:cxn ang="0">
                  <a:pos x="18" y="42"/>
                </a:cxn>
                <a:cxn ang="0">
                  <a:pos x="2" y="50"/>
                </a:cxn>
                <a:cxn ang="0">
                  <a:pos x="2" y="50"/>
                </a:cxn>
                <a:cxn ang="0">
                  <a:pos x="0" y="5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58"/>
                </a:cxn>
                <a:cxn ang="0">
                  <a:pos x="6" y="58"/>
                </a:cxn>
                <a:cxn ang="0">
                  <a:pos x="6" y="58"/>
                </a:cxn>
                <a:cxn ang="0">
                  <a:pos x="6" y="58"/>
                </a:cxn>
                <a:cxn ang="0">
                  <a:pos x="6" y="58"/>
                </a:cxn>
                <a:cxn ang="0">
                  <a:pos x="22" y="50"/>
                </a:cxn>
                <a:cxn ang="0">
                  <a:pos x="36" y="38"/>
                </a:cxn>
                <a:cxn ang="0">
                  <a:pos x="48" y="22"/>
                </a:cxn>
                <a:cxn ang="0">
                  <a:pos x="58" y="6"/>
                </a:cxn>
                <a:cxn ang="0">
                  <a:pos x="58" y="6"/>
                </a:cxn>
                <a:cxn ang="0">
                  <a:pos x="58" y="2"/>
                </a:cxn>
                <a:cxn ang="0">
                  <a:pos x="54" y="0"/>
                </a:cxn>
              </a:cxnLst>
              <a:rect l="0" t="0" r="r" b="b"/>
              <a:pathLst>
                <a:path w="58" h="58">
                  <a:moveTo>
                    <a:pt x="54" y="0"/>
                  </a:moveTo>
                  <a:lnTo>
                    <a:pt x="54" y="0"/>
                  </a:lnTo>
                  <a:lnTo>
                    <a:pt x="52" y="0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42" y="18"/>
                  </a:lnTo>
                  <a:lnTo>
                    <a:pt x="30" y="32"/>
                  </a:lnTo>
                  <a:lnTo>
                    <a:pt x="18" y="42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6" y="58"/>
                  </a:lnTo>
                  <a:lnTo>
                    <a:pt x="6" y="58"/>
                  </a:lnTo>
                  <a:lnTo>
                    <a:pt x="6" y="58"/>
                  </a:lnTo>
                  <a:lnTo>
                    <a:pt x="6" y="58"/>
                  </a:lnTo>
                  <a:lnTo>
                    <a:pt x="22" y="50"/>
                  </a:lnTo>
                  <a:lnTo>
                    <a:pt x="36" y="38"/>
                  </a:lnTo>
                  <a:lnTo>
                    <a:pt x="48" y="22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58" y="2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14" name="Freeform 41"/>
            <p:cNvSpPr>
              <a:spLocks/>
            </p:cNvSpPr>
            <p:nvPr/>
          </p:nvSpPr>
          <p:spPr bwMode="auto">
            <a:xfrm>
              <a:off x="5029200" y="3838575"/>
              <a:ext cx="92075" cy="92075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4" y="0"/>
                </a:cxn>
                <a:cxn ang="0">
                  <a:pos x="52" y="0"/>
                </a:cxn>
                <a:cxn ang="0">
                  <a:pos x="50" y="2"/>
                </a:cxn>
                <a:cxn ang="0">
                  <a:pos x="50" y="2"/>
                </a:cxn>
                <a:cxn ang="0">
                  <a:pos x="42" y="18"/>
                </a:cxn>
                <a:cxn ang="0">
                  <a:pos x="30" y="32"/>
                </a:cxn>
                <a:cxn ang="0">
                  <a:pos x="18" y="42"/>
                </a:cxn>
                <a:cxn ang="0">
                  <a:pos x="2" y="50"/>
                </a:cxn>
                <a:cxn ang="0">
                  <a:pos x="2" y="50"/>
                </a:cxn>
                <a:cxn ang="0">
                  <a:pos x="0" y="5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58"/>
                </a:cxn>
                <a:cxn ang="0">
                  <a:pos x="6" y="58"/>
                </a:cxn>
                <a:cxn ang="0">
                  <a:pos x="6" y="58"/>
                </a:cxn>
                <a:cxn ang="0">
                  <a:pos x="6" y="58"/>
                </a:cxn>
                <a:cxn ang="0">
                  <a:pos x="6" y="58"/>
                </a:cxn>
                <a:cxn ang="0">
                  <a:pos x="22" y="50"/>
                </a:cxn>
                <a:cxn ang="0">
                  <a:pos x="36" y="38"/>
                </a:cxn>
                <a:cxn ang="0">
                  <a:pos x="48" y="22"/>
                </a:cxn>
                <a:cxn ang="0">
                  <a:pos x="58" y="6"/>
                </a:cxn>
                <a:cxn ang="0">
                  <a:pos x="58" y="6"/>
                </a:cxn>
                <a:cxn ang="0">
                  <a:pos x="58" y="2"/>
                </a:cxn>
                <a:cxn ang="0">
                  <a:pos x="54" y="0"/>
                </a:cxn>
              </a:cxnLst>
              <a:rect l="0" t="0" r="r" b="b"/>
              <a:pathLst>
                <a:path w="58" h="58">
                  <a:moveTo>
                    <a:pt x="54" y="0"/>
                  </a:moveTo>
                  <a:lnTo>
                    <a:pt x="54" y="0"/>
                  </a:lnTo>
                  <a:lnTo>
                    <a:pt x="52" y="0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42" y="18"/>
                  </a:lnTo>
                  <a:lnTo>
                    <a:pt x="30" y="32"/>
                  </a:lnTo>
                  <a:lnTo>
                    <a:pt x="18" y="42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6" y="58"/>
                  </a:lnTo>
                  <a:lnTo>
                    <a:pt x="6" y="58"/>
                  </a:lnTo>
                  <a:lnTo>
                    <a:pt x="6" y="58"/>
                  </a:lnTo>
                  <a:lnTo>
                    <a:pt x="6" y="58"/>
                  </a:lnTo>
                  <a:lnTo>
                    <a:pt x="22" y="50"/>
                  </a:lnTo>
                  <a:lnTo>
                    <a:pt x="36" y="38"/>
                  </a:lnTo>
                  <a:lnTo>
                    <a:pt x="48" y="22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58" y="2"/>
                  </a:lnTo>
                  <a:lnTo>
                    <a:pt x="54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15" name="Freeform 42"/>
            <p:cNvSpPr>
              <a:spLocks/>
            </p:cNvSpPr>
            <p:nvPr/>
          </p:nvSpPr>
          <p:spPr bwMode="auto">
            <a:xfrm>
              <a:off x="5019675" y="3829050"/>
              <a:ext cx="76200" cy="79375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46" y="0"/>
                </a:cxn>
                <a:cxn ang="0">
                  <a:pos x="44" y="0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34" y="16"/>
                </a:cxn>
                <a:cxn ang="0">
                  <a:pos x="26" y="26"/>
                </a:cxn>
                <a:cxn ang="0">
                  <a:pos x="14" y="36"/>
                </a:cxn>
                <a:cxn ang="0">
                  <a:pos x="2" y="42"/>
                </a:cxn>
                <a:cxn ang="0">
                  <a:pos x="2" y="42"/>
                </a:cxn>
                <a:cxn ang="0">
                  <a:pos x="2" y="42"/>
                </a:cxn>
                <a:cxn ang="0">
                  <a:pos x="0" y="44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6" y="50"/>
                </a:cxn>
                <a:cxn ang="0">
                  <a:pos x="6" y="50"/>
                </a:cxn>
                <a:cxn ang="0">
                  <a:pos x="6" y="50"/>
                </a:cxn>
                <a:cxn ang="0">
                  <a:pos x="6" y="50"/>
                </a:cxn>
                <a:cxn ang="0">
                  <a:pos x="20" y="42"/>
                </a:cxn>
                <a:cxn ang="0">
                  <a:pos x="30" y="32"/>
                </a:cxn>
                <a:cxn ang="0">
                  <a:pos x="40" y="20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2"/>
                </a:cxn>
                <a:cxn ang="0">
                  <a:pos x="46" y="0"/>
                </a:cxn>
              </a:cxnLst>
              <a:rect l="0" t="0" r="r" b="b"/>
              <a:pathLst>
                <a:path w="48" h="50">
                  <a:moveTo>
                    <a:pt x="46" y="0"/>
                  </a:moveTo>
                  <a:lnTo>
                    <a:pt x="46" y="0"/>
                  </a:lnTo>
                  <a:lnTo>
                    <a:pt x="44" y="0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16"/>
                  </a:lnTo>
                  <a:lnTo>
                    <a:pt x="26" y="26"/>
                  </a:lnTo>
                  <a:lnTo>
                    <a:pt x="14" y="36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20" y="42"/>
                  </a:lnTo>
                  <a:lnTo>
                    <a:pt x="30" y="32"/>
                  </a:lnTo>
                  <a:lnTo>
                    <a:pt x="40" y="20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2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16" name="Freeform 43"/>
            <p:cNvSpPr>
              <a:spLocks/>
            </p:cNvSpPr>
            <p:nvPr/>
          </p:nvSpPr>
          <p:spPr bwMode="auto">
            <a:xfrm>
              <a:off x="5019675" y="3829050"/>
              <a:ext cx="76200" cy="79375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46" y="0"/>
                </a:cxn>
                <a:cxn ang="0">
                  <a:pos x="44" y="0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34" y="16"/>
                </a:cxn>
                <a:cxn ang="0">
                  <a:pos x="26" y="26"/>
                </a:cxn>
                <a:cxn ang="0">
                  <a:pos x="14" y="36"/>
                </a:cxn>
                <a:cxn ang="0">
                  <a:pos x="2" y="42"/>
                </a:cxn>
                <a:cxn ang="0">
                  <a:pos x="2" y="42"/>
                </a:cxn>
                <a:cxn ang="0">
                  <a:pos x="2" y="42"/>
                </a:cxn>
                <a:cxn ang="0">
                  <a:pos x="0" y="44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6" y="50"/>
                </a:cxn>
                <a:cxn ang="0">
                  <a:pos x="6" y="50"/>
                </a:cxn>
                <a:cxn ang="0">
                  <a:pos x="6" y="50"/>
                </a:cxn>
                <a:cxn ang="0">
                  <a:pos x="6" y="50"/>
                </a:cxn>
                <a:cxn ang="0">
                  <a:pos x="20" y="42"/>
                </a:cxn>
                <a:cxn ang="0">
                  <a:pos x="30" y="32"/>
                </a:cxn>
                <a:cxn ang="0">
                  <a:pos x="40" y="20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2"/>
                </a:cxn>
                <a:cxn ang="0">
                  <a:pos x="46" y="0"/>
                </a:cxn>
              </a:cxnLst>
              <a:rect l="0" t="0" r="r" b="b"/>
              <a:pathLst>
                <a:path w="48" h="50">
                  <a:moveTo>
                    <a:pt x="46" y="0"/>
                  </a:moveTo>
                  <a:lnTo>
                    <a:pt x="46" y="0"/>
                  </a:lnTo>
                  <a:lnTo>
                    <a:pt x="44" y="0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16"/>
                  </a:lnTo>
                  <a:lnTo>
                    <a:pt x="26" y="26"/>
                  </a:lnTo>
                  <a:lnTo>
                    <a:pt x="14" y="36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20" y="42"/>
                  </a:lnTo>
                  <a:lnTo>
                    <a:pt x="30" y="32"/>
                  </a:lnTo>
                  <a:lnTo>
                    <a:pt x="40" y="20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2"/>
                  </a:lnTo>
                  <a:lnTo>
                    <a:pt x="46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17" name="Freeform 44"/>
            <p:cNvSpPr>
              <a:spLocks/>
            </p:cNvSpPr>
            <p:nvPr/>
          </p:nvSpPr>
          <p:spPr bwMode="auto">
            <a:xfrm>
              <a:off x="4883150" y="3698875"/>
              <a:ext cx="63500" cy="63500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40" y="2"/>
                </a:cxn>
                <a:cxn ang="0">
                  <a:pos x="38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4" y="6"/>
                </a:cxn>
                <a:cxn ang="0">
                  <a:pos x="14" y="14"/>
                </a:cxn>
                <a:cxn ang="0">
                  <a:pos x="6" y="22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0" y="38"/>
                </a:cxn>
                <a:cxn ang="0">
                  <a:pos x="2" y="40"/>
                </a:cxn>
                <a:cxn ang="0">
                  <a:pos x="2" y="40"/>
                </a:cxn>
                <a:cxn ang="0">
                  <a:pos x="6" y="40"/>
                </a:cxn>
                <a:cxn ang="0">
                  <a:pos x="8" y="38"/>
                </a:cxn>
                <a:cxn ang="0">
                  <a:pos x="8" y="38"/>
                </a:cxn>
                <a:cxn ang="0">
                  <a:pos x="8" y="38"/>
                </a:cxn>
                <a:cxn ang="0">
                  <a:pos x="14" y="28"/>
                </a:cxn>
                <a:cxn ang="0">
                  <a:pos x="20" y="18"/>
                </a:cxn>
                <a:cxn ang="0">
                  <a:pos x="28" y="12"/>
                </a:cxn>
                <a:cxn ang="0">
                  <a:pos x="38" y="6"/>
                </a:cxn>
                <a:cxn ang="0">
                  <a:pos x="38" y="6"/>
                </a:cxn>
                <a:cxn ang="0">
                  <a:pos x="40" y="4"/>
                </a:cxn>
                <a:cxn ang="0">
                  <a:pos x="40" y="2"/>
                </a:cxn>
              </a:cxnLst>
              <a:rect l="0" t="0" r="r" b="b"/>
              <a:pathLst>
                <a:path w="40" h="40">
                  <a:moveTo>
                    <a:pt x="40" y="2"/>
                  </a:moveTo>
                  <a:lnTo>
                    <a:pt x="40" y="2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4" y="6"/>
                  </a:lnTo>
                  <a:lnTo>
                    <a:pt x="14" y="14"/>
                  </a:lnTo>
                  <a:lnTo>
                    <a:pt x="6" y="22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0"/>
                  </a:lnTo>
                  <a:lnTo>
                    <a:pt x="6" y="40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14" y="28"/>
                  </a:lnTo>
                  <a:lnTo>
                    <a:pt x="20" y="18"/>
                  </a:lnTo>
                  <a:lnTo>
                    <a:pt x="28" y="12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4"/>
                  </a:lnTo>
                  <a:lnTo>
                    <a:pt x="4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18" name="Freeform 45"/>
            <p:cNvSpPr>
              <a:spLocks/>
            </p:cNvSpPr>
            <p:nvPr/>
          </p:nvSpPr>
          <p:spPr bwMode="auto">
            <a:xfrm>
              <a:off x="4883150" y="3698875"/>
              <a:ext cx="63500" cy="63500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40" y="2"/>
                </a:cxn>
                <a:cxn ang="0">
                  <a:pos x="38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4" y="6"/>
                </a:cxn>
                <a:cxn ang="0">
                  <a:pos x="14" y="14"/>
                </a:cxn>
                <a:cxn ang="0">
                  <a:pos x="6" y="22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0" y="38"/>
                </a:cxn>
                <a:cxn ang="0">
                  <a:pos x="2" y="40"/>
                </a:cxn>
                <a:cxn ang="0">
                  <a:pos x="2" y="40"/>
                </a:cxn>
                <a:cxn ang="0">
                  <a:pos x="6" y="40"/>
                </a:cxn>
                <a:cxn ang="0">
                  <a:pos x="8" y="38"/>
                </a:cxn>
                <a:cxn ang="0">
                  <a:pos x="8" y="38"/>
                </a:cxn>
                <a:cxn ang="0">
                  <a:pos x="8" y="38"/>
                </a:cxn>
                <a:cxn ang="0">
                  <a:pos x="14" y="28"/>
                </a:cxn>
                <a:cxn ang="0">
                  <a:pos x="20" y="18"/>
                </a:cxn>
                <a:cxn ang="0">
                  <a:pos x="28" y="12"/>
                </a:cxn>
                <a:cxn ang="0">
                  <a:pos x="38" y="6"/>
                </a:cxn>
                <a:cxn ang="0">
                  <a:pos x="38" y="6"/>
                </a:cxn>
                <a:cxn ang="0">
                  <a:pos x="40" y="4"/>
                </a:cxn>
                <a:cxn ang="0">
                  <a:pos x="40" y="2"/>
                </a:cxn>
              </a:cxnLst>
              <a:rect l="0" t="0" r="r" b="b"/>
              <a:pathLst>
                <a:path w="40" h="40">
                  <a:moveTo>
                    <a:pt x="40" y="2"/>
                  </a:moveTo>
                  <a:lnTo>
                    <a:pt x="40" y="2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4" y="6"/>
                  </a:lnTo>
                  <a:lnTo>
                    <a:pt x="14" y="14"/>
                  </a:lnTo>
                  <a:lnTo>
                    <a:pt x="6" y="22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0"/>
                  </a:lnTo>
                  <a:lnTo>
                    <a:pt x="6" y="40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14" y="28"/>
                  </a:lnTo>
                  <a:lnTo>
                    <a:pt x="20" y="18"/>
                  </a:lnTo>
                  <a:lnTo>
                    <a:pt x="28" y="12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4"/>
                  </a:lnTo>
                  <a:lnTo>
                    <a:pt x="40" y="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19" name="Freeform 46"/>
            <p:cNvSpPr>
              <a:spLocks/>
            </p:cNvSpPr>
            <p:nvPr/>
          </p:nvSpPr>
          <p:spPr bwMode="auto">
            <a:xfrm>
              <a:off x="4835525" y="3651250"/>
              <a:ext cx="92075" cy="92075"/>
            </a:xfrm>
            <a:custGeom>
              <a:avLst/>
              <a:gdLst/>
              <a:ahLst/>
              <a:cxnLst>
                <a:cxn ang="0">
                  <a:pos x="58" y="2"/>
                </a:cxn>
                <a:cxn ang="0">
                  <a:pos x="58" y="2"/>
                </a:cxn>
                <a:cxn ang="0">
                  <a:pos x="56" y="0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36" y="8"/>
                </a:cxn>
                <a:cxn ang="0">
                  <a:pos x="22" y="20"/>
                </a:cxn>
                <a:cxn ang="0">
                  <a:pos x="10" y="36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0" y="56"/>
                </a:cxn>
                <a:cxn ang="0">
                  <a:pos x="4" y="58"/>
                </a:cxn>
                <a:cxn ang="0">
                  <a:pos x="4" y="58"/>
                </a:cxn>
                <a:cxn ang="0">
                  <a:pos x="6" y="58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8" y="26"/>
                </a:cxn>
                <a:cxn ang="0">
                  <a:pos x="40" y="16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8" y="4"/>
                </a:cxn>
                <a:cxn ang="0">
                  <a:pos x="58" y="2"/>
                </a:cxn>
              </a:cxnLst>
              <a:rect l="0" t="0" r="r" b="b"/>
              <a:pathLst>
                <a:path w="58" h="58">
                  <a:moveTo>
                    <a:pt x="58" y="2"/>
                  </a:moveTo>
                  <a:lnTo>
                    <a:pt x="58" y="2"/>
                  </a:lnTo>
                  <a:lnTo>
                    <a:pt x="56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36" y="8"/>
                  </a:lnTo>
                  <a:lnTo>
                    <a:pt x="22" y="20"/>
                  </a:lnTo>
                  <a:lnTo>
                    <a:pt x="10" y="36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6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6" y="58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8" y="26"/>
                  </a:lnTo>
                  <a:lnTo>
                    <a:pt x="40" y="16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8" y="4"/>
                  </a:lnTo>
                  <a:lnTo>
                    <a:pt x="5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20" name="Freeform 47"/>
            <p:cNvSpPr>
              <a:spLocks/>
            </p:cNvSpPr>
            <p:nvPr/>
          </p:nvSpPr>
          <p:spPr bwMode="auto">
            <a:xfrm>
              <a:off x="4835525" y="3651250"/>
              <a:ext cx="92075" cy="92075"/>
            </a:xfrm>
            <a:custGeom>
              <a:avLst/>
              <a:gdLst/>
              <a:ahLst/>
              <a:cxnLst>
                <a:cxn ang="0">
                  <a:pos x="58" y="2"/>
                </a:cxn>
                <a:cxn ang="0">
                  <a:pos x="58" y="2"/>
                </a:cxn>
                <a:cxn ang="0">
                  <a:pos x="56" y="0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36" y="8"/>
                </a:cxn>
                <a:cxn ang="0">
                  <a:pos x="22" y="20"/>
                </a:cxn>
                <a:cxn ang="0">
                  <a:pos x="10" y="36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0" y="56"/>
                </a:cxn>
                <a:cxn ang="0">
                  <a:pos x="4" y="58"/>
                </a:cxn>
                <a:cxn ang="0">
                  <a:pos x="4" y="58"/>
                </a:cxn>
                <a:cxn ang="0">
                  <a:pos x="6" y="58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8" y="26"/>
                </a:cxn>
                <a:cxn ang="0">
                  <a:pos x="40" y="16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8" y="4"/>
                </a:cxn>
                <a:cxn ang="0">
                  <a:pos x="58" y="2"/>
                </a:cxn>
              </a:cxnLst>
              <a:rect l="0" t="0" r="r" b="b"/>
              <a:pathLst>
                <a:path w="58" h="58">
                  <a:moveTo>
                    <a:pt x="58" y="2"/>
                  </a:moveTo>
                  <a:lnTo>
                    <a:pt x="58" y="2"/>
                  </a:lnTo>
                  <a:lnTo>
                    <a:pt x="56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36" y="8"/>
                  </a:lnTo>
                  <a:lnTo>
                    <a:pt x="22" y="20"/>
                  </a:lnTo>
                  <a:lnTo>
                    <a:pt x="10" y="36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6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6" y="58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8" y="26"/>
                  </a:lnTo>
                  <a:lnTo>
                    <a:pt x="40" y="16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8" y="4"/>
                  </a:lnTo>
                  <a:lnTo>
                    <a:pt x="58" y="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21" name="Freeform 48"/>
            <p:cNvSpPr>
              <a:spLocks/>
            </p:cNvSpPr>
            <p:nvPr/>
          </p:nvSpPr>
          <p:spPr bwMode="auto">
            <a:xfrm>
              <a:off x="4860925" y="3673475"/>
              <a:ext cx="76200" cy="79375"/>
            </a:xfrm>
            <a:custGeom>
              <a:avLst/>
              <a:gdLst/>
              <a:ahLst/>
              <a:cxnLst>
                <a:cxn ang="0">
                  <a:pos x="46" y="8"/>
                </a:cxn>
                <a:cxn ang="0">
                  <a:pos x="46" y="8"/>
                </a:cxn>
                <a:cxn ang="0">
                  <a:pos x="48" y="6"/>
                </a:cxn>
                <a:cxn ang="0">
                  <a:pos x="48" y="2"/>
                </a:cxn>
                <a:cxn ang="0">
                  <a:pos x="48" y="2"/>
                </a:cxn>
                <a:cxn ang="0">
                  <a:pos x="46" y="0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28" y="8"/>
                </a:cxn>
                <a:cxn ang="0">
                  <a:pos x="18" y="18"/>
                </a:cxn>
                <a:cxn ang="0">
                  <a:pos x="8" y="30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2" y="50"/>
                </a:cxn>
                <a:cxn ang="0">
                  <a:pos x="6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14" y="34"/>
                </a:cxn>
                <a:cxn ang="0">
                  <a:pos x="22" y="24"/>
                </a:cxn>
                <a:cxn ang="0">
                  <a:pos x="34" y="14"/>
                </a:cxn>
                <a:cxn ang="0">
                  <a:pos x="46" y="8"/>
                </a:cxn>
                <a:cxn ang="0">
                  <a:pos x="46" y="8"/>
                </a:cxn>
              </a:cxnLst>
              <a:rect l="0" t="0" r="r" b="b"/>
              <a:pathLst>
                <a:path w="48" h="50">
                  <a:moveTo>
                    <a:pt x="46" y="8"/>
                  </a:moveTo>
                  <a:lnTo>
                    <a:pt x="46" y="8"/>
                  </a:lnTo>
                  <a:lnTo>
                    <a:pt x="48" y="6"/>
                  </a:lnTo>
                  <a:lnTo>
                    <a:pt x="48" y="2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28" y="8"/>
                  </a:lnTo>
                  <a:lnTo>
                    <a:pt x="18" y="18"/>
                  </a:lnTo>
                  <a:lnTo>
                    <a:pt x="8" y="3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14" y="34"/>
                  </a:lnTo>
                  <a:lnTo>
                    <a:pt x="22" y="24"/>
                  </a:lnTo>
                  <a:lnTo>
                    <a:pt x="34" y="14"/>
                  </a:lnTo>
                  <a:lnTo>
                    <a:pt x="46" y="8"/>
                  </a:lnTo>
                  <a:lnTo>
                    <a:pt x="4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grpSp>
        <p:nvGrpSpPr>
          <p:cNvPr id="422" name="Group 22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7236602" y="4945392"/>
            <a:ext cx="475199" cy="475199"/>
            <a:chOff x="3149600" y="3587750"/>
            <a:chExt cx="406400" cy="4064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23" name="Freeform 59"/>
            <p:cNvSpPr>
              <a:spLocks noEditPoints="1"/>
            </p:cNvSpPr>
            <p:nvPr/>
          </p:nvSpPr>
          <p:spPr bwMode="auto">
            <a:xfrm>
              <a:off x="3149600" y="3587750"/>
              <a:ext cx="406400" cy="406400"/>
            </a:xfrm>
            <a:custGeom>
              <a:avLst/>
              <a:gdLst/>
              <a:ahLst/>
              <a:cxnLst>
                <a:cxn ang="0">
                  <a:pos x="200" y="24"/>
                </a:cxn>
                <a:cxn ang="0">
                  <a:pos x="200" y="8"/>
                </a:cxn>
                <a:cxn ang="0">
                  <a:pos x="198" y="2"/>
                </a:cxn>
                <a:cxn ang="0">
                  <a:pos x="192" y="0"/>
                </a:cxn>
                <a:cxn ang="0">
                  <a:pos x="188" y="0"/>
                </a:cxn>
                <a:cxn ang="0">
                  <a:pos x="184" y="4"/>
                </a:cxn>
                <a:cxn ang="0">
                  <a:pos x="184" y="24"/>
                </a:cxn>
                <a:cxn ang="0">
                  <a:pos x="136" y="8"/>
                </a:cxn>
                <a:cxn ang="0">
                  <a:pos x="136" y="4"/>
                </a:cxn>
                <a:cxn ang="0">
                  <a:pos x="132" y="0"/>
                </a:cxn>
                <a:cxn ang="0">
                  <a:pos x="128" y="0"/>
                </a:cxn>
                <a:cxn ang="0">
                  <a:pos x="122" y="2"/>
                </a:cxn>
                <a:cxn ang="0">
                  <a:pos x="120" y="8"/>
                </a:cxn>
                <a:cxn ang="0">
                  <a:pos x="72" y="24"/>
                </a:cxn>
                <a:cxn ang="0">
                  <a:pos x="72" y="8"/>
                </a:cxn>
                <a:cxn ang="0">
                  <a:pos x="70" y="2"/>
                </a:cxn>
                <a:cxn ang="0">
                  <a:pos x="64" y="0"/>
                </a:cxn>
                <a:cxn ang="0">
                  <a:pos x="60" y="0"/>
                </a:cxn>
                <a:cxn ang="0">
                  <a:pos x="56" y="4"/>
                </a:cxn>
                <a:cxn ang="0">
                  <a:pos x="56" y="24"/>
                </a:cxn>
                <a:cxn ang="0">
                  <a:pos x="22" y="24"/>
                </a:cxn>
                <a:cxn ang="0">
                  <a:pos x="6" y="30"/>
                </a:cxn>
                <a:cxn ang="0">
                  <a:pos x="0" y="46"/>
                </a:cxn>
                <a:cxn ang="0">
                  <a:pos x="0" y="234"/>
                </a:cxn>
                <a:cxn ang="0">
                  <a:pos x="6" y="250"/>
                </a:cxn>
                <a:cxn ang="0">
                  <a:pos x="22" y="256"/>
                </a:cxn>
                <a:cxn ang="0">
                  <a:pos x="234" y="256"/>
                </a:cxn>
                <a:cxn ang="0">
                  <a:pos x="250" y="250"/>
                </a:cxn>
                <a:cxn ang="0">
                  <a:pos x="256" y="234"/>
                </a:cxn>
                <a:cxn ang="0">
                  <a:pos x="256" y="46"/>
                </a:cxn>
                <a:cxn ang="0">
                  <a:pos x="250" y="30"/>
                </a:cxn>
                <a:cxn ang="0">
                  <a:pos x="234" y="24"/>
                </a:cxn>
                <a:cxn ang="0">
                  <a:pos x="240" y="234"/>
                </a:cxn>
                <a:cxn ang="0">
                  <a:pos x="234" y="240"/>
                </a:cxn>
                <a:cxn ang="0">
                  <a:pos x="22" y="240"/>
                </a:cxn>
                <a:cxn ang="0">
                  <a:pos x="16" y="234"/>
                </a:cxn>
                <a:cxn ang="0">
                  <a:pos x="16" y="46"/>
                </a:cxn>
                <a:cxn ang="0">
                  <a:pos x="22" y="40"/>
                </a:cxn>
                <a:cxn ang="0">
                  <a:pos x="56" y="56"/>
                </a:cxn>
                <a:cxn ang="0">
                  <a:pos x="56" y="60"/>
                </a:cxn>
                <a:cxn ang="0">
                  <a:pos x="60" y="64"/>
                </a:cxn>
                <a:cxn ang="0">
                  <a:pos x="64" y="64"/>
                </a:cxn>
                <a:cxn ang="0">
                  <a:pos x="70" y="62"/>
                </a:cxn>
                <a:cxn ang="0">
                  <a:pos x="72" y="56"/>
                </a:cxn>
                <a:cxn ang="0">
                  <a:pos x="120" y="40"/>
                </a:cxn>
                <a:cxn ang="0">
                  <a:pos x="120" y="56"/>
                </a:cxn>
                <a:cxn ang="0">
                  <a:pos x="122" y="62"/>
                </a:cxn>
                <a:cxn ang="0">
                  <a:pos x="128" y="64"/>
                </a:cxn>
                <a:cxn ang="0">
                  <a:pos x="132" y="64"/>
                </a:cxn>
                <a:cxn ang="0">
                  <a:pos x="136" y="60"/>
                </a:cxn>
                <a:cxn ang="0">
                  <a:pos x="136" y="40"/>
                </a:cxn>
                <a:cxn ang="0">
                  <a:pos x="184" y="56"/>
                </a:cxn>
                <a:cxn ang="0">
                  <a:pos x="184" y="60"/>
                </a:cxn>
                <a:cxn ang="0">
                  <a:pos x="188" y="64"/>
                </a:cxn>
                <a:cxn ang="0">
                  <a:pos x="192" y="64"/>
                </a:cxn>
                <a:cxn ang="0">
                  <a:pos x="198" y="62"/>
                </a:cxn>
                <a:cxn ang="0">
                  <a:pos x="200" y="56"/>
                </a:cxn>
                <a:cxn ang="0">
                  <a:pos x="234" y="40"/>
                </a:cxn>
                <a:cxn ang="0">
                  <a:pos x="238" y="42"/>
                </a:cxn>
                <a:cxn ang="0">
                  <a:pos x="240" y="234"/>
                </a:cxn>
              </a:cxnLst>
              <a:rect l="0" t="0" r="r" b="b"/>
              <a:pathLst>
                <a:path w="256" h="256">
                  <a:moveTo>
                    <a:pt x="234" y="24"/>
                  </a:moveTo>
                  <a:lnTo>
                    <a:pt x="200" y="24"/>
                  </a:lnTo>
                  <a:lnTo>
                    <a:pt x="200" y="8"/>
                  </a:lnTo>
                  <a:lnTo>
                    <a:pt x="200" y="8"/>
                  </a:lnTo>
                  <a:lnTo>
                    <a:pt x="200" y="4"/>
                  </a:lnTo>
                  <a:lnTo>
                    <a:pt x="198" y="2"/>
                  </a:lnTo>
                  <a:lnTo>
                    <a:pt x="196" y="0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188" y="0"/>
                  </a:lnTo>
                  <a:lnTo>
                    <a:pt x="186" y="2"/>
                  </a:lnTo>
                  <a:lnTo>
                    <a:pt x="184" y="4"/>
                  </a:lnTo>
                  <a:lnTo>
                    <a:pt x="184" y="8"/>
                  </a:lnTo>
                  <a:lnTo>
                    <a:pt x="184" y="24"/>
                  </a:lnTo>
                  <a:lnTo>
                    <a:pt x="136" y="24"/>
                  </a:lnTo>
                  <a:lnTo>
                    <a:pt x="136" y="8"/>
                  </a:lnTo>
                  <a:lnTo>
                    <a:pt x="136" y="8"/>
                  </a:lnTo>
                  <a:lnTo>
                    <a:pt x="136" y="4"/>
                  </a:lnTo>
                  <a:lnTo>
                    <a:pt x="134" y="2"/>
                  </a:lnTo>
                  <a:lnTo>
                    <a:pt x="132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24" y="0"/>
                  </a:lnTo>
                  <a:lnTo>
                    <a:pt x="122" y="2"/>
                  </a:lnTo>
                  <a:lnTo>
                    <a:pt x="120" y="4"/>
                  </a:lnTo>
                  <a:lnTo>
                    <a:pt x="120" y="8"/>
                  </a:lnTo>
                  <a:lnTo>
                    <a:pt x="120" y="24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2" y="4"/>
                  </a:lnTo>
                  <a:lnTo>
                    <a:pt x="70" y="2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0" y="0"/>
                  </a:lnTo>
                  <a:lnTo>
                    <a:pt x="58" y="2"/>
                  </a:lnTo>
                  <a:lnTo>
                    <a:pt x="56" y="4"/>
                  </a:lnTo>
                  <a:lnTo>
                    <a:pt x="56" y="8"/>
                  </a:lnTo>
                  <a:lnTo>
                    <a:pt x="56" y="24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14" y="26"/>
                  </a:lnTo>
                  <a:lnTo>
                    <a:pt x="6" y="30"/>
                  </a:lnTo>
                  <a:lnTo>
                    <a:pt x="2" y="38"/>
                  </a:lnTo>
                  <a:lnTo>
                    <a:pt x="0" y="46"/>
                  </a:lnTo>
                  <a:lnTo>
                    <a:pt x="0" y="234"/>
                  </a:lnTo>
                  <a:lnTo>
                    <a:pt x="0" y="234"/>
                  </a:lnTo>
                  <a:lnTo>
                    <a:pt x="2" y="242"/>
                  </a:lnTo>
                  <a:lnTo>
                    <a:pt x="6" y="250"/>
                  </a:lnTo>
                  <a:lnTo>
                    <a:pt x="14" y="254"/>
                  </a:lnTo>
                  <a:lnTo>
                    <a:pt x="22" y="256"/>
                  </a:lnTo>
                  <a:lnTo>
                    <a:pt x="234" y="256"/>
                  </a:lnTo>
                  <a:lnTo>
                    <a:pt x="234" y="256"/>
                  </a:lnTo>
                  <a:lnTo>
                    <a:pt x="242" y="254"/>
                  </a:lnTo>
                  <a:lnTo>
                    <a:pt x="250" y="250"/>
                  </a:lnTo>
                  <a:lnTo>
                    <a:pt x="254" y="242"/>
                  </a:lnTo>
                  <a:lnTo>
                    <a:pt x="256" y="234"/>
                  </a:lnTo>
                  <a:lnTo>
                    <a:pt x="256" y="46"/>
                  </a:lnTo>
                  <a:lnTo>
                    <a:pt x="256" y="46"/>
                  </a:lnTo>
                  <a:lnTo>
                    <a:pt x="254" y="38"/>
                  </a:lnTo>
                  <a:lnTo>
                    <a:pt x="250" y="30"/>
                  </a:lnTo>
                  <a:lnTo>
                    <a:pt x="242" y="26"/>
                  </a:lnTo>
                  <a:lnTo>
                    <a:pt x="234" y="24"/>
                  </a:lnTo>
                  <a:close/>
                  <a:moveTo>
                    <a:pt x="240" y="234"/>
                  </a:moveTo>
                  <a:lnTo>
                    <a:pt x="240" y="234"/>
                  </a:lnTo>
                  <a:lnTo>
                    <a:pt x="238" y="238"/>
                  </a:lnTo>
                  <a:lnTo>
                    <a:pt x="234" y="240"/>
                  </a:lnTo>
                  <a:lnTo>
                    <a:pt x="22" y="240"/>
                  </a:lnTo>
                  <a:lnTo>
                    <a:pt x="22" y="240"/>
                  </a:lnTo>
                  <a:lnTo>
                    <a:pt x="18" y="238"/>
                  </a:lnTo>
                  <a:lnTo>
                    <a:pt x="16" y="234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8" y="42"/>
                  </a:lnTo>
                  <a:lnTo>
                    <a:pt x="22" y="40"/>
                  </a:lnTo>
                  <a:lnTo>
                    <a:pt x="56" y="40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6" y="60"/>
                  </a:lnTo>
                  <a:lnTo>
                    <a:pt x="58" y="62"/>
                  </a:lnTo>
                  <a:lnTo>
                    <a:pt x="60" y="64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8" y="64"/>
                  </a:lnTo>
                  <a:lnTo>
                    <a:pt x="70" y="62"/>
                  </a:lnTo>
                  <a:lnTo>
                    <a:pt x="72" y="60"/>
                  </a:lnTo>
                  <a:lnTo>
                    <a:pt x="72" y="56"/>
                  </a:lnTo>
                  <a:lnTo>
                    <a:pt x="72" y="40"/>
                  </a:lnTo>
                  <a:lnTo>
                    <a:pt x="120" y="40"/>
                  </a:lnTo>
                  <a:lnTo>
                    <a:pt x="120" y="56"/>
                  </a:lnTo>
                  <a:lnTo>
                    <a:pt x="120" y="56"/>
                  </a:lnTo>
                  <a:lnTo>
                    <a:pt x="120" y="60"/>
                  </a:lnTo>
                  <a:lnTo>
                    <a:pt x="122" y="62"/>
                  </a:lnTo>
                  <a:lnTo>
                    <a:pt x="124" y="64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32" y="64"/>
                  </a:lnTo>
                  <a:lnTo>
                    <a:pt x="134" y="62"/>
                  </a:lnTo>
                  <a:lnTo>
                    <a:pt x="136" y="60"/>
                  </a:lnTo>
                  <a:lnTo>
                    <a:pt x="136" y="56"/>
                  </a:lnTo>
                  <a:lnTo>
                    <a:pt x="136" y="40"/>
                  </a:lnTo>
                  <a:lnTo>
                    <a:pt x="184" y="40"/>
                  </a:lnTo>
                  <a:lnTo>
                    <a:pt x="184" y="56"/>
                  </a:lnTo>
                  <a:lnTo>
                    <a:pt x="184" y="56"/>
                  </a:lnTo>
                  <a:lnTo>
                    <a:pt x="184" y="60"/>
                  </a:lnTo>
                  <a:lnTo>
                    <a:pt x="186" y="62"/>
                  </a:lnTo>
                  <a:lnTo>
                    <a:pt x="188" y="64"/>
                  </a:lnTo>
                  <a:lnTo>
                    <a:pt x="192" y="64"/>
                  </a:lnTo>
                  <a:lnTo>
                    <a:pt x="192" y="64"/>
                  </a:lnTo>
                  <a:lnTo>
                    <a:pt x="196" y="64"/>
                  </a:lnTo>
                  <a:lnTo>
                    <a:pt x="198" y="62"/>
                  </a:lnTo>
                  <a:lnTo>
                    <a:pt x="200" y="60"/>
                  </a:lnTo>
                  <a:lnTo>
                    <a:pt x="200" y="56"/>
                  </a:lnTo>
                  <a:lnTo>
                    <a:pt x="200" y="40"/>
                  </a:lnTo>
                  <a:lnTo>
                    <a:pt x="234" y="40"/>
                  </a:lnTo>
                  <a:lnTo>
                    <a:pt x="234" y="40"/>
                  </a:lnTo>
                  <a:lnTo>
                    <a:pt x="238" y="42"/>
                  </a:lnTo>
                  <a:lnTo>
                    <a:pt x="240" y="46"/>
                  </a:lnTo>
                  <a:lnTo>
                    <a:pt x="240" y="2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24" name="Rectangle 62"/>
            <p:cNvSpPr>
              <a:spLocks noChangeArrowheads="1"/>
            </p:cNvSpPr>
            <p:nvPr/>
          </p:nvSpPr>
          <p:spPr bwMode="auto">
            <a:xfrm>
              <a:off x="3238500" y="3740150"/>
              <a:ext cx="50800" cy="381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25" name="Rectangle 63"/>
            <p:cNvSpPr>
              <a:spLocks noChangeArrowheads="1"/>
            </p:cNvSpPr>
            <p:nvPr/>
          </p:nvSpPr>
          <p:spPr bwMode="auto">
            <a:xfrm>
              <a:off x="3238500" y="3803650"/>
              <a:ext cx="50800" cy="381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26" name="Rectangle 64"/>
            <p:cNvSpPr>
              <a:spLocks noChangeArrowheads="1"/>
            </p:cNvSpPr>
            <p:nvPr/>
          </p:nvSpPr>
          <p:spPr bwMode="auto">
            <a:xfrm>
              <a:off x="3238500" y="3867150"/>
              <a:ext cx="50800" cy="381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27" name="Rectangle 65"/>
            <p:cNvSpPr>
              <a:spLocks noChangeArrowheads="1"/>
            </p:cNvSpPr>
            <p:nvPr/>
          </p:nvSpPr>
          <p:spPr bwMode="auto">
            <a:xfrm>
              <a:off x="3327400" y="3867150"/>
              <a:ext cx="50800" cy="381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28" name="Rectangle 66"/>
            <p:cNvSpPr>
              <a:spLocks noChangeArrowheads="1"/>
            </p:cNvSpPr>
            <p:nvPr/>
          </p:nvSpPr>
          <p:spPr bwMode="auto">
            <a:xfrm>
              <a:off x="3327400" y="3803650"/>
              <a:ext cx="50800" cy="381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29" name="Rectangle 67"/>
            <p:cNvSpPr>
              <a:spLocks noChangeArrowheads="1"/>
            </p:cNvSpPr>
            <p:nvPr/>
          </p:nvSpPr>
          <p:spPr bwMode="auto">
            <a:xfrm>
              <a:off x="3327400" y="3740150"/>
              <a:ext cx="50800" cy="381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30" name="Rectangle 68"/>
            <p:cNvSpPr>
              <a:spLocks noChangeArrowheads="1"/>
            </p:cNvSpPr>
            <p:nvPr/>
          </p:nvSpPr>
          <p:spPr bwMode="auto">
            <a:xfrm>
              <a:off x="3416300" y="3867150"/>
              <a:ext cx="50800" cy="381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31" name="Rectangle 69"/>
            <p:cNvSpPr>
              <a:spLocks noChangeArrowheads="1"/>
            </p:cNvSpPr>
            <p:nvPr/>
          </p:nvSpPr>
          <p:spPr bwMode="auto">
            <a:xfrm>
              <a:off x="3416300" y="3803650"/>
              <a:ext cx="50800" cy="381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32" name="Rectangle 70"/>
            <p:cNvSpPr>
              <a:spLocks noChangeArrowheads="1"/>
            </p:cNvSpPr>
            <p:nvPr/>
          </p:nvSpPr>
          <p:spPr bwMode="auto">
            <a:xfrm>
              <a:off x="3416300" y="3740150"/>
              <a:ext cx="50800" cy="381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sp>
        <p:nvSpPr>
          <p:cNvPr id="433" name="Freeform 7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>
            <a:spLocks noEditPoints="1"/>
          </p:cNvSpPr>
          <p:nvPr/>
        </p:nvSpPr>
        <p:spPr bwMode="auto">
          <a:xfrm>
            <a:off x="6286206" y="4945392"/>
            <a:ext cx="475199" cy="475199"/>
          </a:xfrm>
          <a:custGeom>
            <a:avLst/>
            <a:gdLst/>
            <a:ahLst/>
            <a:cxnLst>
              <a:cxn ang="0">
                <a:pos x="228" y="58"/>
              </a:cxn>
              <a:cxn ang="0">
                <a:pos x="224" y="16"/>
              </a:cxn>
              <a:cxn ang="0">
                <a:pos x="214" y="2"/>
              </a:cxn>
              <a:cxn ang="0">
                <a:pos x="48" y="0"/>
              </a:cxn>
              <a:cxn ang="0">
                <a:pos x="34" y="10"/>
              </a:cxn>
              <a:cxn ang="0">
                <a:pos x="32" y="54"/>
              </a:cxn>
              <a:cxn ang="0">
                <a:pos x="4" y="90"/>
              </a:cxn>
              <a:cxn ang="0">
                <a:pos x="0" y="112"/>
              </a:cxn>
              <a:cxn ang="0">
                <a:pos x="8" y="128"/>
              </a:cxn>
              <a:cxn ang="0">
                <a:pos x="24" y="240"/>
              </a:cxn>
              <a:cxn ang="0">
                <a:pos x="28" y="252"/>
              </a:cxn>
              <a:cxn ang="0">
                <a:pos x="216" y="256"/>
              </a:cxn>
              <a:cxn ang="0">
                <a:pos x="228" y="252"/>
              </a:cxn>
              <a:cxn ang="0">
                <a:pos x="232" y="136"/>
              </a:cxn>
              <a:cxn ang="0">
                <a:pos x="248" y="128"/>
              </a:cxn>
              <a:cxn ang="0">
                <a:pos x="256" y="104"/>
              </a:cxn>
              <a:cxn ang="0">
                <a:pos x="252" y="90"/>
              </a:cxn>
              <a:cxn ang="0">
                <a:pos x="48" y="48"/>
              </a:cxn>
              <a:cxn ang="0">
                <a:pos x="82" y="120"/>
              </a:cxn>
              <a:cxn ang="0">
                <a:pos x="98" y="64"/>
              </a:cxn>
              <a:cxn ang="0">
                <a:pos x="124" y="64"/>
              </a:cxn>
              <a:cxn ang="0">
                <a:pos x="106" y="64"/>
              </a:cxn>
              <a:cxn ang="0">
                <a:pos x="166" y="120"/>
              </a:cxn>
              <a:cxn ang="0">
                <a:pos x="158" y="64"/>
              </a:cxn>
              <a:cxn ang="0">
                <a:pos x="174" y="120"/>
              </a:cxn>
              <a:cxn ang="0">
                <a:pos x="16" y="104"/>
              </a:cxn>
              <a:cxn ang="0">
                <a:pos x="42" y="68"/>
              </a:cxn>
              <a:cxn ang="0">
                <a:pos x="48" y="64"/>
              </a:cxn>
              <a:cxn ang="0">
                <a:pos x="24" y="120"/>
              </a:cxn>
              <a:cxn ang="0">
                <a:pos x="18" y="118"/>
              </a:cxn>
              <a:cxn ang="0">
                <a:pos x="160" y="240"/>
              </a:cxn>
              <a:cxn ang="0">
                <a:pos x="160" y="160"/>
              </a:cxn>
              <a:cxn ang="0">
                <a:pos x="168" y="240"/>
              </a:cxn>
              <a:cxn ang="0">
                <a:pos x="168" y="156"/>
              </a:cxn>
              <a:cxn ang="0">
                <a:pos x="160" y="152"/>
              </a:cxn>
              <a:cxn ang="0">
                <a:pos x="96" y="152"/>
              </a:cxn>
              <a:cxn ang="0">
                <a:pos x="92" y="160"/>
              </a:cxn>
              <a:cxn ang="0">
                <a:pos x="40" y="136"/>
              </a:cxn>
              <a:cxn ang="0">
                <a:pos x="240" y="112"/>
              </a:cxn>
              <a:cxn ang="0">
                <a:pos x="238" y="118"/>
              </a:cxn>
              <a:cxn ang="0">
                <a:pos x="218" y="120"/>
              </a:cxn>
              <a:cxn ang="0">
                <a:pos x="208" y="64"/>
              </a:cxn>
              <a:cxn ang="0">
                <a:pos x="238" y="100"/>
              </a:cxn>
              <a:cxn ang="0">
                <a:pos x="240" y="112"/>
              </a:cxn>
            </a:cxnLst>
            <a:rect l="0" t="0" r="r" b="b"/>
            <a:pathLst>
              <a:path w="256" h="256">
                <a:moveTo>
                  <a:pt x="252" y="90"/>
                </a:moveTo>
                <a:lnTo>
                  <a:pt x="228" y="58"/>
                </a:lnTo>
                <a:lnTo>
                  <a:pt x="228" y="58"/>
                </a:lnTo>
                <a:lnTo>
                  <a:pt x="224" y="54"/>
                </a:lnTo>
                <a:lnTo>
                  <a:pt x="224" y="16"/>
                </a:lnTo>
                <a:lnTo>
                  <a:pt x="224" y="16"/>
                </a:lnTo>
                <a:lnTo>
                  <a:pt x="222" y="10"/>
                </a:lnTo>
                <a:lnTo>
                  <a:pt x="220" y="4"/>
                </a:lnTo>
                <a:lnTo>
                  <a:pt x="214" y="2"/>
                </a:lnTo>
                <a:lnTo>
                  <a:pt x="208" y="0"/>
                </a:lnTo>
                <a:lnTo>
                  <a:pt x="48" y="0"/>
                </a:lnTo>
                <a:lnTo>
                  <a:pt x="48" y="0"/>
                </a:lnTo>
                <a:lnTo>
                  <a:pt x="42" y="2"/>
                </a:lnTo>
                <a:lnTo>
                  <a:pt x="36" y="4"/>
                </a:lnTo>
                <a:lnTo>
                  <a:pt x="34" y="10"/>
                </a:lnTo>
                <a:lnTo>
                  <a:pt x="32" y="16"/>
                </a:lnTo>
                <a:lnTo>
                  <a:pt x="32" y="54"/>
                </a:lnTo>
                <a:lnTo>
                  <a:pt x="32" y="54"/>
                </a:lnTo>
                <a:lnTo>
                  <a:pt x="28" y="58"/>
                </a:lnTo>
                <a:lnTo>
                  <a:pt x="4" y="90"/>
                </a:lnTo>
                <a:lnTo>
                  <a:pt x="4" y="90"/>
                </a:lnTo>
                <a:lnTo>
                  <a:pt x="2" y="96"/>
                </a:lnTo>
                <a:lnTo>
                  <a:pt x="0" y="104"/>
                </a:lnTo>
                <a:lnTo>
                  <a:pt x="0" y="112"/>
                </a:lnTo>
                <a:lnTo>
                  <a:pt x="0" y="112"/>
                </a:lnTo>
                <a:lnTo>
                  <a:pt x="2" y="122"/>
                </a:lnTo>
                <a:lnTo>
                  <a:pt x="8" y="128"/>
                </a:lnTo>
                <a:lnTo>
                  <a:pt x="14" y="134"/>
                </a:lnTo>
                <a:lnTo>
                  <a:pt x="24" y="136"/>
                </a:lnTo>
                <a:lnTo>
                  <a:pt x="24" y="240"/>
                </a:lnTo>
                <a:lnTo>
                  <a:pt x="24" y="240"/>
                </a:lnTo>
                <a:lnTo>
                  <a:pt x="26" y="246"/>
                </a:lnTo>
                <a:lnTo>
                  <a:pt x="28" y="252"/>
                </a:lnTo>
                <a:lnTo>
                  <a:pt x="34" y="254"/>
                </a:lnTo>
                <a:lnTo>
                  <a:pt x="40" y="256"/>
                </a:lnTo>
                <a:lnTo>
                  <a:pt x="216" y="256"/>
                </a:lnTo>
                <a:lnTo>
                  <a:pt x="216" y="256"/>
                </a:lnTo>
                <a:lnTo>
                  <a:pt x="222" y="254"/>
                </a:lnTo>
                <a:lnTo>
                  <a:pt x="228" y="252"/>
                </a:lnTo>
                <a:lnTo>
                  <a:pt x="230" y="246"/>
                </a:lnTo>
                <a:lnTo>
                  <a:pt x="232" y="240"/>
                </a:lnTo>
                <a:lnTo>
                  <a:pt x="232" y="136"/>
                </a:lnTo>
                <a:lnTo>
                  <a:pt x="232" y="136"/>
                </a:lnTo>
                <a:lnTo>
                  <a:pt x="242" y="134"/>
                </a:lnTo>
                <a:lnTo>
                  <a:pt x="248" y="128"/>
                </a:lnTo>
                <a:lnTo>
                  <a:pt x="254" y="122"/>
                </a:lnTo>
                <a:lnTo>
                  <a:pt x="256" y="112"/>
                </a:lnTo>
                <a:lnTo>
                  <a:pt x="256" y="104"/>
                </a:lnTo>
                <a:lnTo>
                  <a:pt x="256" y="104"/>
                </a:lnTo>
                <a:lnTo>
                  <a:pt x="254" y="96"/>
                </a:lnTo>
                <a:lnTo>
                  <a:pt x="252" y="90"/>
                </a:lnTo>
                <a:close/>
                <a:moveTo>
                  <a:pt x="208" y="16"/>
                </a:moveTo>
                <a:lnTo>
                  <a:pt x="208" y="48"/>
                </a:lnTo>
                <a:lnTo>
                  <a:pt x="48" y="48"/>
                </a:lnTo>
                <a:lnTo>
                  <a:pt x="48" y="16"/>
                </a:lnTo>
                <a:lnTo>
                  <a:pt x="208" y="16"/>
                </a:lnTo>
                <a:close/>
                <a:moveTo>
                  <a:pt x="82" y="120"/>
                </a:moveTo>
                <a:lnTo>
                  <a:pt x="48" y="120"/>
                </a:lnTo>
                <a:lnTo>
                  <a:pt x="80" y="64"/>
                </a:lnTo>
                <a:lnTo>
                  <a:pt x="98" y="64"/>
                </a:lnTo>
                <a:lnTo>
                  <a:pt x="82" y="120"/>
                </a:lnTo>
                <a:close/>
                <a:moveTo>
                  <a:pt x="106" y="64"/>
                </a:moveTo>
                <a:lnTo>
                  <a:pt x="124" y="64"/>
                </a:lnTo>
                <a:lnTo>
                  <a:pt x="124" y="120"/>
                </a:lnTo>
                <a:lnTo>
                  <a:pt x="90" y="120"/>
                </a:lnTo>
                <a:lnTo>
                  <a:pt x="106" y="64"/>
                </a:lnTo>
                <a:close/>
                <a:moveTo>
                  <a:pt x="132" y="64"/>
                </a:moveTo>
                <a:lnTo>
                  <a:pt x="150" y="64"/>
                </a:lnTo>
                <a:lnTo>
                  <a:pt x="166" y="120"/>
                </a:lnTo>
                <a:lnTo>
                  <a:pt x="132" y="120"/>
                </a:lnTo>
                <a:lnTo>
                  <a:pt x="132" y="64"/>
                </a:lnTo>
                <a:close/>
                <a:moveTo>
                  <a:pt x="158" y="64"/>
                </a:moveTo>
                <a:lnTo>
                  <a:pt x="176" y="64"/>
                </a:lnTo>
                <a:lnTo>
                  <a:pt x="208" y="120"/>
                </a:lnTo>
                <a:lnTo>
                  <a:pt x="174" y="120"/>
                </a:lnTo>
                <a:lnTo>
                  <a:pt x="158" y="64"/>
                </a:lnTo>
                <a:close/>
                <a:moveTo>
                  <a:pt x="16" y="112"/>
                </a:moveTo>
                <a:lnTo>
                  <a:pt x="16" y="104"/>
                </a:lnTo>
                <a:lnTo>
                  <a:pt x="16" y="104"/>
                </a:lnTo>
                <a:lnTo>
                  <a:pt x="18" y="100"/>
                </a:lnTo>
                <a:lnTo>
                  <a:pt x="42" y="68"/>
                </a:lnTo>
                <a:lnTo>
                  <a:pt x="42" y="68"/>
                </a:lnTo>
                <a:lnTo>
                  <a:pt x="44" y="64"/>
                </a:lnTo>
                <a:lnTo>
                  <a:pt x="48" y="64"/>
                </a:lnTo>
                <a:lnTo>
                  <a:pt x="70" y="64"/>
                </a:lnTo>
                <a:lnTo>
                  <a:pt x="38" y="120"/>
                </a:lnTo>
                <a:lnTo>
                  <a:pt x="24" y="120"/>
                </a:lnTo>
                <a:lnTo>
                  <a:pt x="24" y="120"/>
                </a:lnTo>
                <a:lnTo>
                  <a:pt x="20" y="120"/>
                </a:lnTo>
                <a:lnTo>
                  <a:pt x="18" y="118"/>
                </a:lnTo>
                <a:lnTo>
                  <a:pt x="16" y="116"/>
                </a:lnTo>
                <a:lnTo>
                  <a:pt x="16" y="112"/>
                </a:lnTo>
                <a:close/>
                <a:moveTo>
                  <a:pt x="160" y="240"/>
                </a:moveTo>
                <a:lnTo>
                  <a:pt x="100" y="240"/>
                </a:lnTo>
                <a:lnTo>
                  <a:pt x="100" y="160"/>
                </a:lnTo>
                <a:lnTo>
                  <a:pt x="160" y="160"/>
                </a:lnTo>
                <a:lnTo>
                  <a:pt x="160" y="240"/>
                </a:lnTo>
                <a:close/>
                <a:moveTo>
                  <a:pt x="216" y="240"/>
                </a:moveTo>
                <a:lnTo>
                  <a:pt x="168" y="240"/>
                </a:lnTo>
                <a:lnTo>
                  <a:pt x="168" y="160"/>
                </a:lnTo>
                <a:lnTo>
                  <a:pt x="168" y="160"/>
                </a:lnTo>
                <a:lnTo>
                  <a:pt x="168" y="156"/>
                </a:lnTo>
                <a:lnTo>
                  <a:pt x="166" y="154"/>
                </a:lnTo>
                <a:lnTo>
                  <a:pt x="164" y="152"/>
                </a:lnTo>
                <a:lnTo>
                  <a:pt x="160" y="152"/>
                </a:lnTo>
                <a:lnTo>
                  <a:pt x="100" y="152"/>
                </a:lnTo>
                <a:lnTo>
                  <a:pt x="100" y="152"/>
                </a:lnTo>
                <a:lnTo>
                  <a:pt x="96" y="152"/>
                </a:lnTo>
                <a:lnTo>
                  <a:pt x="94" y="154"/>
                </a:lnTo>
                <a:lnTo>
                  <a:pt x="92" y="156"/>
                </a:lnTo>
                <a:lnTo>
                  <a:pt x="92" y="160"/>
                </a:lnTo>
                <a:lnTo>
                  <a:pt x="92" y="240"/>
                </a:lnTo>
                <a:lnTo>
                  <a:pt x="40" y="240"/>
                </a:lnTo>
                <a:lnTo>
                  <a:pt x="40" y="136"/>
                </a:lnTo>
                <a:lnTo>
                  <a:pt x="216" y="136"/>
                </a:lnTo>
                <a:lnTo>
                  <a:pt x="216" y="240"/>
                </a:lnTo>
                <a:close/>
                <a:moveTo>
                  <a:pt x="240" y="112"/>
                </a:moveTo>
                <a:lnTo>
                  <a:pt x="240" y="112"/>
                </a:lnTo>
                <a:lnTo>
                  <a:pt x="240" y="116"/>
                </a:lnTo>
                <a:lnTo>
                  <a:pt x="238" y="118"/>
                </a:lnTo>
                <a:lnTo>
                  <a:pt x="236" y="120"/>
                </a:lnTo>
                <a:lnTo>
                  <a:pt x="232" y="120"/>
                </a:lnTo>
                <a:lnTo>
                  <a:pt x="218" y="120"/>
                </a:lnTo>
                <a:lnTo>
                  <a:pt x="186" y="64"/>
                </a:lnTo>
                <a:lnTo>
                  <a:pt x="208" y="64"/>
                </a:lnTo>
                <a:lnTo>
                  <a:pt x="208" y="64"/>
                </a:lnTo>
                <a:lnTo>
                  <a:pt x="212" y="64"/>
                </a:lnTo>
                <a:lnTo>
                  <a:pt x="214" y="68"/>
                </a:lnTo>
                <a:lnTo>
                  <a:pt x="238" y="100"/>
                </a:lnTo>
                <a:lnTo>
                  <a:pt x="238" y="100"/>
                </a:lnTo>
                <a:lnTo>
                  <a:pt x="240" y="104"/>
                </a:lnTo>
                <a:lnTo>
                  <a:pt x="240" y="11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ar-SA" sz="1181"/>
          </a:p>
        </p:txBody>
      </p:sp>
      <p:sp>
        <p:nvSpPr>
          <p:cNvPr id="434" name="Freeform 82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>
            <a:spLocks/>
          </p:cNvSpPr>
          <p:nvPr/>
        </p:nvSpPr>
        <p:spPr bwMode="auto">
          <a:xfrm>
            <a:off x="11038192" y="4009847"/>
            <a:ext cx="475199" cy="430649"/>
          </a:xfrm>
          <a:custGeom>
            <a:avLst/>
            <a:gdLst/>
            <a:ahLst/>
            <a:cxnLst>
              <a:cxn ang="0">
                <a:pos x="224" y="12"/>
              </a:cxn>
              <a:cxn ang="0">
                <a:pos x="184" y="0"/>
              </a:cxn>
              <a:cxn ang="0">
                <a:pos x="144" y="12"/>
              </a:cxn>
              <a:cxn ang="0">
                <a:pos x="16" y="136"/>
              </a:cxn>
              <a:cxn ang="0">
                <a:pos x="2" y="166"/>
              </a:cxn>
              <a:cxn ang="0">
                <a:pos x="4" y="198"/>
              </a:cxn>
              <a:cxn ang="0">
                <a:pos x="16" y="216"/>
              </a:cxn>
              <a:cxn ang="0">
                <a:pos x="46" y="230"/>
              </a:cxn>
              <a:cxn ang="0">
                <a:pos x="78" y="228"/>
              </a:cxn>
              <a:cxn ang="0">
                <a:pos x="212" y="100"/>
              </a:cxn>
              <a:cxn ang="0">
                <a:pos x="222" y="88"/>
              </a:cxn>
              <a:cxn ang="0">
                <a:pos x="224" y="64"/>
              </a:cxn>
              <a:cxn ang="0">
                <a:pos x="212" y="44"/>
              </a:cxn>
              <a:cxn ang="0">
                <a:pos x="200" y="34"/>
              </a:cxn>
              <a:cxn ang="0">
                <a:pos x="176" y="32"/>
              </a:cxn>
              <a:cxn ang="0">
                <a:pos x="156" y="44"/>
              </a:cxn>
              <a:cxn ang="0">
                <a:pos x="66" y="134"/>
              </a:cxn>
              <a:cxn ang="0">
                <a:pos x="68" y="142"/>
              </a:cxn>
              <a:cxn ang="0">
                <a:pos x="74" y="146"/>
              </a:cxn>
              <a:cxn ang="0">
                <a:pos x="168" y="56"/>
              </a:cxn>
              <a:cxn ang="0">
                <a:pos x="184" y="48"/>
              </a:cxn>
              <a:cxn ang="0">
                <a:pos x="200" y="56"/>
              </a:cxn>
              <a:cxn ang="0">
                <a:pos x="206" y="82"/>
              </a:cxn>
              <a:cxn ang="0">
                <a:pos x="84" y="204"/>
              </a:cxn>
              <a:cxn ang="0">
                <a:pos x="64" y="216"/>
              </a:cxn>
              <a:cxn ang="0">
                <a:pos x="40" y="214"/>
              </a:cxn>
              <a:cxn ang="0">
                <a:pos x="28" y="204"/>
              </a:cxn>
              <a:cxn ang="0">
                <a:pos x="16" y="184"/>
              </a:cxn>
              <a:cxn ang="0">
                <a:pos x="18" y="160"/>
              </a:cxn>
              <a:cxn ang="0">
                <a:pos x="144" y="34"/>
              </a:cxn>
              <a:cxn ang="0">
                <a:pos x="162" y="22"/>
              </a:cxn>
              <a:cxn ang="0">
                <a:pos x="194" y="18"/>
              </a:cxn>
              <a:cxn ang="0">
                <a:pos x="222" y="34"/>
              </a:cxn>
              <a:cxn ang="0">
                <a:pos x="234" y="52"/>
              </a:cxn>
              <a:cxn ang="0">
                <a:pos x="238" y="84"/>
              </a:cxn>
              <a:cxn ang="0">
                <a:pos x="222" y="112"/>
              </a:cxn>
              <a:cxn ang="0">
                <a:pos x="134" y="202"/>
              </a:cxn>
              <a:cxn ang="0">
                <a:pos x="136" y="210"/>
              </a:cxn>
              <a:cxn ang="0">
                <a:pos x="142" y="214"/>
              </a:cxn>
              <a:cxn ang="0">
                <a:pos x="234" y="122"/>
              </a:cxn>
              <a:cxn ang="0">
                <a:pos x="250" y="100"/>
              </a:cxn>
              <a:cxn ang="0">
                <a:pos x="254" y="58"/>
              </a:cxn>
              <a:cxn ang="0">
                <a:pos x="234" y="22"/>
              </a:cxn>
            </a:cxnLst>
            <a:rect l="0" t="0" r="r" b="b"/>
            <a:pathLst>
              <a:path w="256" h="232">
                <a:moveTo>
                  <a:pt x="234" y="22"/>
                </a:moveTo>
                <a:lnTo>
                  <a:pt x="234" y="22"/>
                </a:lnTo>
                <a:lnTo>
                  <a:pt x="224" y="12"/>
                </a:lnTo>
                <a:lnTo>
                  <a:pt x="212" y="6"/>
                </a:lnTo>
                <a:lnTo>
                  <a:pt x="198" y="2"/>
                </a:lnTo>
                <a:lnTo>
                  <a:pt x="184" y="0"/>
                </a:lnTo>
                <a:lnTo>
                  <a:pt x="170" y="2"/>
                </a:lnTo>
                <a:lnTo>
                  <a:pt x="156" y="6"/>
                </a:lnTo>
                <a:lnTo>
                  <a:pt x="144" y="12"/>
                </a:lnTo>
                <a:lnTo>
                  <a:pt x="134" y="22"/>
                </a:lnTo>
                <a:lnTo>
                  <a:pt x="16" y="136"/>
                </a:lnTo>
                <a:lnTo>
                  <a:pt x="16" y="136"/>
                </a:lnTo>
                <a:lnTo>
                  <a:pt x="10" y="146"/>
                </a:lnTo>
                <a:lnTo>
                  <a:pt x="4" y="154"/>
                </a:lnTo>
                <a:lnTo>
                  <a:pt x="2" y="166"/>
                </a:lnTo>
                <a:lnTo>
                  <a:pt x="0" y="176"/>
                </a:lnTo>
                <a:lnTo>
                  <a:pt x="2" y="186"/>
                </a:lnTo>
                <a:lnTo>
                  <a:pt x="4" y="198"/>
                </a:lnTo>
                <a:lnTo>
                  <a:pt x="10" y="206"/>
                </a:lnTo>
                <a:lnTo>
                  <a:pt x="16" y="216"/>
                </a:lnTo>
                <a:lnTo>
                  <a:pt x="16" y="216"/>
                </a:lnTo>
                <a:lnTo>
                  <a:pt x="26" y="222"/>
                </a:lnTo>
                <a:lnTo>
                  <a:pt x="34" y="228"/>
                </a:lnTo>
                <a:lnTo>
                  <a:pt x="46" y="230"/>
                </a:lnTo>
                <a:lnTo>
                  <a:pt x="56" y="232"/>
                </a:lnTo>
                <a:lnTo>
                  <a:pt x="66" y="230"/>
                </a:lnTo>
                <a:lnTo>
                  <a:pt x="78" y="228"/>
                </a:lnTo>
                <a:lnTo>
                  <a:pt x="86" y="222"/>
                </a:lnTo>
                <a:lnTo>
                  <a:pt x="96" y="216"/>
                </a:lnTo>
                <a:lnTo>
                  <a:pt x="212" y="100"/>
                </a:lnTo>
                <a:lnTo>
                  <a:pt x="212" y="100"/>
                </a:lnTo>
                <a:lnTo>
                  <a:pt x="218" y="94"/>
                </a:lnTo>
                <a:lnTo>
                  <a:pt x="222" y="88"/>
                </a:lnTo>
                <a:lnTo>
                  <a:pt x="224" y="80"/>
                </a:lnTo>
                <a:lnTo>
                  <a:pt x="224" y="72"/>
                </a:lnTo>
                <a:lnTo>
                  <a:pt x="224" y="64"/>
                </a:lnTo>
                <a:lnTo>
                  <a:pt x="222" y="56"/>
                </a:lnTo>
                <a:lnTo>
                  <a:pt x="218" y="50"/>
                </a:lnTo>
                <a:lnTo>
                  <a:pt x="212" y="44"/>
                </a:lnTo>
                <a:lnTo>
                  <a:pt x="212" y="44"/>
                </a:lnTo>
                <a:lnTo>
                  <a:pt x="206" y="38"/>
                </a:lnTo>
                <a:lnTo>
                  <a:pt x="200" y="34"/>
                </a:lnTo>
                <a:lnTo>
                  <a:pt x="192" y="32"/>
                </a:lnTo>
                <a:lnTo>
                  <a:pt x="184" y="32"/>
                </a:lnTo>
                <a:lnTo>
                  <a:pt x="176" y="32"/>
                </a:lnTo>
                <a:lnTo>
                  <a:pt x="168" y="34"/>
                </a:lnTo>
                <a:lnTo>
                  <a:pt x="162" y="38"/>
                </a:lnTo>
                <a:lnTo>
                  <a:pt x="156" y="44"/>
                </a:lnTo>
                <a:lnTo>
                  <a:pt x="68" y="132"/>
                </a:lnTo>
                <a:lnTo>
                  <a:pt x="68" y="132"/>
                </a:lnTo>
                <a:lnTo>
                  <a:pt x="66" y="134"/>
                </a:lnTo>
                <a:lnTo>
                  <a:pt x="66" y="138"/>
                </a:lnTo>
                <a:lnTo>
                  <a:pt x="66" y="140"/>
                </a:lnTo>
                <a:lnTo>
                  <a:pt x="68" y="142"/>
                </a:lnTo>
                <a:lnTo>
                  <a:pt x="68" y="142"/>
                </a:lnTo>
                <a:lnTo>
                  <a:pt x="70" y="144"/>
                </a:lnTo>
                <a:lnTo>
                  <a:pt x="74" y="146"/>
                </a:lnTo>
                <a:lnTo>
                  <a:pt x="76" y="144"/>
                </a:lnTo>
                <a:lnTo>
                  <a:pt x="80" y="142"/>
                </a:lnTo>
                <a:lnTo>
                  <a:pt x="168" y="56"/>
                </a:lnTo>
                <a:lnTo>
                  <a:pt x="168" y="56"/>
                </a:lnTo>
                <a:lnTo>
                  <a:pt x="174" y="50"/>
                </a:lnTo>
                <a:lnTo>
                  <a:pt x="184" y="48"/>
                </a:lnTo>
                <a:lnTo>
                  <a:pt x="194" y="50"/>
                </a:lnTo>
                <a:lnTo>
                  <a:pt x="200" y="56"/>
                </a:lnTo>
                <a:lnTo>
                  <a:pt x="200" y="56"/>
                </a:lnTo>
                <a:lnTo>
                  <a:pt x="206" y="62"/>
                </a:lnTo>
                <a:lnTo>
                  <a:pt x="208" y="72"/>
                </a:lnTo>
                <a:lnTo>
                  <a:pt x="206" y="82"/>
                </a:lnTo>
                <a:lnTo>
                  <a:pt x="200" y="88"/>
                </a:lnTo>
                <a:lnTo>
                  <a:pt x="84" y="204"/>
                </a:lnTo>
                <a:lnTo>
                  <a:pt x="84" y="204"/>
                </a:lnTo>
                <a:lnTo>
                  <a:pt x="78" y="210"/>
                </a:lnTo>
                <a:lnTo>
                  <a:pt x="72" y="214"/>
                </a:lnTo>
                <a:lnTo>
                  <a:pt x="64" y="216"/>
                </a:lnTo>
                <a:lnTo>
                  <a:pt x="56" y="216"/>
                </a:lnTo>
                <a:lnTo>
                  <a:pt x="48" y="216"/>
                </a:lnTo>
                <a:lnTo>
                  <a:pt x="40" y="214"/>
                </a:lnTo>
                <a:lnTo>
                  <a:pt x="34" y="210"/>
                </a:lnTo>
                <a:lnTo>
                  <a:pt x="28" y="204"/>
                </a:lnTo>
                <a:lnTo>
                  <a:pt x="28" y="204"/>
                </a:lnTo>
                <a:lnTo>
                  <a:pt x="22" y="198"/>
                </a:lnTo>
                <a:lnTo>
                  <a:pt x="18" y="192"/>
                </a:lnTo>
                <a:lnTo>
                  <a:pt x="16" y="184"/>
                </a:lnTo>
                <a:lnTo>
                  <a:pt x="16" y="176"/>
                </a:lnTo>
                <a:lnTo>
                  <a:pt x="16" y="168"/>
                </a:lnTo>
                <a:lnTo>
                  <a:pt x="18" y="160"/>
                </a:lnTo>
                <a:lnTo>
                  <a:pt x="22" y="154"/>
                </a:lnTo>
                <a:lnTo>
                  <a:pt x="28" y="148"/>
                </a:lnTo>
                <a:lnTo>
                  <a:pt x="144" y="34"/>
                </a:lnTo>
                <a:lnTo>
                  <a:pt x="144" y="34"/>
                </a:lnTo>
                <a:lnTo>
                  <a:pt x="152" y="26"/>
                </a:lnTo>
                <a:lnTo>
                  <a:pt x="162" y="22"/>
                </a:lnTo>
                <a:lnTo>
                  <a:pt x="172" y="18"/>
                </a:lnTo>
                <a:lnTo>
                  <a:pt x="182" y="18"/>
                </a:lnTo>
                <a:lnTo>
                  <a:pt x="194" y="18"/>
                </a:lnTo>
                <a:lnTo>
                  <a:pt x="204" y="22"/>
                </a:lnTo>
                <a:lnTo>
                  <a:pt x="214" y="26"/>
                </a:lnTo>
                <a:lnTo>
                  <a:pt x="222" y="34"/>
                </a:lnTo>
                <a:lnTo>
                  <a:pt x="222" y="34"/>
                </a:lnTo>
                <a:lnTo>
                  <a:pt x="230" y="42"/>
                </a:lnTo>
                <a:lnTo>
                  <a:pt x="234" y="52"/>
                </a:lnTo>
                <a:lnTo>
                  <a:pt x="238" y="62"/>
                </a:lnTo>
                <a:lnTo>
                  <a:pt x="238" y="74"/>
                </a:lnTo>
                <a:lnTo>
                  <a:pt x="238" y="84"/>
                </a:lnTo>
                <a:lnTo>
                  <a:pt x="234" y="94"/>
                </a:lnTo>
                <a:lnTo>
                  <a:pt x="230" y="104"/>
                </a:lnTo>
                <a:lnTo>
                  <a:pt x="222" y="112"/>
                </a:lnTo>
                <a:lnTo>
                  <a:pt x="136" y="200"/>
                </a:lnTo>
                <a:lnTo>
                  <a:pt x="136" y="200"/>
                </a:lnTo>
                <a:lnTo>
                  <a:pt x="134" y="202"/>
                </a:lnTo>
                <a:lnTo>
                  <a:pt x="134" y="206"/>
                </a:lnTo>
                <a:lnTo>
                  <a:pt x="134" y="208"/>
                </a:lnTo>
                <a:lnTo>
                  <a:pt x="136" y="210"/>
                </a:lnTo>
                <a:lnTo>
                  <a:pt x="136" y="210"/>
                </a:lnTo>
                <a:lnTo>
                  <a:pt x="138" y="212"/>
                </a:lnTo>
                <a:lnTo>
                  <a:pt x="142" y="214"/>
                </a:lnTo>
                <a:lnTo>
                  <a:pt x="144" y="212"/>
                </a:lnTo>
                <a:lnTo>
                  <a:pt x="148" y="210"/>
                </a:lnTo>
                <a:lnTo>
                  <a:pt x="234" y="122"/>
                </a:lnTo>
                <a:lnTo>
                  <a:pt x="234" y="122"/>
                </a:lnTo>
                <a:lnTo>
                  <a:pt x="244" y="112"/>
                </a:lnTo>
                <a:lnTo>
                  <a:pt x="250" y="100"/>
                </a:lnTo>
                <a:lnTo>
                  <a:pt x="254" y="86"/>
                </a:lnTo>
                <a:lnTo>
                  <a:pt x="256" y="72"/>
                </a:lnTo>
                <a:lnTo>
                  <a:pt x="254" y="58"/>
                </a:lnTo>
                <a:lnTo>
                  <a:pt x="250" y="44"/>
                </a:lnTo>
                <a:lnTo>
                  <a:pt x="244" y="32"/>
                </a:lnTo>
                <a:lnTo>
                  <a:pt x="234" y="2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ar-SA" sz="1181"/>
          </a:p>
        </p:txBody>
      </p:sp>
      <p:sp>
        <p:nvSpPr>
          <p:cNvPr id="435" name="Freeform 8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>
            <a:spLocks/>
          </p:cNvSpPr>
          <p:nvPr/>
        </p:nvSpPr>
        <p:spPr bwMode="auto">
          <a:xfrm>
            <a:off x="11038192" y="4009847"/>
            <a:ext cx="475199" cy="430649"/>
          </a:xfrm>
          <a:custGeom>
            <a:avLst/>
            <a:gdLst/>
            <a:ahLst/>
            <a:cxnLst>
              <a:cxn ang="0">
                <a:pos x="224" y="12"/>
              </a:cxn>
              <a:cxn ang="0">
                <a:pos x="184" y="0"/>
              </a:cxn>
              <a:cxn ang="0">
                <a:pos x="144" y="12"/>
              </a:cxn>
              <a:cxn ang="0">
                <a:pos x="16" y="136"/>
              </a:cxn>
              <a:cxn ang="0">
                <a:pos x="2" y="166"/>
              </a:cxn>
              <a:cxn ang="0">
                <a:pos x="4" y="198"/>
              </a:cxn>
              <a:cxn ang="0">
                <a:pos x="16" y="216"/>
              </a:cxn>
              <a:cxn ang="0">
                <a:pos x="46" y="230"/>
              </a:cxn>
              <a:cxn ang="0">
                <a:pos x="78" y="228"/>
              </a:cxn>
              <a:cxn ang="0">
                <a:pos x="212" y="100"/>
              </a:cxn>
              <a:cxn ang="0">
                <a:pos x="222" y="88"/>
              </a:cxn>
              <a:cxn ang="0">
                <a:pos x="224" y="64"/>
              </a:cxn>
              <a:cxn ang="0">
                <a:pos x="212" y="44"/>
              </a:cxn>
              <a:cxn ang="0">
                <a:pos x="200" y="34"/>
              </a:cxn>
              <a:cxn ang="0">
                <a:pos x="176" y="32"/>
              </a:cxn>
              <a:cxn ang="0">
                <a:pos x="156" y="44"/>
              </a:cxn>
              <a:cxn ang="0">
                <a:pos x="66" y="134"/>
              </a:cxn>
              <a:cxn ang="0">
                <a:pos x="68" y="142"/>
              </a:cxn>
              <a:cxn ang="0">
                <a:pos x="74" y="146"/>
              </a:cxn>
              <a:cxn ang="0">
                <a:pos x="168" y="56"/>
              </a:cxn>
              <a:cxn ang="0">
                <a:pos x="184" y="48"/>
              </a:cxn>
              <a:cxn ang="0">
                <a:pos x="200" y="56"/>
              </a:cxn>
              <a:cxn ang="0">
                <a:pos x="206" y="82"/>
              </a:cxn>
              <a:cxn ang="0">
                <a:pos x="84" y="204"/>
              </a:cxn>
              <a:cxn ang="0">
                <a:pos x="64" y="216"/>
              </a:cxn>
              <a:cxn ang="0">
                <a:pos x="40" y="214"/>
              </a:cxn>
              <a:cxn ang="0">
                <a:pos x="28" y="204"/>
              </a:cxn>
              <a:cxn ang="0">
                <a:pos x="16" y="184"/>
              </a:cxn>
              <a:cxn ang="0">
                <a:pos x="18" y="160"/>
              </a:cxn>
              <a:cxn ang="0">
                <a:pos x="144" y="34"/>
              </a:cxn>
              <a:cxn ang="0">
                <a:pos x="162" y="22"/>
              </a:cxn>
              <a:cxn ang="0">
                <a:pos x="194" y="18"/>
              </a:cxn>
              <a:cxn ang="0">
                <a:pos x="222" y="34"/>
              </a:cxn>
              <a:cxn ang="0">
                <a:pos x="234" y="52"/>
              </a:cxn>
              <a:cxn ang="0">
                <a:pos x="238" y="84"/>
              </a:cxn>
              <a:cxn ang="0">
                <a:pos x="222" y="112"/>
              </a:cxn>
              <a:cxn ang="0">
                <a:pos x="134" y="202"/>
              </a:cxn>
              <a:cxn ang="0">
                <a:pos x="136" y="210"/>
              </a:cxn>
              <a:cxn ang="0">
                <a:pos x="142" y="214"/>
              </a:cxn>
              <a:cxn ang="0">
                <a:pos x="234" y="122"/>
              </a:cxn>
              <a:cxn ang="0">
                <a:pos x="250" y="100"/>
              </a:cxn>
              <a:cxn ang="0">
                <a:pos x="254" y="58"/>
              </a:cxn>
              <a:cxn ang="0">
                <a:pos x="234" y="22"/>
              </a:cxn>
            </a:cxnLst>
            <a:rect l="0" t="0" r="r" b="b"/>
            <a:pathLst>
              <a:path w="256" h="232">
                <a:moveTo>
                  <a:pt x="234" y="22"/>
                </a:moveTo>
                <a:lnTo>
                  <a:pt x="234" y="22"/>
                </a:lnTo>
                <a:lnTo>
                  <a:pt x="224" y="12"/>
                </a:lnTo>
                <a:lnTo>
                  <a:pt x="212" y="6"/>
                </a:lnTo>
                <a:lnTo>
                  <a:pt x="198" y="2"/>
                </a:lnTo>
                <a:lnTo>
                  <a:pt x="184" y="0"/>
                </a:lnTo>
                <a:lnTo>
                  <a:pt x="170" y="2"/>
                </a:lnTo>
                <a:lnTo>
                  <a:pt x="156" y="6"/>
                </a:lnTo>
                <a:lnTo>
                  <a:pt x="144" y="12"/>
                </a:lnTo>
                <a:lnTo>
                  <a:pt x="134" y="22"/>
                </a:lnTo>
                <a:lnTo>
                  <a:pt x="16" y="136"/>
                </a:lnTo>
                <a:lnTo>
                  <a:pt x="16" y="136"/>
                </a:lnTo>
                <a:lnTo>
                  <a:pt x="10" y="146"/>
                </a:lnTo>
                <a:lnTo>
                  <a:pt x="4" y="154"/>
                </a:lnTo>
                <a:lnTo>
                  <a:pt x="2" y="166"/>
                </a:lnTo>
                <a:lnTo>
                  <a:pt x="0" y="176"/>
                </a:lnTo>
                <a:lnTo>
                  <a:pt x="2" y="186"/>
                </a:lnTo>
                <a:lnTo>
                  <a:pt x="4" y="198"/>
                </a:lnTo>
                <a:lnTo>
                  <a:pt x="10" y="206"/>
                </a:lnTo>
                <a:lnTo>
                  <a:pt x="16" y="216"/>
                </a:lnTo>
                <a:lnTo>
                  <a:pt x="16" y="216"/>
                </a:lnTo>
                <a:lnTo>
                  <a:pt x="26" y="222"/>
                </a:lnTo>
                <a:lnTo>
                  <a:pt x="34" y="228"/>
                </a:lnTo>
                <a:lnTo>
                  <a:pt x="46" y="230"/>
                </a:lnTo>
                <a:lnTo>
                  <a:pt x="56" y="232"/>
                </a:lnTo>
                <a:lnTo>
                  <a:pt x="66" y="230"/>
                </a:lnTo>
                <a:lnTo>
                  <a:pt x="78" y="228"/>
                </a:lnTo>
                <a:lnTo>
                  <a:pt x="86" y="222"/>
                </a:lnTo>
                <a:lnTo>
                  <a:pt x="96" y="216"/>
                </a:lnTo>
                <a:lnTo>
                  <a:pt x="212" y="100"/>
                </a:lnTo>
                <a:lnTo>
                  <a:pt x="212" y="100"/>
                </a:lnTo>
                <a:lnTo>
                  <a:pt x="218" y="94"/>
                </a:lnTo>
                <a:lnTo>
                  <a:pt x="222" y="88"/>
                </a:lnTo>
                <a:lnTo>
                  <a:pt x="224" y="80"/>
                </a:lnTo>
                <a:lnTo>
                  <a:pt x="224" y="72"/>
                </a:lnTo>
                <a:lnTo>
                  <a:pt x="224" y="64"/>
                </a:lnTo>
                <a:lnTo>
                  <a:pt x="222" y="56"/>
                </a:lnTo>
                <a:lnTo>
                  <a:pt x="218" y="50"/>
                </a:lnTo>
                <a:lnTo>
                  <a:pt x="212" y="44"/>
                </a:lnTo>
                <a:lnTo>
                  <a:pt x="212" y="44"/>
                </a:lnTo>
                <a:lnTo>
                  <a:pt x="206" y="38"/>
                </a:lnTo>
                <a:lnTo>
                  <a:pt x="200" y="34"/>
                </a:lnTo>
                <a:lnTo>
                  <a:pt x="192" y="32"/>
                </a:lnTo>
                <a:lnTo>
                  <a:pt x="184" y="32"/>
                </a:lnTo>
                <a:lnTo>
                  <a:pt x="176" y="32"/>
                </a:lnTo>
                <a:lnTo>
                  <a:pt x="168" y="34"/>
                </a:lnTo>
                <a:lnTo>
                  <a:pt x="162" y="38"/>
                </a:lnTo>
                <a:lnTo>
                  <a:pt x="156" y="44"/>
                </a:lnTo>
                <a:lnTo>
                  <a:pt x="68" y="132"/>
                </a:lnTo>
                <a:lnTo>
                  <a:pt x="68" y="132"/>
                </a:lnTo>
                <a:lnTo>
                  <a:pt x="66" y="134"/>
                </a:lnTo>
                <a:lnTo>
                  <a:pt x="66" y="138"/>
                </a:lnTo>
                <a:lnTo>
                  <a:pt x="66" y="140"/>
                </a:lnTo>
                <a:lnTo>
                  <a:pt x="68" y="142"/>
                </a:lnTo>
                <a:lnTo>
                  <a:pt x="68" y="142"/>
                </a:lnTo>
                <a:lnTo>
                  <a:pt x="70" y="144"/>
                </a:lnTo>
                <a:lnTo>
                  <a:pt x="74" y="146"/>
                </a:lnTo>
                <a:lnTo>
                  <a:pt x="76" y="144"/>
                </a:lnTo>
                <a:lnTo>
                  <a:pt x="80" y="142"/>
                </a:lnTo>
                <a:lnTo>
                  <a:pt x="168" y="56"/>
                </a:lnTo>
                <a:lnTo>
                  <a:pt x="168" y="56"/>
                </a:lnTo>
                <a:lnTo>
                  <a:pt x="174" y="50"/>
                </a:lnTo>
                <a:lnTo>
                  <a:pt x="184" y="48"/>
                </a:lnTo>
                <a:lnTo>
                  <a:pt x="194" y="50"/>
                </a:lnTo>
                <a:lnTo>
                  <a:pt x="200" y="56"/>
                </a:lnTo>
                <a:lnTo>
                  <a:pt x="200" y="56"/>
                </a:lnTo>
                <a:lnTo>
                  <a:pt x="206" y="62"/>
                </a:lnTo>
                <a:lnTo>
                  <a:pt x="208" y="72"/>
                </a:lnTo>
                <a:lnTo>
                  <a:pt x="206" y="82"/>
                </a:lnTo>
                <a:lnTo>
                  <a:pt x="200" y="88"/>
                </a:lnTo>
                <a:lnTo>
                  <a:pt x="84" y="204"/>
                </a:lnTo>
                <a:lnTo>
                  <a:pt x="84" y="204"/>
                </a:lnTo>
                <a:lnTo>
                  <a:pt x="78" y="210"/>
                </a:lnTo>
                <a:lnTo>
                  <a:pt x="72" y="214"/>
                </a:lnTo>
                <a:lnTo>
                  <a:pt x="64" y="216"/>
                </a:lnTo>
                <a:lnTo>
                  <a:pt x="56" y="216"/>
                </a:lnTo>
                <a:lnTo>
                  <a:pt x="48" y="216"/>
                </a:lnTo>
                <a:lnTo>
                  <a:pt x="40" y="214"/>
                </a:lnTo>
                <a:lnTo>
                  <a:pt x="34" y="210"/>
                </a:lnTo>
                <a:lnTo>
                  <a:pt x="28" y="204"/>
                </a:lnTo>
                <a:lnTo>
                  <a:pt x="28" y="204"/>
                </a:lnTo>
                <a:lnTo>
                  <a:pt x="22" y="198"/>
                </a:lnTo>
                <a:lnTo>
                  <a:pt x="18" y="192"/>
                </a:lnTo>
                <a:lnTo>
                  <a:pt x="16" y="184"/>
                </a:lnTo>
                <a:lnTo>
                  <a:pt x="16" y="176"/>
                </a:lnTo>
                <a:lnTo>
                  <a:pt x="16" y="168"/>
                </a:lnTo>
                <a:lnTo>
                  <a:pt x="18" y="160"/>
                </a:lnTo>
                <a:lnTo>
                  <a:pt x="22" y="154"/>
                </a:lnTo>
                <a:lnTo>
                  <a:pt x="28" y="148"/>
                </a:lnTo>
                <a:lnTo>
                  <a:pt x="144" y="34"/>
                </a:lnTo>
                <a:lnTo>
                  <a:pt x="144" y="34"/>
                </a:lnTo>
                <a:lnTo>
                  <a:pt x="152" y="26"/>
                </a:lnTo>
                <a:lnTo>
                  <a:pt x="162" y="22"/>
                </a:lnTo>
                <a:lnTo>
                  <a:pt x="172" y="18"/>
                </a:lnTo>
                <a:lnTo>
                  <a:pt x="182" y="18"/>
                </a:lnTo>
                <a:lnTo>
                  <a:pt x="194" y="18"/>
                </a:lnTo>
                <a:lnTo>
                  <a:pt x="204" y="22"/>
                </a:lnTo>
                <a:lnTo>
                  <a:pt x="214" y="26"/>
                </a:lnTo>
                <a:lnTo>
                  <a:pt x="222" y="34"/>
                </a:lnTo>
                <a:lnTo>
                  <a:pt x="222" y="34"/>
                </a:lnTo>
                <a:lnTo>
                  <a:pt x="230" y="42"/>
                </a:lnTo>
                <a:lnTo>
                  <a:pt x="234" y="52"/>
                </a:lnTo>
                <a:lnTo>
                  <a:pt x="238" y="62"/>
                </a:lnTo>
                <a:lnTo>
                  <a:pt x="238" y="74"/>
                </a:lnTo>
                <a:lnTo>
                  <a:pt x="238" y="84"/>
                </a:lnTo>
                <a:lnTo>
                  <a:pt x="234" y="94"/>
                </a:lnTo>
                <a:lnTo>
                  <a:pt x="230" y="104"/>
                </a:lnTo>
                <a:lnTo>
                  <a:pt x="222" y="112"/>
                </a:lnTo>
                <a:lnTo>
                  <a:pt x="136" y="200"/>
                </a:lnTo>
                <a:lnTo>
                  <a:pt x="136" y="200"/>
                </a:lnTo>
                <a:lnTo>
                  <a:pt x="134" y="202"/>
                </a:lnTo>
                <a:lnTo>
                  <a:pt x="134" y="206"/>
                </a:lnTo>
                <a:lnTo>
                  <a:pt x="134" y="208"/>
                </a:lnTo>
                <a:lnTo>
                  <a:pt x="136" y="210"/>
                </a:lnTo>
                <a:lnTo>
                  <a:pt x="136" y="210"/>
                </a:lnTo>
                <a:lnTo>
                  <a:pt x="138" y="212"/>
                </a:lnTo>
                <a:lnTo>
                  <a:pt x="142" y="214"/>
                </a:lnTo>
                <a:lnTo>
                  <a:pt x="144" y="212"/>
                </a:lnTo>
                <a:lnTo>
                  <a:pt x="148" y="210"/>
                </a:lnTo>
                <a:lnTo>
                  <a:pt x="234" y="122"/>
                </a:lnTo>
                <a:lnTo>
                  <a:pt x="234" y="122"/>
                </a:lnTo>
                <a:lnTo>
                  <a:pt x="244" y="112"/>
                </a:lnTo>
                <a:lnTo>
                  <a:pt x="250" y="100"/>
                </a:lnTo>
                <a:lnTo>
                  <a:pt x="254" y="86"/>
                </a:lnTo>
                <a:lnTo>
                  <a:pt x="256" y="72"/>
                </a:lnTo>
                <a:lnTo>
                  <a:pt x="254" y="58"/>
                </a:lnTo>
                <a:lnTo>
                  <a:pt x="250" y="44"/>
                </a:lnTo>
                <a:lnTo>
                  <a:pt x="244" y="32"/>
                </a:lnTo>
                <a:lnTo>
                  <a:pt x="234" y="22"/>
                </a:ln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ar-SA" sz="1181"/>
          </a:p>
        </p:txBody>
      </p:sp>
      <p:grpSp>
        <p:nvGrpSpPr>
          <p:cNvPr id="436" name="Group 36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10162045" y="3994995"/>
            <a:ext cx="326699" cy="475199"/>
            <a:chOff x="5651500" y="2774950"/>
            <a:chExt cx="279400" cy="4064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37" name="Freeform 84"/>
            <p:cNvSpPr>
              <a:spLocks noEditPoints="1"/>
            </p:cNvSpPr>
            <p:nvPr/>
          </p:nvSpPr>
          <p:spPr bwMode="auto">
            <a:xfrm>
              <a:off x="5651500" y="2774950"/>
              <a:ext cx="279400" cy="406400"/>
            </a:xfrm>
            <a:custGeom>
              <a:avLst/>
              <a:gdLst/>
              <a:ahLst/>
              <a:cxnLst>
                <a:cxn ang="0">
                  <a:pos x="136" y="72"/>
                </a:cxn>
                <a:cxn ang="0">
                  <a:pos x="134" y="88"/>
                </a:cxn>
                <a:cxn ang="0">
                  <a:pos x="120" y="112"/>
                </a:cxn>
                <a:cxn ang="0">
                  <a:pos x="118" y="96"/>
                </a:cxn>
                <a:cxn ang="0">
                  <a:pos x="110" y="72"/>
                </a:cxn>
                <a:cxn ang="0">
                  <a:pos x="92" y="46"/>
                </a:cxn>
                <a:cxn ang="0">
                  <a:pos x="88" y="40"/>
                </a:cxn>
                <a:cxn ang="0">
                  <a:pos x="80" y="70"/>
                </a:cxn>
                <a:cxn ang="0">
                  <a:pos x="72" y="88"/>
                </a:cxn>
                <a:cxn ang="0">
                  <a:pos x="54" y="50"/>
                </a:cxn>
                <a:cxn ang="0">
                  <a:pos x="34" y="22"/>
                </a:cxn>
                <a:cxn ang="0">
                  <a:pos x="8" y="0"/>
                </a:cxn>
                <a:cxn ang="0">
                  <a:pos x="14" y="30"/>
                </a:cxn>
                <a:cxn ang="0">
                  <a:pos x="16" y="80"/>
                </a:cxn>
                <a:cxn ang="0">
                  <a:pos x="4" y="140"/>
                </a:cxn>
                <a:cxn ang="0">
                  <a:pos x="0" y="184"/>
                </a:cxn>
                <a:cxn ang="0">
                  <a:pos x="2" y="196"/>
                </a:cxn>
                <a:cxn ang="0">
                  <a:pos x="12" y="222"/>
                </a:cxn>
                <a:cxn ang="0">
                  <a:pos x="34" y="242"/>
                </a:cxn>
                <a:cxn ang="0">
                  <a:pos x="62" y="254"/>
                </a:cxn>
                <a:cxn ang="0">
                  <a:pos x="80" y="256"/>
                </a:cxn>
                <a:cxn ang="0">
                  <a:pos x="124" y="252"/>
                </a:cxn>
                <a:cxn ang="0">
                  <a:pos x="150" y="240"/>
                </a:cxn>
                <a:cxn ang="0">
                  <a:pos x="166" y="222"/>
                </a:cxn>
                <a:cxn ang="0">
                  <a:pos x="172" y="200"/>
                </a:cxn>
                <a:cxn ang="0">
                  <a:pos x="176" y="184"/>
                </a:cxn>
                <a:cxn ang="0">
                  <a:pos x="174" y="152"/>
                </a:cxn>
                <a:cxn ang="0">
                  <a:pos x="164" y="120"/>
                </a:cxn>
                <a:cxn ang="0">
                  <a:pos x="148" y="88"/>
                </a:cxn>
                <a:cxn ang="0">
                  <a:pos x="158" y="196"/>
                </a:cxn>
                <a:cxn ang="0">
                  <a:pos x="152" y="212"/>
                </a:cxn>
                <a:cxn ang="0">
                  <a:pos x="142" y="226"/>
                </a:cxn>
                <a:cxn ang="0">
                  <a:pos x="120" y="236"/>
                </a:cxn>
                <a:cxn ang="0">
                  <a:pos x="80" y="240"/>
                </a:cxn>
                <a:cxn ang="0">
                  <a:pos x="66" y="238"/>
                </a:cxn>
                <a:cxn ang="0">
                  <a:pos x="42" y="230"/>
                </a:cxn>
                <a:cxn ang="0">
                  <a:pos x="26" y="214"/>
                </a:cxn>
                <a:cxn ang="0">
                  <a:pos x="18" y="194"/>
                </a:cxn>
                <a:cxn ang="0">
                  <a:pos x="16" y="184"/>
                </a:cxn>
                <a:cxn ang="0">
                  <a:pos x="18" y="154"/>
                </a:cxn>
                <a:cxn ang="0">
                  <a:pos x="24" y="126"/>
                </a:cxn>
                <a:cxn ang="0">
                  <a:pos x="32" y="68"/>
                </a:cxn>
                <a:cxn ang="0">
                  <a:pos x="32" y="46"/>
                </a:cxn>
                <a:cxn ang="0">
                  <a:pos x="48" y="72"/>
                </a:cxn>
                <a:cxn ang="0">
                  <a:pos x="64" y="118"/>
                </a:cxn>
                <a:cxn ang="0">
                  <a:pos x="66" y="126"/>
                </a:cxn>
                <a:cxn ang="0">
                  <a:pos x="88" y="92"/>
                </a:cxn>
                <a:cxn ang="0">
                  <a:pos x="94" y="78"/>
                </a:cxn>
                <a:cxn ang="0">
                  <a:pos x="102" y="106"/>
                </a:cxn>
                <a:cxn ang="0">
                  <a:pos x="104" y="152"/>
                </a:cxn>
                <a:cxn ang="0">
                  <a:pos x="116" y="140"/>
                </a:cxn>
                <a:cxn ang="0">
                  <a:pos x="142" y="108"/>
                </a:cxn>
                <a:cxn ang="0">
                  <a:pos x="152" y="130"/>
                </a:cxn>
                <a:cxn ang="0">
                  <a:pos x="160" y="176"/>
                </a:cxn>
                <a:cxn ang="0">
                  <a:pos x="158" y="196"/>
                </a:cxn>
              </a:cxnLst>
              <a:rect l="0" t="0" r="r" b="b"/>
              <a:pathLst>
                <a:path w="176" h="256">
                  <a:moveTo>
                    <a:pt x="136" y="72"/>
                  </a:moveTo>
                  <a:lnTo>
                    <a:pt x="136" y="72"/>
                  </a:lnTo>
                  <a:lnTo>
                    <a:pt x="136" y="80"/>
                  </a:lnTo>
                  <a:lnTo>
                    <a:pt x="134" y="88"/>
                  </a:lnTo>
                  <a:lnTo>
                    <a:pt x="128" y="100"/>
                  </a:lnTo>
                  <a:lnTo>
                    <a:pt x="120" y="112"/>
                  </a:lnTo>
                  <a:lnTo>
                    <a:pt x="120" y="112"/>
                  </a:lnTo>
                  <a:lnTo>
                    <a:pt x="118" y="96"/>
                  </a:lnTo>
                  <a:lnTo>
                    <a:pt x="114" y="84"/>
                  </a:lnTo>
                  <a:lnTo>
                    <a:pt x="110" y="72"/>
                  </a:lnTo>
                  <a:lnTo>
                    <a:pt x="104" y="60"/>
                  </a:lnTo>
                  <a:lnTo>
                    <a:pt x="92" y="46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86" y="54"/>
                  </a:lnTo>
                  <a:lnTo>
                    <a:pt x="80" y="70"/>
                  </a:lnTo>
                  <a:lnTo>
                    <a:pt x="72" y="88"/>
                  </a:lnTo>
                  <a:lnTo>
                    <a:pt x="72" y="88"/>
                  </a:lnTo>
                  <a:lnTo>
                    <a:pt x="64" y="68"/>
                  </a:lnTo>
                  <a:lnTo>
                    <a:pt x="54" y="50"/>
                  </a:lnTo>
                  <a:lnTo>
                    <a:pt x="44" y="36"/>
                  </a:lnTo>
                  <a:lnTo>
                    <a:pt x="34" y="22"/>
                  </a:lnTo>
                  <a:lnTo>
                    <a:pt x="16" y="6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30"/>
                  </a:lnTo>
                  <a:lnTo>
                    <a:pt x="16" y="56"/>
                  </a:lnTo>
                  <a:lnTo>
                    <a:pt x="16" y="80"/>
                  </a:lnTo>
                  <a:lnTo>
                    <a:pt x="12" y="100"/>
                  </a:lnTo>
                  <a:lnTo>
                    <a:pt x="4" y="140"/>
                  </a:lnTo>
                  <a:lnTo>
                    <a:pt x="2" y="160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2" y="196"/>
                  </a:lnTo>
                  <a:lnTo>
                    <a:pt x="6" y="210"/>
                  </a:lnTo>
                  <a:lnTo>
                    <a:pt x="12" y="222"/>
                  </a:lnTo>
                  <a:lnTo>
                    <a:pt x="22" y="234"/>
                  </a:lnTo>
                  <a:lnTo>
                    <a:pt x="34" y="242"/>
                  </a:lnTo>
                  <a:lnTo>
                    <a:pt x="48" y="250"/>
                  </a:lnTo>
                  <a:lnTo>
                    <a:pt x="62" y="254"/>
                  </a:lnTo>
                  <a:lnTo>
                    <a:pt x="80" y="256"/>
                  </a:lnTo>
                  <a:lnTo>
                    <a:pt x="80" y="256"/>
                  </a:lnTo>
                  <a:lnTo>
                    <a:pt x="104" y="254"/>
                  </a:lnTo>
                  <a:lnTo>
                    <a:pt x="124" y="252"/>
                  </a:lnTo>
                  <a:lnTo>
                    <a:pt x="138" y="246"/>
                  </a:lnTo>
                  <a:lnTo>
                    <a:pt x="150" y="240"/>
                  </a:lnTo>
                  <a:lnTo>
                    <a:pt x="160" y="230"/>
                  </a:lnTo>
                  <a:lnTo>
                    <a:pt x="166" y="222"/>
                  </a:lnTo>
                  <a:lnTo>
                    <a:pt x="170" y="210"/>
                  </a:lnTo>
                  <a:lnTo>
                    <a:pt x="172" y="200"/>
                  </a:lnTo>
                  <a:lnTo>
                    <a:pt x="172" y="200"/>
                  </a:lnTo>
                  <a:lnTo>
                    <a:pt x="176" y="184"/>
                  </a:lnTo>
                  <a:lnTo>
                    <a:pt x="176" y="168"/>
                  </a:lnTo>
                  <a:lnTo>
                    <a:pt x="174" y="152"/>
                  </a:lnTo>
                  <a:lnTo>
                    <a:pt x="170" y="136"/>
                  </a:lnTo>
                  <a:lnTo>
                    <a:pt x="164" y="120"/>
                  </a:lnTo>
                  <a:lnTo>
                    <a:pt x="156" y="104"/>
                  </a:lnTo>
                  <a:lnTo>
                    <a:pt x="148" y="88"/>
                  </a:lnTo>
                  <a:lnTo>
                    <a:pt x="136" y="72"/>
                  </a:lnTo>
                  <a:close/>
                  <a:moveTo>
                    <a:pt x="158" y="196"/>
                  </a:moveTo>
                  <a:lnTo>
                    <a:pt x="158" y="196"/>
                  </a:lnTo>
                  <a:lnTo>
                    <a:pt x="152" y="212"/>
                  </a:lnTo>
                  <a:lnTo>
                    <a:pt x="148" y="220"/>
                  </a:lnTo>
                  <a:lnTo>
                    <a:pt x="142" y="226"/>
                  </a:lnTo>
                  <a:lnTo>
                    <a:pt x="132" y="232"/>
                  </a:lnTo>
                  <a:lnTo>
                    <a:pt x="120" y="236"/>
                  </a:lnTo>
                  <a:lnTo>
                    <a:pt x="102" y="238"/>
                  </a:lnTo>
                  <a:lnTo>
                    <a:pt x="80" y="240"/>
                  </a:lnTo>
                  <a:lnTo>
                    <a:pt x="80" y="240"/>
                  </a:lnTo>
                  <a:lnTo>
                    <a:pt x="66" y="238"/>
                  </a:lnTo>
                  <a:lnTo>
                    <a:pt x="54" y="236"/>
                  </a:lnTo>
                  <a:lnTo>
                    <a:pt x="42" y="230"/>
                  </a:lnTo>
                  <a:lnTo>
                    <a:pt x="32" y="222"/>
                  </a:lnTo>
                  <a:lnTo>
                    <a:pt x="26" y="214"/>
                  </a:lnTo>
                  <a:lnTo>
                    <a:pt x="20" y="204"/>
                  </a:lnTo>
                  <a:lnTo>
                    <a:pt x="18" y="194"/>
                  </a:lnTo>
                  <a:lnTo>
                    <a:pt x="16" y="184"/>
                  </a:lnTo>
                  <a:lnTo>
                    <a:pt x="16" y="184"/>
                  </a:lnTo>
                  <a:lnTo>
                    <a:pt x="16" y="168"/>
                  </a:lnTo>
                  <a:lnTo>
                    <a:pt x="18" y="154"/>
                  </a:lnTo>
                  <a:lnTo>
                    <a:pt x="24" y="126"/>
                  </a:lnTo>
                  <a:lnTo>
                    <a:pt x="24" y="126"/>
                  </a:lnTo>
                  <a:lnTo>
                    <a:pt x="32" y="88"/>
                  </a:lnTo>
                  <a:lnTo>
                    <a:pt x="32" y="68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40" y="60"/>
                  </a:lnTo>
                  <a:lnTo>
                    <a:pt x="48" y="72"/>
                  </a:lnTo>
                  <a:lnTo>
                    <a:pt x="58" y="98"/>
                  </a:lnTo>
                  <a:lnTo>
                    <a:pt x="64" y="118"/>
                  </a:lnTo>
                  <a:lnTo>
                    <a:pt x="66" y="126"/>
                  </a:lnTo>
                  <a:lnTo>
                    <a:pt x="66" y="126"/>
                  </a:lnTo>
                  <a:lnTo>
                    <a:pt x="78" y="108"/>
                  </a:lnTo>
                  <a:lnTo>
                    <a:pt x="88" y="92"/>
                  </a:lnTo>
                  <a:lnTo>
                    <a:pt x="94" y="78"/>
                  </a:lnTo>
                  <a:lnTo>
                    <a:pt x="94" y="78"/>
                  </a:lnTo>
                  <a:lnTo>
                    <a:pt x="98" y="90"/>
                  </a:lnTo>
                  <a:lnTo>
                    <a:pt x="102" y="106"/>
                  </a:lnTo>
                  <a:lnTo>
                    <a:pt x="104" y="128"/>
                  </a:lnTo>
                  <a:lnTo>
                    <a:pt x="104" y="152"/>
                  </a:lnTo>
                  <a:lnTo>
                    <a:pt x="104" y="152"/>
                  </a:lnTo>
                  <a:lnTo>
                    <a:pt x="116" y="140"/>
                  </a:lnTo>
                  <a:lnTo>
                    <a:pt x="128" y="126"/>
                  </a:lnTo>
                  <a:lnTo>
                    <a:pt x="142" y="108"/>
                  </a:lnTo>
                  <a:lnTo>
                    <a:pt x="142" y="108"/>
                  </a:lnTo>
                  <a:lnTo>
                    <a:pt x="152" y="130"/>
                  </a:lnTo>
                  <a:lnTo>
                    <a:pt x="158" y="154"/>
                  </a:lnTo>
                  <a:lnTo>
                    <a:pt x="160" y="176"/>
                  </a:lnTo>
                  <a:lnTo>
                    <a:pt x="160" y="186"/>
                  </a:lnTo>
                  <a:lnTo>
                    <a:pt x="158" y="19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38" name="Freeform 87"/>
            <p:cNvSpPr>
              <a:spLocks/>
            </p:cNvSpPr>
            <p:nvPr/>
          </p:nvSpPr>
          <p:spPr bwMode="auto">
            <a:xfrm>
              <a:off x="5699125" y="2949575"/>
              <a:ext cx="177800" cy="142875"/>
            </a:xfrm>
            <a:custGeom>
              <a:avLst/>
              <a:gdLst/>
              <a:ahLst/>
              <a:cxnLst>
                <a:cxn ang="0">
                  <a:pos x="102" y="32"/>
                </a:cxn>
                <a:cxn ang="0">
                  <a:pos x="88" y="46"/>
                </a:cxn>
                <a:cxn ang="0">
                  <a:pos x="64" y="62"/>
                </a:cxn>
                <a:cxn ang="0">
                  <a:pos x="60" y="48"/>
                </a:cxn>
                <a:cxn ang="0">
                  <a:pos x="60" y="14"/>
                </a:cxn>
                <a:cxn ang="0">
                  <a:pos x="48" y="32"/>
                </a:cxn>
                <a:cxn ang="0">
                  <a:pos x="34" y="52"/>
                </a:cxn>
                <a:cxn ang="0">
                  <a:pos x="14" y="0"/>
                </a:cxn>
                <a:cxn ang="0">
                  <a:pos x="10" y="12"/>
                </a:cxn>
                <a:cxn ang="0">
                  <a:pos x="2" y="36"/>
                </a:cxn>
                <a:cxn ang="0">
                  <a:pos x="0" y="78"/>
                </a:cxn>
                <a:cxn ang="0">
                  <a:pos x="0" y="82"/>
                </a:cxn>
                <a:cxn ang="0">
                  <a:pos x="4" y="82"/>
                </a:cxn>
                <a:cxn ang="0">
                  <a:pos x="8" y="78"/>
                </a:cxn>
                <a:cxn ang="0">
                  <a:pos x="8" y="60"/>
                </a:cxn>
                <a:cxn ang="0">
                  <a:pos x="14" y="24"/>
                </a:cxn>
                <a:cxn ang="0">
                  <a:pos x="30" y="62"/>
                </a:cxn>
                <a:cxn ang="0">
                  <a:pos x="36" y="62"/>
                </a:cxn>
                <a:cxn ang="0">
                  <a:pos x="52" y="40"/>
                </a:cxn>
                <a:cxn ang="0">
                  <a:pos x="54" y="56"/>
                </a:cxn>
                <a:cxn ang="0">
                  <a:pos x="60" y="74"/>
                </a:cxn>
                <a:cxn ang="0">
                  <a:pos x="64" y="72"/>
                </a:cxn>
                <a:cxn ang="0">
                  <a:pos x="90" y="56"/>
                </a:cxn>
                <a:cxn ang="0">
                  <a:pos x="104" y="42"/>
                </a:cxn>
                <a:cxn ang="0">
                  <a:pos x="102" y="76"/>
                </a:cxn>
                <a:cxn ang="0">
                  <a:pos x="98" y="86"/>
                </a:cxn>
                <a:cxn ang="0">
                  <a:pos x="102" y="90"/>
                </a:cxn>
                <a:cxn ang="0">
                  <a:pos x="102" y="90"/>
                </a:cxn>
                <a:cxn ang="0">
                  <a:pos x="104" y="90"/>
                </a:cxn>
                <a:cxn ang="0">
                  <a:pos x="106" y="88"/>
                </a:cxn>
                <a:cxn ang="0">
                  <a:pos x="112" y="62"/>
                </a:cxn>
                <a:cxn ang="0">
                  <a:pos x="110" y="32"/>
                </a:cxn>
              </a:cxnLst>
              <a:rect l="0" t="0" r="r" b="b"/>
              <a:pathLst>
                <a:path w="112" h="90">
                  <a:moveTo>
                    <a:pt x="110" y="24"/>
                  </a:moveTo>
                  <a:lnTo>
                    <a:pt x="102" y="32"/>
                  </a:lnTo>
                  <a:lnTo>
                    <a:pt x="102" y="32"/>
                  </a:lnTo>
                  <a:lnTo>
                    <a:pt x="88" y="46"/>
                  </a:lnTo>
                  <a:lnTo>
                    <a:pt x="78" y="54"/>
                  </a:lnTo>
                  <a:lnTo>
                    <a:pt x="64" y="62"/>
                  </a:lnTo>
                  <a:lnTo>
                    <a:pt x="64" y="62"/>
                  </a:lnTo>
                  <a:lnTo>
                    <a:pt x="60" y="48"/>
                  </a:lnTo>
                  <a:lnTo>
                    <a:pt x="60" y="28"/>
                  </a:lnTo>
                  <a:lnTo>
                    <a:pt x="60" y="14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18" y="10"/>
                  </a:lnTo>
                  <a:lnTo>
                    <a:pt x="14" y="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6" y="24"/>
                  </a:lnTo>
                  <a:lnTo>
                    <a:pt x="2" y="36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82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6" y="82"/>
                  </a:lnTo>
                  <a:lnTo>
                    <a:pt x="8" y="78"/>
                  </a:lnTo>
                  <a:lnTo>
                    <a:pt x="8" y="78"/>
                  </a:lnTo>
                  <a:lnTo>
                    <a:pt x="8" y="60"/>
                  </a:lnTo>
                  <a:lnTo>
                    <a:pt x="8" y="46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30" y="62"/>
                  </a:lnTo>
                  <a:lnTo>
                    <a:pt x="32" y="68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52" y="40"/>
                  </a:lnTo>
                  <a:lnTo>
                    <a:pt x="52" y="40"/>
                  </a:lnTo>
                  <a:lnTo>
                    <a:pt x="54" y="56"/>
                  </a:lnTo>
                  <a:lnTo>
                    <a:pt x="58" y="68"/>
                  </a:lnTo>
                  <a:lnTo>
                    <a:pt x="60" y="74"/>
                  </a:lnTo>
                  <a:lnTo>
                    <a:pt x="64" y="72"/>
                  </a:lnTo>
                  <a:lnTo>
                    <a:pt x="64" y="72"/>
                  </a:lnTo>
                  <a:lnTo>
                    <a:pt x="78" y="64"/>
                  </a:lnTo>
                  <a:lnTo>
                    <a:pt x="90" y="56"/>
                  </a:lnTo>
                  <a:lnTo>
                    <a:pt x="104" y="42"/>
                  </a:lnTo>
                  <a:lnTo>
                    <a:pt x="104" y="42"/>
                  </a:lnTo>
                  <a:lnTo>
                    <a:pt x="104" y="66"/>
                  </a:lnTo>
                  <a:lnTo>
                    <a:pt x="102" y="76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98" y="88"/>
                  </a:lnTo>
                  <a:lnTo>
                    <a:pt x="102" y="90"/>
                  </a:lnTo>
                  <a:lnTo>
                    <a:pt x="102" y="90"/>
                  </a:lnTo>
                  <a:lnTo>
                    <a:pt x="102" y="90"/>
                  </a:lnTo>
                  <a:lnTo>
                    <a:pt x="102" y="90"/>
                  </a:lnTo>
                  <a:lnTo>
                    <a:pt x="104" y="90"/>
                  </a:lnTo>
                  <a:lnTo>
                    <a:pt x="106" y="88"/>
                  </a:lnTo>
                  <a:lnTo>
                    <a:pt x="106" y="88"/>
                  </a:lnTo>
                  <a:lnTo>
                    <a:pt x="110" y="76"/>
                  </a:lnTo>
                  <a:lnTo>
                    <a:pt x="112" y="62"/>
                  </a:lnTo>
                  <a:lnTo>
                    <a:pt x="112" y="48"/>
                  </a:lnTo>
                  <a:lnTo>
                    <a:pt x="110" y="32"/>
                  </a:lnTo>
                  <a:lnTo>
                    <a:pt x="110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sp>
        <p:nvSpPr>
          <p:cNvPr id="439" name="Freeform 13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>
            <a:spLocks noEditPoints="1"/>
          </p:cNvSpPr>
          <p:nvPr/>
        </p:nvSpPr>
        <p:spPr bwMode="auto">
          <a:xfrm>
            <a:off x="11038192" y="3044598"/>
            <a:ext cx="475199" cy="475199"/>
          </a:xfrm>
          <a:custGeom>
            <a:avLst/>
            <a:gdLst/>
            <a:ahLst/>
            <a:cxnLst>
              <a:cxn ang="0">
                <a:pos x="178" y="8"/>
              </a:cxn>
              <a:cxn ang="0">
                <a:pos x="162" y="28"/>
              </a:cxn>
              <a:cxn ang="0">
                <a:pos x="122" y="68"/>
              </a:cxn>
              <a:cxn ang="0">
                <a:pos x="66" y="72"/>
              </a:cxn>
              <a:cxn ang="0">
                <a:pos x="20" y="76"/>
              </a:cxn>
              <a:cxn ang="0">
                <a:pos x="2" y="96"/>
              </a:cxn>
              <a:cxn ang="0">
                <a:pos x="0" y="120"/>
              </a:cxn>
              <a:cxn ang="0">
                <a:pos x="14" y="146"/>
              </a:cxn>
              <a:cxn ang="0">
                <a:pos x="32" y="152"/>
              </a:cxn>
              <a:cxn ang="0">
                <a:pos x="48" y="168"/>
              </a:cxn>
              <a:cxn ang="0">
                <a:pos x="52" y="252"/>
              </a:cxn>
              <a:cxn ang="0">
                <a:pos x="96" y="256"/>
              </a:cxn>
              <a:cxn ang="0">
                <a:pos x="112" y="240"/>
              </a:cxn>
              <a:cxn ang="0">
                <a:pos x="108" y="222"/>
              </a:cxn>
              <a:cxn ang="0">
                <a:pos x="104" y="160"/>
              </a:cxn>
              <a:cxn ang="0">
                <a:pos x="106" y="156"/>
              </a:cxn>
              <a:cxn ang="0">
                <a:pos x="108" y="154"/>
              </a:cxn>
              <a:cxn ang="0">
                <a:pos x="108" y="154"/>
              </a:cxn>
              <a:cxn ang="0">
                <a:pos x="124" y="156"/>
              </a:cxn>
              <a:cxn ang="0">
                <a:pos x="162" y="196"/>
              </a:cxn>
              <a:cxn ang="0">
                <a:pos x="188" y="222"/>
              </a:cxn>
              <a:cxn ang="0">
                <a:pos x="212" y="222"/>
              </a:cxn>
              <a:cxn ang="0">
                <a:pos x="248" y="172"/>
              </a:cxn>
              <a:cxn ang="0">
                <a:pos x="256" y="112"/>
              </a:cxn>
              <a:cxn ang="0">
                <a:pos x="242" y="36"/>
              </a:cxn>
              <a:cxn ang="0">
                <a:pos x="206" y="0"/>
              </a:cxn>
              <a:cxn ang="0">
                <a:pos x="162" y="88"/>
              </a:cxn>
              <a:cxn ang="0">
                <a:pos x="196" y="96"/>
              </a:cxn>
              <a:cxn ang="0">
                <a:pos x="198" y="122"/>
              </a:cxn>
              <a:cxn ang="0">
                <a:pos x="162" y="136"/>
              </a:cxn>
              <a:cxn ang="0">
                <a:pos x="16" y="112"/>
              </a:cxn>
              <a:cxn ang="0">
                <a:pos x="32" y="88"/>
              </a:cxn>
              <a:cxn ang="0">
                <a:pos x="80" y="112"/>
              </a:cxn>
              <a:cxn ang="0">
                <a:pos x="32" y="136"/>
              </a:cxn>
              <a:cxn ang="0">
                <a:pos x="18" y="122"/>
              </a:cxn>
              <a:cxn ang="0">
                <a:pos x="64" y="168"/>
              </a:cxn>
              <a:cxn ang="0">
                <a:pos x="66" y="152"/>
              </a:cxn>
              <a:cxn ang="0">
                <a:pos x="88" y="160"/>
              </a:cxn>
              <a:cxn ang="0">
                <a:pos x="90" y="226"/>
              </a:cxn>
              <a:cxn ang="0">
                <a:pos x="96" y="240"/>
              </a:cxn>
              <a:cxn ang="0">
                <a:pos x="104" y="136"/>
              </a:cxn>
              <a:cxn ang="0">
                <a:pos x="88" y="112"/>
              </a:cxn>
              <a:cxn ang="0">
                <a:pos x="98" y="90"/>
              </a:cxn>
              <a:cxn ang="0">
                <a:pos x="116" y="86"/>
              </a:cxn>
              <a:cxn ang="0">
                <a:pos x="148" y="72"/>
              </a:cxn>
              <a:cxn ang="0">
                <a:pos x="144" y="132"/>
              </a:cxn>
              <a:cxn ang="0">
                <a:pos x="128" y="140"/>
              </a:cxn>
              <a:cxn ang="0">
                <a:pos x="200" y="208"/>
              </a:cxn>
              <a:cxn ang="0">
                <a:pos x="178" y="192"/>
              </a:cxn>
              <a:cxn ang="0">
                <a:pos x="184" y="152"/>
              </a:cxn>
              <a:cxn ang="0">
                <a:pos x="206" y="140"/>
              </a:cxn>
              <a:cxn ang="0">
                <a:pos x="216" y="112"/>
              </a:cxn>
              <a:cxn ang="0">
                <a:pos x="210" y="90"/>
              </a:cxn>
              <a:cxn ang="0">
                <a:pos x="190" y="72"/>
              </a:cxn>
              <a:cxn ang="0">
                <a:pos x="170" y="50"/>
              </a:cxn>
              <a:cxn ang="0">
                <a:pos x="194" y="18"/>
              </a:cxn>
              <a:cxn ang="0">
                <a:pos x="216" y="24"/>
              </a:cxn>
              <a:cxn ang="0">
                <a:pos x="236" y="74"/>
              </a:cxn>
              <a:cxn ang="0">
                <a:pos x="240" y="132"/>
              </a:cxn>
              <a:cxn ang="0">
                <a:pos x="222" y="192"/>
              </a:cxn>
            </a:cxnLst>
            <a:rect l="0" t="0" r="r" b="b"/>
            <a:pathLst>
              <a:path w="256" h="256">
                <a:moveTo>
                  <a:pt x="200" y="0"/>
                </a:moveTo>
                <a:lnTo>
                  <a:pt x="200" y="0"/>
                </a:lnTo>
                <a:lnTo>
                  <a:pt x="188" y="2"/>
                </a:lnTo>
                <a:lnTo>
                  <a:pt x="178" y="8"/>
                </a:lnTo>
                <a:lnTo>
                  <a:pt x="170" y="16"/>
                </a:lnTo>
                <a:lnTo>
                  <a:pt x="162" y="28"/>
                </a:lnTo>
                <a:lnTo>
                  <a:pt x="162" y="28"/>
                </a:lnTo>
                <a:lnTo>
                  <a:pt x="162" y="28"/>
                </a:lnTo>
                <a:lnTo>
                  <a:pt x="150" y="46"/>
                </a:lnTo>
                <a:lnTo>
                  <a:pt x="136" y="60"/>
                </a:lnTo>
                <a:lnTo>
                  <a:pt x="130" y="66"/>
                </a:lnTo>
                <a:lnTo>
                  <a:pt x="122" y="68"/>
                </a:lnTo>
                <a:lnTo>
                  <a:pt x="114" y="72"/>
                </a:lnTo>
                <a:lnTo>
                  <a:pt x="106" y="72"/>
                </a:lnTo>
                <a:lnTo>
                  <a:pt x="100" y="72"/>
                </a:lnTo>
                <a:lnTo>
                  <a:pt x="66" y="72"/>
                </a:lnTo>
                <a:lnTo>
                  <a:pt x="32" y="72"/>
                </a:lnTo>
                <a:lnTo>
                  <a:pt x="32" y="72"/>
                </a:lnTo>
                <a:lnTo>
                  <a:pt x="26" y="72"/>
                </a:lnTo>
                <a:lnTo>
                  <a:pt x="20" y="76"/>
                </a:lnTo>
                <a:lnTo>
                  <a:pt x="14" y="78"/>
                </a:lnTo>
                <a:lnTo>
                  <a:pt x="10" y="84"/>
                </a:lnTo>
                <a:lnTo>
                  <a:pt x="6" y="90"/>
                </a:lnTo>
                <a:lnTo>
                  <a:pt x="2" y="96"/>
                </a:lnTo>
                <a:lnTo>
                  <a:pt x="0" y="104"/>
                </a:lnTo>
                <a:lnTo>
                  <a:pt x="0" y="112"/>
                </a:lnTo>
                <a:lnTo>
                  <a:pt x="0" y="112"/>
                </a:lnTo>
                <a:lnTo>
                  <a:pt x="0" y="120"/>
                </a:lnTo>
                <a:lnTo>
                  <a:pt x="2" y="128"/>
                </a:lnTo>
                <a:lnTo>
                  <a:pt x="6" y="134"/>
                </a:lnTo>
                <a:lnTo>
                  <a:pt x="10" y="140"/>
                </a:lnTo>
                <a:lnTo>
                  <a:pt x="14" y="146"/>
                </a:lnTo>
                <a:lnTo>
                  <a:pt x="20" y="148"/>
                </a:lnTo>
                <a:lnTo>
                  <a:pt x="26" y="152"/>
                </a:lnTo>
                <a:lnTo>
                  <a:pt x="32" y="152"/>
                </a:lnTo>
                <a:lnTo>
                  <a:pt x="32" y="152"/>
                </a:lnTo>
                <a:lnTo>
                  <a:pt x="38" y="154"/>
                </a:lnTo>
                <a:lnTo>
                  <a:pt x="44" y="156"/>
                </a:lnTo>
                <a:lnTo>
                  <a:pt x="46" y="162"/>
                </a:lnTo>
                <a:lnTo>
                  <a:pt x="48" y="168"/>
                </a:lnTo>
                <a:lnTo>
                  <a:pt x="48" y="240"/>
                </a:lnTo>
                <a:lnTo>
                  <a:pt x="48" y="240"/>
                </a:lnTo>
                <a:lnTo>
                  <a:pt x="50" y="246"/>
                </a:lnTo>
                <a:lnTo>
                  <a:pt x="52" y="252"/>
                </a:lnTo>
                <a:lnTo>
                  <a:pt x="58" y="254"/>
                </a:lnTo>
                <a:lnTo>
                  <a:pt x="64" y="256"/>
                </a:lnTo>
                <a:lnTo>
                  <a:pt x="96" y="256"/>
                </a:lnTo>
                <a:lnTo>
                  <a:pt x="96" y="256"/>
                </a:lnTo>
                <a:lnTo>
                  <a:pt x="102" y="254"/>
                </a:lnTo>
                <a:lnTo>
                  <a:pt x="108" y="252"/>
                </a:lnTo>
                <a:lnTo>
                  <a:pt x="110" y="246"/>
                </a:lnTo>
                <a:lnTo>
                  <a:pt x="112" y="240"/>
                </a:lnTo>
                <a:lnTo>
                  <a:pt x="112" y="232"/>
                </a:lnTo>
                <a:lnTo>
                  <a:pt x="112" y="232"/>
                </a:lnTo>
                <a:lnTo>
                  <a:pt x="110" y="226"/>
                </a:lnTo>
                <a:lnTo>
                  <a:pt x="108" y="222"/>
                </a:lnTo>
                <a:lnTo>
                  <a:pt x="106" y="220"/>
                </a:lnTo>
                <a:lnTo>
                  <a:pt x="104" y="216"/>
                </a:lnTo>
                <a:lnTo>
                  <a:pt x="104" y="160"/>
                </a:lnTo>
                <a:lnTo>
                  <a:pt x="104" y="160"/>
                </a:lnTo>
                <a:lnTo>
                  <a:pt x="104" y="160"/>
                </a:lnTo>
                <a:lnTo>
                  <a:pt x="104" y="160"/>
                </a:lnTo>
                <a:lnTo>
                  <a:pt x="106" y="156"/>
                </a:lnTo>
                <a:lnTo>
                  <a:pt x="106" y="156"/>
                </a:lnTo>
                <a:lnTo>
                  <a:pt x="106" y="156"/>
                </a:lnTo>
                <a:lnTo>
                  <a:pt x="106" y="156"/>
                </a:lnTo>
                <a:lnTo>
                  <a:pt x="108" y="154"/>
                </a:lnTo>
                <a:lnTo>
                  <a:pt x="108" y="154"/>
                </a:lnTo>
                <a:lnTo>
                  <a:pt x="108" y="154"/>
                </a:lnTo>
                <a:lnTo>
                  <a:pt x="108" y="154"/>
                </a:lnTo>
                <a:lnTo>
                  <a:pt x="108" y="154"/>
                </a:lnTo>
                <a:lnTo>
                  <a:pt x="108" y="154"/>
                </a:lnTo>
                <a:lnTo>
                  <a:pt x="110" y="152"/>
                </a:lnTo>
                <a:lnTo>
                  <a:pt x="110" y="152"/>
                </a:lnTo>
                <a:lnTo>
                  <a:pt x="118" y="154"/>
                </a:lnTo>
                <a:lnTo>
                  <a:pt x="124" y="156"/>
                </a:lnTo>
                <a:lnTo>
                  <a:pt x="138" y="166"/>
                </a:lnTo>
                <a:lnTo>
                  <a:pt x="150" y="178"/>
                </a:lnTo>
                <a:lnTo>
                  <a:pt x="162" y="196"/>
                </a:lnTo>
                <a:lnTo>
                  <a:pt x="162" y="196"/>
                </a:lnTo>
                <a:lnTo>
                  <a:pt x="162" y="196"/>
                </a:lnTo>
                <a:lnTo>
                  <a:pt x="170" y="208"/>
                </a:lnTo>
                <a:lnTo>
                  <a:pt x="178" y="216"/>
                </a:lnTo>
                <a:lnTo>
                  <a:pt x="188" y="222"/>
                </a:lnTo>
                <a:lnTo>
                  <a:pt x="200" y="224"/>
                </a:lnTo>
                <a:lnTo>
                  <a:pt x="200" y="224"/>
                </a:lnTo>
                <a:lnTo>
                  <a:pt x="206" y="224"/>
                </a:lnTo>
                <a:lnTo>
                  <a:pt x="212" y="222"/>
                </a:lnTo>
                <a:lnTo>
                  <a:pt x="224" y="214"/>
                </a:lnTo>
                <a:lnTo>
                  <a:pt x="234" y="204"/>
                </a:lnTo>
                <a:lnTo>
                  <a:pt x="242" y="188"/>
                </a:lnTo>
                <a:lnTo>
                  <a:pt x="248" y="172"/>
                </a:lnTo>
                <a:lnTo>
                  <a:pt x="252" y="152"/>
                </a:lnTo>
                <a:lnTo>
                  <a:pt x="256" y="132"/>
                </a:lnTo>
                <a:lnTo>
                  <a:pt x="256" y="112"/>
                </a:lnTo>
                <a:lnTo>
                  <a:pt x="256" y="112"/>
                </a:lnTo>
                <a:lnTo>
                  <a:pt x="256" y="92"/>
                </a:lnTo>
                <a:lnTo>
                  <a:pt x="252" y="72"/>
                </a:lnTo>
                <a:lnTo>
                  <a:pt x="248" y="52"/>
                </a:lnTo>
                <a:lnTo>
                  <a:pt x="242" y="36"/>
                </a:lnTo>
                <a:lnTo>
                  <a:pt x="234" y="20"/>
                </a:lnTo>
                <a:lnTo>
                  <a:pt x="224" y="10"/>
                </a:lnTo>
                <a:lnTo>
                  <a:pt x="212" y="2"/>
                </a:lnTo>
                <a:lnTo>
                  <a:pt x="206" y="0"/>
                </a:lnTo>
                <a:lnTo>
                  <a:pt x="200" y="0"/>
                </a:lnTo>
                <a:close/>
                <a:moveTo>
                  <a:pt x="160" y="112"/>
                </a:moveTo>
                <a:lnTo>
                  <a:pt x="160" y="112"/>
                </a:lnTo>
                <a:lnTo>
                  <a:pt x="162" y="88"/>
                </a:lnTo>
                <a:lnTo>
                  <a:pt x="184" y="88"/>
                </a:lnTo>
                <a:lnTo>
                  <a:pt x="184" y="88"/>
                </a:lnTo>
                <a:lnTo>
                  <a:pt x="190" y="90"/>
                </a:lnTo>
                <a:lnTo>
                  <a:pt x="196" y="96"/>
                </a:lnTo>
                <a:lnTo>
                  <a:pt x="198" y="102"/>
                </a:lnTo>
                <a:lnTo>
                  <a:pt x="200" y="112"/>
                </a:lnTo>
                <a:lnTo>
                  <a:pt x="200" y="112"/>
                </a:lnTo>
                <a:lnTo>
                  <a:pt x="198" y="122"/>
                </a:lnTo>
                <a:lnTo>
                  <a:pt x="196" y="128"/>
                </a:lnTo>
                <a:lnTo>
                  <a:pt x="190" y="134"/>
                </a:lnTo>
                <a:lnTo>
                  <a:pt x="184" y="136"/>
                </a:lnTo>
                <a:lnTo>
                  <a:pt x="162" y="136"/>
                </a:lnTo>
                <a:lnTo>
                  <a:pt x="162" y="136"/>
                </a:lnTo>
                <a:lnTo>
                  <a:pt x="160" y="112"/>
                </a:lnTo>
                <a:close/>
                <a:moveTo>
                  <a:pt x="16" y="112"/>
                </a:moveTo>
                <a:lnTo>
                  <a:pt x="16" y="112"/>
                </a:lnTo>
                <a:lnTo>
                  <a:pt x="18" y="102"/>
                </a:lnTo>
                <a:lnTo>
                  <a:pt x="20" y="96"/>
                </a:lnTo>
                <a:lnTo>
                  <a:pt x="26" y="90"/>
                </a:lnTo>
                <a:lnTo>
                  <a:pt x="32" y="88"/>
                </a:lnTo>
                <a:lnTo>
                  <a:pt x="88" y="88"/>
                </a:lnTo>
                <a:lnTo>
                  <a:pt x="88" y="88"/>
                </a:lnTo>
                <a:lnTo>
                  <a:pt x="82" y="98"/>
                </a:lnTo>
                <a:lnTo>
                  <a:pt x="80" y="112"/>
                </a:lnTo>
                <a:lnTo>
                  <a:pt x="80" y="112"/>
                </a:lnTo>
                <a:lnTo>
                  <a:pt x="82" y="126"/>
                </a:lnTo>
                <a:lnTo>
                  <a:pt x="88" y="136"/>
                </a:lnTo>
                <a:lnTo>
                  <a:pt x="32" y="136"/>
                </a:lnTo>
                <a:lnTo>
                  <a:pt x="32" y="136"/>
                </a:lnTo>
                <a:lnTo>
                  <a:pt x="26" y="134"/>
                </a:lnTo>
                <a:lnTo>
                  <a:pt x="20" y="128"/>
                </a:lnTo>
                <a:lnTo>
                  <a:pt x="18" y="122"/>
                </a:lnTo>
                <a:lnTo>
                  <a:pt x="16" y="112"/>
                </a:lnTo>
                <a:close/>
                <a:moveTo>
                  <a:pt x="96" y="240"/>
                </a:moveTo>
                <a:lnTo>
                  <a:pt x="64" y="240"/>
                </a:lnTo>
                <a:lnTo>
                  <a:pt x="64" y="168"/>
                </a:lnTo>
                <a:lnTo>
                  <a:pt x="64" y="168"/>
                </a:lnTo>
                <a:lnTo>
                  <a:pt x="62" y="160"/>
                </a:lnTo>
                <a:lnTo>
                  <a:pt x="60" y="152"/>
                </a:lnTo>
                <a:lnTo>
                  <a:pt x="66" y="152"/>
                </a:lnTo>
                <a:lnTo>
                  <a:pt x="66" y="152"/>
                </a:lnTo>
                <a:lnTo>
                  <a:pt x="90" y="152"/>
                </a:lnTo>
                <a:lnTo>
                  <a:pt x="90" y="152"/>
                </a:lnTo>
                <a:lnTo>
                  <a:pt x="88" y="160"/>
                </a:lnTo>
                <a:lnTo>
                  <a:pt x="88" y="216"/>
                </a:lnTo>
                <a:lnTo>
                  <a:pt x="88" y="216"/>
                </a:lnTo>
                <a:lnTo>
                  <a:pt x="88" y="222"/>
                </a:lnTo>
                <a:lnTo>
                  <a:pt x="90" y="226"/>
                </a:lnTo>
                <a:lnTo>
                  <a:pt x="94" y="232"/>
                </a:lnTo>
                <a:lnTo>
                  <a:pt x="94" y="232"/>
                </a:lnTo>
                <a:lnTo>
                  <a:pt x="96" y="234"/>
                </a:lnTo>
                <a:lnTo>
                  <a:pt x="96" y="240"/>
                </a:lnTo>
                <a:close/>
                <a:moveTo>
                  <a:pt x="106" y="136"/>
                </a:moveTo>
                <a:lnTo>
                  <a:pt x="104" y="136"/>
                </a:lnTo>
                <a:lnTo>
                  <a:pt x="104" y="136"/>
                </a:lnTo>
                <a:lnTo>
                  <a:pt x="104" y="136"/>
                </a:lnTo>
                <a:lnTo>
                  <a:pt x="98" y="134"/>
                </a:lnTo>
                <a:lnTo>
                  <a:pt x="92" y="128"/>
                </a:lnTo>
                <a:lnTo>
                  <a:pt x="90" y="122"/>
                </a:lnTo>
                <a:lnTo>
                  <a:pt x="88" y="112"/>
                </a:lnTo>
                <a:lnTo>
                  <a:pt x="88" y="112"/>
                </a:lnTo>
                <a:lnTo>
                  <a:pt x="90" y="102"/>
                </a:lnTo>
                <a:lnTo>
                  <a:pt x="92" y="96"/>
                </a:lnTo>
                <a:lnTo>
                  <a:pt x="98" y="90"/>
                </a:lnTo>
                <a:lnTo>
                  <a:pt x="104" y="88"/>
                </a:lnTo>
                <a:lnTo>
                  <a:pt x="106" y="88"/>
                </a:lnTo>
                <a:lnTo>
                  <a:pt x="106" y="88"/>
                </a:lnTo>
                <a:lnTo>
                  <a:pt x="116" y="86"/>
                </a:lnTo>
                <a:lnTo>
                  <a:pt x="128" y="84"/>
                </a:lnTo>
                <a:lnTo>
                  <a:pt x="138" y="78"/>
                </a:lnTo>
                <a:lnTo>
                  <a:pt x="148" y="72"/>
                </a:lnTo>
                <a:lnTo>
                  <a:pt x="148" y="72"/>
                </a:lnTo>
                <a:lnTo>
                  <a:pt x="144" y="92"/>
                </a:lnTo>
                <a:lnTo>
                  <a:pt x="144" y="112"/>
                </a:lnTo>
                <a:lnTo>
                  <a:pt x="144" y="112"/>
                </a:lnTo>
                <a:lnTo>
                  <a:pt x="144" y="132"/>
                </a:lnTo>
                <a:lnTo>
                  <a:pt x="148" y="152"/>
                </a:lnTo>
                <a:lnTo>
                  <a:pt x="148" y="152"/>
                </a:lnTo>
                <a:lnTo>
                  <a:pt x="138" y="146"/>
                </a:lnTo>
                <a:lnTo>
                  <a:pt x="128" y="140"/>
                </a:lnTo>
                <a:lnTo>
                  <a:pt x="116" y="138"/>
                </a:lnTo>
                <a:lnTo>
                  <a:pt x="106" y="136"/>
                </a:lnTo>
                <a:close/>
                <a:moveTo>
                  <a:pt x="200" y="208"/>
                </a:moveTo>
                <a:lnTo>
                  <a:pt x="200" y="208"/>
                </a:lnTo>
                <a:lnTo>
                  <a:pt x="194" y="206"/>
                </a:lnTo>
                <a:lnTo>
                  <a:pt x="188" y="204"/>
                </a:lnTo>
                <a:lnTo>
                  <a:pt x="184" y="198"/>
                </a:lnTo>
                <a:lnTo>
                  <a:pt x="178" y="192"/>
                </a:lnTo>
                <a:lnTo>
                  <a:pt x="170" y="174"/>
                </a:lnTo>
                <a:lnTo>
                  <a:pt x="164" y="152"/>
                </a:lnTo>
                <a:lnTo>
                  <a:pt x="184" y="152"/>
                </a:lnTo>
                <a:lnTo>
                  <a:pt x="184" y="152"/>
                </a:lnTo>
                <a:lnTo>
                  <a:pt x="190" y="152"/>
                </a:lnTo>
                <a:lnTo>
                  <a:pt x="196" y="148"/>
                </a:lnTo>
                <a:lnTo>
                  <a:pt x="202" y="146"/>
                </a:lnTo>
                <a:lnTo>
                  <a:pt x="206" y="140"/>
                </a:lnTo>
                <a:lnTo>
                  <a:pt x="210" y="134"/>
                </a:lnTo>
                <a:lnTo>
                  <a:pt x="214" y="128"/>
                </a:lnTo>
                <a:lnTo>
                  <a:pt x="216" y="120"/>
                </a:lnTo>
                <a:lnTo>
                  <a:pt x="216" y="112"/>
                </a:lnTo>
                <a:lnTo>
                  <a:pt x="216" y="112"/>
                </a:lnTo>
                <a:lnTo>
                  <a:pt x="216" y="104"/>
                </a:lnTo>
                <a:lnTo>
                  <a:pt x="214" y="96"/>
                </a:lnTo>
                <a:lnTo>
                  <a:pt x="210" y="90"/>
                </a:lnTo>
                <a:lnTo>
                  <a:pt x="206" y="84"/>
                </a:lnTo>
                <a:lnTo>
                  <a:pt x="202" y="78"/>
                </a:lnTo>
                <a:lnTo>
                  <a:pt x="196" y="76"/>
                </a:lnTo>
                <a:lnTo>
                  <a:pt x="190" y="72"/>
                </a:lnTo>
                <a:lnTo>
                  <a:pt x="184" y="72"/>
                </a:lnTo>
                <a:lnTo>
                  <a:pt x="164" y="72"/>
                </a:lnTo>
                <a:lnTo>
                  <a:pt x="164" y="72"/>
                </a:lnTo>
                <a:lnTo>
                  <a:pt x="170" y="50"/>
                </a:lnTo>
                <a:lnTo>
                  <a:pt x="178" y="32"/>
                </a:lnTo>
                <a:lnTo>
                  <a:pt x="184" y="26"/>
                </a:lnTo>
                <a:lnTo>
                  <a:pt x="188" y="20"/>
                </a:lnTo>
                <a:lnTo>
                  <a:pt x="194" y="18"/>
                </a:lnTo>
                <a:lnTo>
                  <a:pt x="200" y="16"/>
                </a:lnTo>
                <a:lnTo>
                  <a:pt x="200" y="16"/>
                </a:lnTo>
                <a:lnTo>
                  <a:pt x="208" y="18"/>
                </a:lnTo>
                <a:lnTo>
                  <a:pt x="216" y="24"/>
                </a:lnTo>
                <a:lnTo>
                  <a:pt x="222" y="32"/>
                </a:lnTo>
                <a:lnTo>
                  <a:pt x="228" y="44"/>
                </a:lnTo>
                <a:lnTo>
                  <a:pt x="234" y="58"/>
                </a:lnTo>
                <a:lnTo>
                  <a:pt x="236" y="74"/>
                </a:lnTo>
                <a:lnTo>
                  <a:pt x="240" y="92"/>
                </a:lnTo>
                <a:lnTo>
                  <a:pt x="240" y="112"/>
                </a:lnTo>
                <a:lnTo>
                  <a:pt x="240" y="112"/>
                </a:lnTo>
                <a:lnTo>
                  <a:pt x="240" y="132"/>
                </a:lnTo>
                <a:lnTo>
                  <a:pt x="236" y="150"/>
                </a:lnTo>
                <a:lnTo>
                  <a:pt x="234" y="166"/>
                </a:lnTo>
                <a:lnTo>
                  <a:pt x="228" y="180"/>
                </a:lnTo>
                <a:lnTo>
                  <a:pt x="222" y="192"/>
                </a:lnTo>
                <a:lnTo>
                  <a:pt x="216" y="200"/>
                </a:lnTo>
                <a:lnTo>
                  <a:pt x="208" y="206"/>
                </a:lnTo>
                <a:lnTo>
                  <a:pt x="200" y="20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ar-SA" sz="1181"/>
          </a:p>
        </p:txBody>
      </p:sp>
      <p:grpSp>
        <p:nvGrpSpPr>
          <p:cNvPr id="440" name="Group 4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8187000" y="3044598"/>
            <a:ext cx="475199" cy="475199"/>
            <a:chOff x="3962400" y="1962150"/>
            <a:chExt cx="406400" cy="4064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41" name="Freeform 155"/>
            <p:cNvSpPr>
              <a:spLocks noEditPoints="1"/>
            </p:cNvSpPr>
            <p:nvPr/>
          </p:nvSpPr>
          <p:spPr bwMode="auto">
            <a:xfrm>
              <a:off x="3962400" y="1962150"/>
              <a:ext cx="406400" cy="406400"/>
            </a:xfrm>
            <a:custGeom>
              <a:avLst/>
              <a:gdLst/>
              <a:ahLst/>
              <a:cxnLst>
                <a:cxn ang="0">
                  <a:pos x="172" y="4"/>
                </a:cxn>
                <a:cxn ang="0">
                  <a:pos x="164" y="0"/>
                </a:cxn>
                <a:cxn ang="0">
                  <a:pos x="156" y="0"/>
                </a:cxn>
                <a:cxn ang="0">
                  <a:pos x="148" y="4"/>
                </a:cxn>
                <a:cxn ang="0">
                  <a:pos x="144" y="12"/>
                </a:cxn>
                <a:cxn ang="0">
                  <a:pos x="138" y="28"/>
                </a:cxn>
                <a:cxn ang="0">
                  <a:pos x="126" y="42"/>
                </a:cxn>
                <a:cxn ang="0">
                  <a:pos x="104" y="60"/>
                </a:cxn>
                <a:cxn ang="0">
                  <a:pos x="80" y="74"/>
                </a:cxn>
                <a:cxn ang="0">
                  <a:pos x="40" y="100"/>
                </a:cxn>
                <a:cxn ang="0">
                  <a:pos x="28" y="110"/>
                </a:cxn>
                <a:cxn ang="0">
                  <a:pos x="12" y="132"/>
                </a:cxn>
                <a:cxn ang="0">
                  <a:pos x="0" y="156"/>
                </a:cxn>
                <a:cxn ang="0">
                  <a:pos x="0" y="164"/>
                </a:cxn>
                <a:cxn ang="0">
                  <a:pos x="84" y="252"/>
                </a:cxn>
                <a:cxn ang="0">
                  <a:pos x="92" y="256"/>
                </a:cxn>
                <a:cxn ang="0">
                  <a:pos x="100" y="256"/>
                </a:cxn>
                <a:cxn ang="0">
                  <a:pos x="108" y="252"/>
                </a:cxn>
                <a:cxn ang="0">
                  <a:pos x="112" y="244"/>
                </a:cxn>
                <a:cxn ang="0">
                  <a:pos x="130" y="214"/>
                </a:cxn>
                <a:cxn ang="0">
                  <a:pos x="140" y="204"/>
                </a:cxn>
                <a:cxn ang="0">
                  <a:pos x="176" y="182"/>
                </a:cxn>
                <a:cxn ang="0">
                  <a:pos x="204" y="166"/>
                </a:cxn>
                <a:cxn ang="0">
                  <a:pos x="228" y="146"/>
                </a:cxn>
                <a:cxn ang="0">
                  <a:pos x="238" y="136"/>
                </a:cxn>
                <a:cxn ang="0">
                  <a:pos x="250" y="112"/>
                </a:cxn>
                <a:cxn ang="0">
                  <a:pos x="256" y="100"/>
                </a:cxn>
                <a:cxn ang="0">
                  <a:pos x="252" y="84"/>
                </a:cxn>
                <a:cxn ang="0">
                  <a:pos x="96" y="240"/>
                </a:cxn>
                <a:cxn ang="0">
                  <a:pos x="16" y="160"/>
                </a:cxn>
                <a:cxn ang="0">
                  <a:pos x="28" y="136"/>
                </a:cxn>
                <a:cxn ang="0">
                  <a:pos x="44" y="116"/>
                </a:cxn>
                <a:cxn ang="0">
                  <a:pos x="88" y="88"/>
                </a:cxn>
                <a:cxn ang="0">
                  <a:pos x="132" y="60"/>
                </a:cxn>
                <a:cxn ang="0">
                  <a:pos x="148" y="40"/>
                </a:cxn>
                <a:cxn ang="0">
                  <a:pos x="160" y="16"/>
                </a:cxn>
                <a:cxn ang="0">
                  <a:pos x="240" y="96"/>
                </a:cxn>
                <a:cxn ang="0">
                  <a:pos x="234" y="108"/>
                </a:cxn>
                <a:cxn ang="0">
                  <a:pos x="220" y="130"/>
                </a:cxn>
                <a:cxn ang="0">
                  <a:pos x="190" y="154"/>
                </a:cxn>
                <a:cxn ang="0">
                  <a:pos x="146" y="182"/>
                </a:cxn>
                <a:cxn ang="0">
                  <a:pos x="116" y="206"/>
                </a:cxn>
                <a:cxn ang="0">
                  <a:pos x="102" y="228"/>
                </a:cxn>
              </a:cxnLst>
              <a:rect l="0" t="0" r="r" b="b"/>
              <a:pathLst>
                <a:path w="256" h="256">
                  <a:moveTo>
                    <a:pt x="252" y="84"/>
                  </a:moveTo>
                  <a:lnTo>
                    <a:pt x="172" y="4"/>
                  </a:lnTo>
                  <a:lnTo>
                    <a:pt x="172" y="4"/>
                  </a:lnTo>
                  <a:lnTo>
                    <a:pt x="164" y="0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52" y="2"/>
                  </a:lnTo>
                  <a:lnTo>
                    <a:pt x="148" y="4"/>
                  </a:lnTo>
                  <a:lnTo>
                    <a:pt x="148" y="4"/>
                  </a:lnTo>
                  <a:lnTo>
                    <a:pt x="144" y="12"/>
                  </a:lnTo>
                  <a:lnTo>
                    <a:pt x="144" y="12"/>
                  </a:lnTo>
                  <a:lnTo>
                    <a:pt x="138" y="28"/>
                  </a:lnTo>
                  <a:lnTo>
                    <a:pt x="126" y="42"/>
                  </a:lnTo>
                  <a:lnTo>
                    <a:pt x="126" y="42"/>
                  </a:lnTo>
                  <a:lnTo>
                    <a:pt x="116" y="52"/>
                  </a:lnTo>
                  <a:lnTo>
                    <a:pt x="104" y="60"/>
                  </a:lnTo>
                  <a:lnTo>
                    <a:pt x="80" y="74"/>
                  </a:lnTo>
                  <a:lnTo>
                    <a:pt x="80" y="74"/>
                  </a:lnTo>
                  <a:lnTo>
                    <a:pt x="52" y="90"/>
                  </a:lnTo>
                  <a:lnTo>
                    <a:pt x="40" y="100"/>
                  </a:lnTo>
                  <a:lnTo>
                    <a:pt x="28" y="110"/>
                  </a:lnTo>
                  <a:lnTo>
                    <a:pt x="28" y="110"/>
                  </a:lnTo>
                  <a:lnTo>
                    <a:pt x="18" y="120"/>
                  </a:lnTo>
                  <a:lnTo>
                    <a:pt x="12" y="132"/>
                  </a:lnTo>
                  <a:lnTo>
                    <a:pt x="6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64"/>
                  </a:lnTo>
                  <a:lnTo>
                    <a:pt x="4" y="172"/>
                  </a:lnTo>
                  <a:lnTo>
                    <a:pt x="84" y="252"/>
                  </a:lnTo>
                  <a:lnTo>
                    <a:pt x="84" y="252"/>
                  </a:lnTo>
                  <a:lnTo>
                    <a:pt x="92" y="256"/>
                  </a:lnTo>
                  <a:lnTo>
                    <a:pt x="100" y="256"/>
                  </a:lnTo>
                  <a:lnTo>
                    <a:pt x="100" y="256"/>
                  </a:lnTo>
                  <a:lnTo>
                    <a:pt x="108" y="252"/>
                  </a:lnTo>
                  <a:lnTo>
                    <a:pt x="108" y="252"/>
                  </a:lnTo>
                  <a:lnTo>
                    <a:pt x="112" y="244"/>
                  </a:lnTo>
                  <a:lnTo>
                    <a:pt x="112" y="244"/>
                  </a:lnTo>
                  <a:lnTo>
                    <a:pt x="118" y="228"/>
                  </a:lnTo>
                  <a:lnTo>
                    <a:pt x="130" y="214"/>
                  </a:lnTo>
                  <a:lnTo>
                    <a:pt x="130" y="214"/>
                  </a:lnTo>
                  <a:lnTo>
                    <a:pt x="140" y="204"/>
                  </a:lnTo>
                  <a:lnTo>
                    <a:pt x="152" y="196"/>
                  </a:lnTo>
                  <a:lnTo>
                    <a:pt x="176" y="182"/>
                  </a:lnTo>
                  <a:lnTo>
                    <a:pt x="176" y="182"/>
                  </a:lnTo>
                  <a:lnTo>
                    <a:pt x="204" y="166"/>
                  </a:lnTo>
                  <a:lnTo>
                    <a:pt x="216" y="156"/>
                  </a:lnTo>
                  <a:lnTo>
                    <a:pt x="228" y="146"/>
                  </a:lnTo>
                  <a:lnTo>
                    <a:pt x="228" y="146"/>
                  </a:lnTo>
                  <a:lnTo>
                    <a:pt x="238" y="136"/>
                  </a:lnTo>
                  <a:lnTo>
                    <a:pt x="244" y="124"/>
                  </a:lnTo>
                  <a:lnTo>
                    <a:pt x="250" y="112"/>
                  </a:lnTo>
                  <a:lnTo>
                    <a:pt x="256" y="100"/>
                  </a:lnTo>
                  <a:lnTo>
                    <a:pt x="256" y="100"/>
                  </a:lnTo>
                  <a:lnTo>
                    <a:pt x="256" y="92"/>
                  </a:lnTo>
                  <a:lnTo>
                    <a:pt x="252" y="84"/>
                  </a:lnTo>
                  <a:close/>
                  <a:moveTo>
                    <a:pt x="96" y="240"/>
                  </a:moveTo>
                  <a:lnTo>
                    <a:pt x="96" y="240"/>
                  </a:lnTo>
                  <a:lnTo>
                    <a:pt x="16" y="160"/>
                  </a:lnTo>
                  <a:lnTo>
                    <a:pt x="16" y="160"/>
                  </a:lnTo>
                  <a:lnTo>
                    <a:pt x="22" y="148"/>
                  </a:lnTo>
                  <a:lnTo>
                    <a:pt x="28" y="136"/>
                  </a:lnTo>
                  <a:lnTo>
                    <a:pt x="36" y="126"/>
                  </a:lnTo>
                  <a:lnTo>
                    <a:pt x="44" y="116"/>
                  </a:lnTo>
                  <a:lnTo>
                    <a:pt x="66" y="102"/>
                  </a:lnTo>
                  <a:lnTo>
                    <a:pt x="88" y="88"/>
                  </a:lnTo>
                  <a:lnTo>
                    <a:pt x="110" y="74"/>
                  </a:lnTo>
                  <a:lnTo>
                    <a:pt x="132" y="60"/>
                  </a:lnTo>
                  <a:lnTo>
                    <a:pt x="140" y="50"/>
                  </a:lnTo>
                  <a:lnTo>
                    <a:pt x="148" y="40"/>
                  </a:lnTo>
                  <a:lnTo>
                    <a:pt x="154" y="28"/>
                  </a:lnTo>
                  <a:lnTo>
                    <a:pt x="160" y="16"/>
                  </a:lnTo>
                  <a:lnTo>
                    <a:pt x="160" y="16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4" y="108"/>
                  </a:lnTo>
                  <a:lnTo>
                    <a:pt x="228" y="120"/>
                  </a:lnTo>
                  <a:lnTo>
                    <a:pt x="220" y="130"/>
                  </a:lnTo>
                  <a:lnTo>
                    <a:pt x="212" y="140"/>
                  </a:lnTo>
                  <a:lnTo>
                    <a:pt x="190" y="154"/>
                  </a:lnTo>
                  <a:lnTo>
                    <a:pt x="168" y="168"/>
                  </a:lnTo>
                  <a:lnTo>
                    <a:pt x="146" y="182"/>
                  </a:lnTo>
                  <a:lnTo>
                    <a:pt x="124" y="196"/>
                  </a:lnTo>
                  <a:lnTo>
                    <a:pt x="116" y="206"/>
                  </a:lnTo>
                  <a:lnTo>
                    <a:pt x="108" y="216"/>
                  </a:lnTo>
                  <a:lnTo>
                    <a:pt x="102" y="228"/>
                  </a:lnTo>
                  <a:lnTo>
                    <a:pt x="96" y="2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42" name="Freeform 158"/>
            <p:cNvSpPr>
              <a:spLocks noEditPoints="1"/>
            </p:cNvSpPr>
            <p:nvPr/>
          </p:nvSpPr>
          <p:spPr bwMode="auto">
            <a:xfrm>
              <a:off x="4111625" y="2105025"/>
              <a:ext cx="107950" cy="114300"/>
            </a:xfrm>
            <a:custGeom>
              <a:avLst/>
              <a:gdLst/>
              <a:ahLst/>
              <a:cxnLst>
                <a:cxn ang="0">
                  <a:pos x="54" y="24"/>
                </a:cxn>
                <a:cxn ang="0">
                  <a:pos x="46" y="24"/>
                </a:cxn>
                <a:cxn ang="0">
                  <a:pos x="30" y="30"/>
                </a:cxn>
                <a:cxn ang="0">
                  <a:pos x="18" y="14"/>
                </a:cxn>
                <a:cxn ang="0">
                  <a:pos x="28" y="12"/>
                </a:cxn>
                <a:cxn ang="0">
                  <a:pos x="34" y="14"/>
                </a:cxn>
                <a:cxn ang="0">
                  <a:pos x="38" y="10"/>
                </a:cxn>
                <a:cxn ang="0">
                  <a:pos x="38" y="4"/>
                </a:cxn>
                <a:cxn ang="0">
                  <a:pos x="30" y="0"/>
                </a:cxn>
                <a:cxn ang="0">
                  <a:pos x="16" y="4"/>
                </a:cxn>
                <a:cxn ang="0">
                  <a:pos x="10" y="8"/>
                </a:cxn>
                <a:cxn ang="0">
                  <a:pos x="8" y="6"/>
                </a:cxn>
                <a:cxn ang="0">
                  <a:pos x="4" y="6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0" y="28"/>
                </a:cxn>
                <a:cxn ang="0">
                  <a:pos x="0" y="36"/>
                </a:cxn>
                <a:cxn ang="0">
                  <a:pos x="10" y="46"/>
                </a:cxn>
                <a:cxn ang="0">
                  <a:pos x="26" y="46"/>
                </a:cxn>
                <a:cxn ang="0">
                  <a:pos x="48" y="58"/>
                </a:cxn>
                <a:cxn ang="0">
                  <a:pos x="44" y="62"/>
                </a:cxn>
                <a:cxn ang="0">
                  <a:pos x="36" y="60"/>
                </a:cxn>
                <a:cxn ang="0">
                  <a:pos x="32" y="58"/>
                </a:cxn>
                <a:cxn ang="0">
                  <a:pos x="26" y="58"/>
                </a:cxn>
                <a:cxn ang="0">
                  <a:pos x="24" y="62"/>
                </a:cxn>
                <a:cxn ang="0">
                  <a:pos x="32" y="70"/>
                </a:cxn>
                <a:cxn ang="0">
                  <a:pos x="38" y="72"/>
                </a:cxn>
                <a:cxn ang="0">
                  <a:pos x="56" y="66"/>
                </a:cxn>
                <a:cxn ang="0">
                  <a:pos x="60" y="70"/>
                </a:cxn>
                <a:cxn ang="0">
                  <a:pos x="64" y="68"/>
                </a:cxn>
                <a:cxn ang="0">
                  <a:pos x="66" y="66"/>
                </a:cxn>
                <a:cxn ang="0">
                  <a:pos x="60" y="60"/>
                </a:cxn>
                <a:cxn ang="0">
                  <a:pos x="66" y="52"/>
                </a:cxn>
                <a:cxn ang="0">
                  <a:pos x="68" y="36"/>
                </a:cxn>
                <a:cxn ang="0">
                  <a:pos x="18" y="34"/>
                </a:cxn>
                <a:cxn ang="0">
                  <a:pos x="12" y="32"/>
                </a:cxn>
                <a:cxn ang="0">
                  <a:pos x="10" y="30"/>
                </a:cxn>
                <a:cxn ang="0">
                  <a:pos x="12" y="22"/>
                </a:cxn>
                <a:cxn ang="0">
                  <a:pos x="14" y="18"/>
                </a:cxn>
                <a:cxn ang="0">
                  <a:pos x="18" y="34"/>
                </a:cxn>
                <a:cxn ang="0">
                  <a:pos x="52" y="54"/>
                </a:cxn>
                <a:cxn ang="0">
                  <a:pos x="40" y="40"/>
                </a:cxn>
                <a:cxn ang="0">
                  <a:pos x="48" y="36"/>
                </a:cxn>
                <a:cxn ang="0">
                  <a:pos x="52" y="38"/>
                </a:cxn>
                <a:cxn ang="0">
                  <a:pos x="56" y="42"/>
                </a:cxn>
                <a:cxn ang="0">
                  <a:pos x="56" y="46"/>
                </a:cxn>
              </a:cxnLst>
              <a:rect l="0" t="0" r="r" b="b"/>
              <a:pathLst>
                <a:path w="68" h="72">
                  <a:moveTo>
                    <a:pt x="62" y="30"/>
                  </a:moveTo>
                  <a:lnTo>
                    <a:pt x="62" y="30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4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10" y="46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26" y="46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44" y="62"/>
                  </a:lnTo>
                  <a:lnTo>
                    <a:pt x="44" y="62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36" y="60"/>
                  </a:lnTo>
                  <a:lnTo>
                    <a:pt x="36" y="60"/>
                  </a:lnTo>
                  <a:lnTo>
                    <a:pt x="32" y="58"/>
                  </a:lnTo>
                  <a:lnTo>
                    <a:pt x="32" y="58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6" y="58"/>
                  </a:lnTo>
                  <a:lnTo>
                    <a:pt x="26" y="58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38" y="72"/>
                  </a:lnTo>
                  <a:lnTo>
                    <a:pt x="38" y="72"/>
                  </a:lnTo>
                  <a:lnTo>
                    <a:pt x="48" y="72"/>
                  </a:lnTo>
                  <a:lnTo>
                    <a:pt x="48" y="72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4" y="68"/>
                  </a:lnTo>
                  <a:lnTo>
                    <a:pt x="64" y="68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0" y="60"/>
                  </a:lnTo>
                  <a:lnTo>
                    <a:pt x="60" y="60"/>
                  </a:lnTo>
                  <a:lnTo>
                    <a:pt x="66" y="52"/>
                  </a:lnTo>
                  <a:lnTo>
                    <a:pt x="66" y="52"/>
                  </a:lnTo>
                  <a:lnTo>
                    <a:pt x="68" y="42"/>
                  </a:lnTo>
                  <a:lnTo>
                    <a:pt x="68" y="42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2" y="30"/>
                  </a:lnTo>
                  <a:close/>
                  <a:moveTo>
                    <a:pt x="18" y="34"/>
                  </a:moveTo>
                  <a:lnTo>
                    <a:pt x="18" y="34"/>
                  </a:lnTo>
                  <a:lnTo>
                    <a:pt x="14" y="34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18" y="34"/>
                  </a:lnTo>
                  <a:close/>
                  <a:moveTo>
                    <a:pt x="56" y="50"/>
                  </a:moveTo>
                  <a:lnTo>
                    <a:pt x="56" y="50"/>
                  </a:lnTo>
                  <a:lnTo>
                    <a:pt x="52" y="54"/>
                  </a:lnTo>
                  <a:lnTo>
                    <a:pt x="52" y="54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48" y="36"/>
                  </a:lnTo>
                  <a:lnTo>
                    <a:pt x="48" y="36"/>
                  </a:lnTo>
                  <a:lnTo>
                    <a:pt x="52" y="38"/>
                  </a:lnTo>
                  <a:lnTo>
                    <a:pt x="52" y="38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6" y="42"/>
                  </a:lnTo>
                  <a:lnTo>
                    <a:pt x="56" y="42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43" name="Freeform 159"/>
            <p:cNvSpPr>
              <a:spLocks/>
            </p:cNvSpPr>
            <p:nvPr/>
          </p:nvSpPr>
          <p:spPr bwMode="auto">
            <a:xfrm>
              <a:off x="4111625" y="2105025"/>
              <a:ext cx="107950" cy="114300"/>
            </a:xfrm>
            <a:custGeom>
              <a:avLst/>
              <a:gdLst/>
              <a:ahLst/>
              <a:cxnLst>
                <a:cxn ang="0">
                  <a:pos x="62" y="30"/>
                </a:cxn>
                <a:cxn ang="0">
                  <a:pos x="54" y="24"/>
                </a:cxn>
                <a:cxn ang="0">
                  <a:pos x="46" y="24"/>
                </a:cxn>
                <a:cxn ang="0">
                  <a:pos x="38" y="26"/>
                </a:cxn>
                <a:cxn ang="0">
                  <a:pos x="30" y="30"/>
                </a:cxn>
                <a:cxn ang="0">
                  <a:pos x="18" y="14"/>
                </a:cxn>
                <a:cxn ang="0">
                  <a:pos x="24" y="12"/>
                </a:cxn>
                <a:cxn ang="0">
                  <a:pos x="28" y="12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10"/>
                </a:cxn>
                <a:cxn ang="0">
                  <a:pos x="38" y="4"/>
                </a:cxn>
                <a:cxn ang="0">
                  <a:pos x="30" y="0"/>
                </a:cxn>
                <a:cxn ang="0">
                  <a:pos x="24" y="2"/>
                </a:cxn>
                <a:cxn ang="0">
                  <a:pos x="16" y="4"/>
                </a:cxn>
                <a:cxn ang="0">
                  <a:pos x="10" y="8"/>
                </a:cxn>
                <a:cxn ang="0">
                  <a:pos x="10" y="6"/>
                </a:cxn>
                <a:cxn ang="0">
                  <a:pos x="8" y="6"/>
                </a:cxn>
                <a:cxn ang="0">
                  <a:pos x="4" y="6"/>
                </a:cxn>
                <a:cxn ang="0">
                  <a:pos x="4" y="10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2" y="20"/>
                </a:cxn>
                <a:cxn ang="0">
                  <a:pos x="0" y="28"/>
                </a:cxn>
                <a:cxn ang="0">
                  <a:pos x="0" y="36"/>
                </a:cxn>
                <a:cxn ang="0">
                  <a:pos x="4" y="44"/>
                </a:cxn>
                <a:cxn ang="0">
                  <a:pos x="10" y="46"/>
                </a:cxn>
                <a:cxn ang="0">
                  <a:pos x="18" y="48"/>
                </a:cxn>
                <a:cxn ang="0">
                  <a:pos x="34" y="42"/>
                </a:cxn>
                <a:cxn ang="0">
                  <a:pos x="48" y="58"/>
                </a:cxn>
                <a:cxn ang="0">
                  <a:pos x="44" y="62"/>
                </a:cxn>
                <a:cxn ang="0">
                  <a:pos x="40" y="60"/>
                </a:cxn>
                <a:cxn ang="0">
                  <a:pos x="36" y="60"/>
                </a:cxn>
                <a:cxn ang="0">
                  <a:pos x="32" y="58"/>
                </a:cxn>
                <a:cxn ang="0">
                  <a:pos x="30" y="56"/>
                </a:cxn>
                <a:cxn ang="0">
                  <a:pos x="26" y="58"/>
                </a:cxn>
                <a:cxn ang="0">
                  <a:pos x="24" y="62"/>
                </a:cxn>
                <a:cxn ang="0">
                  <a:pos x="26" y="66"/>
                </a:cxn>
                <a:cxn ang="0">
                  <a:pos x="32" y="70"/>
                </a:cxn>
                <a:cxn ang="0">
                  <a:pos x="38" y="72"/>
                </a:cxn>
                <a:cxn ang="0">
                  <a:pos x="48" y="72"/>
                </a:cxn>
                <a:cxn ang="0">
                  <a:pos x="56" y="66"/>
                </a:cxn>
                <a:cxn ang="0">
                  <a:pos x="60" y="70"/>
                </a:cxn>
                <a:cxn ang="0">
                  <a:pos x="62" y="70"/>
                </a:cxn>
                <a:cxn ang="0">
                  <a:pos x="64" y="68"/>
                </a:cxn>
                <a:cxn ang="0">
                  <a:pos x="66" y="66"/>
                </a:cxn>
                <a:cxn ang="0">
                  <a:pos x="64" y="64"/>
                </a:cxn>
                <a:cxn ang="0">
                  <a:pos x="60" y="60"/>
                </a:cxn>
                <a:cxn ang="0">
                  <a:pos x="66" y="52"/>
                </a:cxn>
                <a:cxn ang="0">
                  <a:pos x="68" y="42"/>
                </a:cxn>
                <a:cxn ang="0">
                  <a:pos x="68" y="36"/>
                </a:cxn>
                <a:cxn ang="0">
                  <a:pos x="62" y="30"/>
                </a:cxn>
              </a:cxnLst>
              <a:rect l="0" t="0" r="r" b="b"/>
              <a:pathLst>
                <a:path w="68" h="72">
                  <a:moveTo>
                    <a:pt x="62" y="30"/>
                  </a:moveTo>
                  <a:lnTo>
                    <a:pt x="62" y="30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4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10" y="46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26" y="46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44" y="62"/>
                  </a:lnTo>
                  <a:lnTo>
                    <a:pt x="44" y="62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36" y="60"/>
                  </a:lnTo>
                  <a:lnTo>
                    <a:pt x="36" y="60"/>
                  </a:lnTo>
                  <a:lnTo>
                    <a:pt x="32" y="58"/>
                  </a:lnTo>
                  <a:lnTo>
                    <a:pt x="32" y="58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6" y="58"/>
                  </a:lnTo>
                  <a:lnTo>
                    <a:pt x="26" y="58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38" y="72"/>
                  </a:lnTo>
                  <a:lnTo>
                    <a:pt x="38" y="72"/>
                  </a:lnTo>
                  <a:lnTo>
                    <a:pt x="48" y="72"/>
                  </a:lnTo>
                  <a:lnTo>
                    <a:pt x="48" y="72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4" y="68"/>
                  </a:lnTo>
                  <a:lnTo>
                    <a:pt x="64" y="68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0" y="60"/>
                  </a:lnTo>
                  <a:lnTo>
                    <a:pt x="60" y="60"/>
                  </a:lnTo>
                  <a:lnTo>
                    <a:pt x="66" y="52"/>
                  </a:lnTo>
                  <a:lnTo>
                    <a:pt x="66" y="52"/>
                  </a:lnTo>
                  <a:lnTo>
                    <a:pt x="68" y="42"/>
                  </a:lnTo>
                  <a:lnTo>
                    <a:pt x="68" y="42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2" y="3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44" name="Freeform 160"/>
            <p:cNvSpPr>
              <a:spLocks/>
            </p:cNvSpPr>
            <p:nvPr/>
          </p:nvSpPr>
          <p:spPr bwMode="auto">
            <a:xfrm>
              <a:off x="4127500" y="2133600"/>
              <a:ext cx="25400" cy="25400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8" y="16"/>
                </a:cxn>
                <a:cxn ang="0">
                  <a:pos x="4" y="16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16" y="14"/>
                </a:cxn>
                <a:cxn ang="0">
                  <a:pos x="16" y="14"/>
                </a:cxn>
                <a:cxn ang="0">
                  <a:pos x="8" y="16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lnTo>
                    <a:pt x="8" y="16"/>
                  </a:lnTo>
                  <a:lnTo>
                    <a:pt x="4" y="1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8" y="16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45" name="Freeform 161"/>
            <p:cNvSpPr>
              <a:spLocks/>
            </p:cNvSpPr>
            <p:nvPr/>
          </p:nvSpPr>
          <p:spPr bwMode="auto">
            <a:xfrm>
              <a:off x="4175125" y="2162175"/>
              <a:ext cx="25400" cy="28575"/>
            </a:xfrm>
            <a:custGeom>
              <a:avLst/>
              <a:gdLst/>
              <a:ahLst/>
              <a:cxnLst>
                <a:cxn ang="0">
                  <a:pos x="16" y="14"/>
                </a:cxn>
                <a:cxn ang="0">
                  <a:pos x="16" y="14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16" y="14"/>
                </a:cxn>
              </a:cxnLst>
              <a:rect l="0" t="0" r="r" b="b"/>
              <a:pathLst>
                <a:path w="16" h="18">
                  <a:moveTo>
                    <a:pt x="16" y="14"/>
                  </a:moveTo>
                  <a:lnTo>
                    <a:pt x="16" y="14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4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46" name="Freeform 162"/>
            <p:cNvSpPr>
              <a:spLocks/>
            </p:cNvSpPr>
            <p:nvPr/>
          </p:nvSpPr>
          <p:spPr bwMode="auto">
            <a:xfrm>
              <a:off x="4098925" y="2241550"/>
              <a:ext cx="60325" cy="66675"/>
            </a:xfrm>
            <a:custGeom>
              <a:avLst/>
              <a:gdLst/>
              <a:ahLst/>
              <a:cxnLst>
                <a:cxn ang="0">
                  <a:pos x="32" y="2"/>
                </a:cxn>
                <a:cxn ang="0">
                  <a:pos x="32" y="2"/>
                </a:cxn>
                <a:cxn ang="0">
                  <a:pos x="32" y="2"/>
                </a:cxn>
                <a:cxn ang="0">
                  <a:pos x="18" y="14"/>
                </a:cxn>
                <a:cxn ang="0">
                  <a:pos x="18" y="14"/>
                </a:cxn>
                <a:cxn ang="0">
                  <a:pos x="6" y="2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0" y="38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4" y="42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12" y="32"/>
                </a:cxn>
                <a:cxn ang="0">
                  <a:pos x="12" y="32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38" y="8"/>
                </a:cxn>
                <a:cxn ang="0">
                  <a:pos x="38" y="8"/>
                </a:cxn>
                <a:cxn ang="0">
                  <a:pos x="38" y="4"/>
                </a:cxn>
                <a:cxn ang="0">
                  <a:pos x="38" y="2"/>
                </a:cxn>
                <a:cxn ang="0">
                  <a:pos x="38" y="2"/>
                </a:cxn>
                <a:cxn ang="0">
                  <a:pos x="34" y="0"/>
                </a:cxn>
                <a:cxn ang="0">
                  <a:pos x="32" y="2"/>
                </a:cxn>
              </a:cxnLst>
              <a:rect l="0" t="0" r="r" b="b"/>
              <a:pathLst>
                <a:path w="38" h="42">
                  <a:moveTo>
                    <a:pt x="32" y="2"/>
                  </a:moveTo>
                  <a:lnTo>
                    <a:pt x="32" y="2"/>
                  </a:lnTo>
                  <a:lnTo>
                    <a:pt x="32" y="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6" y="2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42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4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34" y="0"/>
                  </a:lnTo>
                  <a:lnTo>
                    <a:pt x="3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47" name="Freeform 163"/>
            <p:cNvSpPr>
              <a:spLocks/>
            </p:cNvSpPr>
            <p:nvPr/>
          </p:nvSpPr>
          <p:spPr bwMode="auto">
            <a:xfrm>
              <a:off x="4098925" y="2241550"/>
              <a:ext cx="60325" cy="66675"/>
            </a:xfrm>
            <a:custGeom>
              <a:avLst/>
              <a:gdLst/>
              <a:ahLst/>
              <a:cxnLst>
                <a:cxn ang="0">
                  <a:pos x="32" y="2"/>
                </a:cxn>
                <a:cxn ang="0">
                  <a:pos x="32" y="2"/>
                </a:cxn>
                <a:cxn ang="0">
                  <a:pos x="32" y="2"/>
                </a:cxn>
                <a:cxn ang="0">
                  <a:pos x="18" y="14"/>
                </a:cxn>
                <a:cxn ang="0">
                  <a:pos x="18" y="14"/>
                </a:cxn>
                <a:cxn ang="0">
                  <a:pos x="6" y="2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0" y="38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4" y="42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12" y="32"/>
                </a:cxn>
                <a:cxn ang="0">
                  <a:pos x="12" y="32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38" y="8"/>
                </a:cxn>
                <a:cxn ang="0">
                  <a:pos x="38" y="8"/>
                </a:cxn>
                <a:cxn ang="0">
                  <a:pos x="38" y="4"/>
                </a:cxn>
                <a:cxn ang="0">
                  <a:pos x="38" y="2"/>
                </a:cxn>
                <a:cxn ang="0">
                  <a:pos x="38" y="2"/>
                </a:cxn>
                <a:cxn ang="0">
                  <a:pos x="34" y="0"/>
                </a:cxn>
                <a:cxn ang="0">
                  <a:pos x="32" y="2"/>
                </a:cxn>
              </a:cxnLst>
              <a:rect l="0" t="0" r="r" b="b"/>
              <a:pathLst>
                <a:path w="38" h="42">
                  <a:moveTo>
                    <a:pt x="32" y="2"/>
                  </a:moveTo>
                  <a:lnTo>
                    <a:pt x="32" y="2"/>
                  </a:lnTo>
                  <a:lnTo>
                    <a:pt x="32" y="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6" y="2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42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4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34" y="0"/>
                  </a:lnTo>
                  <a:lnTo>
                    <a:pt x="32" y="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48" name="Freeform 164"/>
            <p:cNvSpPr>
              <a:spLocks/>
            </p:cNvSpPr>
            <p:nvPr/>
          </p:nvSpPr>
          <p:spPr bwMode="auto">
            <a:xfrm>
              <a:off x="4171950" y="2025650"/>
              <a:ext cx="60325" cy="63500"/>
            </a:xfrm>
            <a:custGeom>
              <a:avLst/>
              <a:gdLst/>
              <a:ahLst/>
              <a:cxnLst>
                <a:cxn ang="0">
                  <a:pos x="16" y="22"/>
                </a:cxn>
                <a:cxn ang="0">
                  <a:pos x="16" y="22"/>
                </a:cxn>
                <a:cxn ang="0">
                  <a:pos x="2" y="34"/>
                </a:cxn>
                <a:cxn ang="0">
                  <a:pos x="2" y="34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4" y="40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20" y="28"/>
                </a:cxn>
                <a:cxn ang="0">
                  <a:pos x="20" y="28"/>
                </a:cxn>
                <a:cxn ang="0">
                  <a:pos x="32" y="14"/>
                </a:cxn>
                <a:cxn ang="0">
                  <a:pos x="38" y="6"/>
                </a:cxn>
                <a:cxn ang="0">
                  <a:pos x="38" y="6"/>
                </a:cxn>
                <a:cxn ang="0">
                  <a:pos x="38" y="6"/>
                </a:cxn>
                <a:cxn ang="0">
                  <a:pos x="38" y="4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34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2" y="2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16" y="22"/>
                </a:cxn>
              </a:cxnLst>
              <a:rect l="0" t="0" r="r" b="b"/>
              <a:pathLst>
                <a:path w="38" h="40">
                  <a:moveTo>
                    <a:pt x="16" y="22"/>
                  </a:moveTo>
                  <a:lnTo>
                    <a:pt x="16" y="22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32" y="14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4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16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49" name="Freeform 165"/>
            <p:cNvSpPr>
              <a:spLocks/>
            </p:cNvSpPr>
            <p:nvPr/>
          </p:nvSpPr>
          <p:spPr bwMode="auto">
            <a:xfrm>
              <a:off x="4171950" y="2025650"/>
              <a:ext cx="60325" cy="63500"/>
            </a:xfrm>
            <a:custGeom>
              <a:avLst/>
              <a:gdLst/>
              <a:ahLst/>
              <a:cxnLst>
                <a:cxn ang="0">
                  <a:pos x="16" y="22"/>
                </a:cxn>
                <a:cxn ang="0">
                  <a:pos x="16" y="22"/>
                </a:cxn>
                <a:cxn ang="0">
                  <a:pos x="2" y="34"/>
                </a:cxn>
                <a:cxn ang="0">
                  <a:pos x="2" y="34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4" y="40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20" y="28"/>
                </a:cxn>
                <a:cxn ang="0">
                  <a:pos x="20" y="28"/>
                </a:cxn>
                <a:cxn ang="0">
                  <a:pos x="32" y="14"/>
                </a:cxn>
                <a:cxn ang="0">
                  <a:pos x="38" y="6"/>
                </a:cxn>
                <a:cxn ang="0">
                  <a:pos x="38" y="6"/>
                </a:cxn>
                <a:cxn ang="0">
                  <a:pos x="38" y="6"/>
                </a:cxn>
                <a:cxn ang="0">
                  <a:pos x="38" y="4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34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2" y="2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16" y="22"/>
                </a:cxn>
              </a:cxnLst>
              <a:rect l="0" t="0" r="r" b="b"/>
              <a:pathLst>
                <a:path w="38" h="40">
                  <a:moveTo>
                    <a:pt x="16" y="22"/>
                  </a:moveTo>
                  <a:lnTo>
                    <a:pt x="16" y="22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32" y="14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4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16" y="2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sp>
        <p:nvSpPr>
          <p:cNvPr id="450" name="Freeform 18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>
            <a:spLocks noEditPoints="1"/>
          </p:cNvSpPr>
          <p:nvPr/>
        </p:nvSpPr>
        <p:spPr bwMode="auto">
          <a:xfrm>
            <a:off x="6286206" y="3044598"/>
            <a:ext cx="475199" cy="475199"/>
          </a:xfrm>
          <a:custGeom>
            <a:avLst/>
            <a:gdLst/>
            <a:ahLst/>
            <a:cxnLst>
              <a:cxn ang="0">
                <a:pos x="252" y="2"/>
              </a:cxn>
              <a:cxn ang="0">
                <a:pos x="252" y="2"/>
              </a:cxn>
              <a:cxn ang="0">
                <a:pos x="248" y="0"/>
              </a:cxn>
              <a:cxn ang="0">
                <a:pos x="248" y="0"/>
              </a:cxn>
              <a:cxn ang="0">
                <a:pos x="244" y="2"/>
              </a:cxn>
              <a:cxn ang="0">
                <a:pos x="4" y="162"/>
              </a:cxn>
              <a:cxn ang="0">
                <a:pos x="4" y="162"/>
              </a:cxn>
              <a:cxn ang="0">
                <a:pos x="0" y="164"/>
              </a:cxn>
              <a:cxn ang="0">
                <a:pos x="0" y="168"/>
              </a:cxn>
              <a:cxn ang="0">
                <a:pos x="0" y="168"/>
              </a:cxn>
              <a:cxn ang="0">
                <a:pos x="2" y="172"/>
              </a:cxn>
              <a:cxn ang="0">
                <a:pos x="6" y="176"/>
              </a:cxn>
              <a:cxn ang="0">
                <a:pos x="68" y="200"/>
              </a:cxn>
              <a:cxn ang="0">
                <a:pos x="98" y="252"/>
              </a:cxn>
              <a:cxn ang="0">
                <a:pos x="98" y="252"/>
              </a:cxn>
              <a:cxn ang="0">
                <a:pos x="100" y="254"/>
              </a:cxn>
              <a:cxn ang="0">
                <a:pos x="104" y="256"/>
              </a:cxn>
              <a:cxn ang="0">
                <a:pos x="104" y="256"/>
              </a:cxn>
              <a:cxn ang="0">
                <a:pos x="104" y="256"/>
              </a:cxn>
              <a:cxn ang="0">
                <a:pos x="108" y="254"/>
              </a:cxn>
              <a:cxn ang="0">
                <a:pos x="110" y="252"/>
              </a:cxn>
              <a:cxn ang="0">
                <a:pos x="128" y="224"/>
              </a:cxn>
              <a:cxn ang="0">
                <a:pos x="206" y="256"/>
              </a:cxn>
              <a:cxn ang="0">
                <a:pos x="206" y="256"/>
              </a:cxn>
              <a:cxn ang="0">
                <a:pos x="208" y="256"/>
              </a:cxn>
              <a:cxn ang="0">
                <a:pos x="208" y="256"/>
              </a:cxn>
              <a:cxn ang="0">
                <a:pos x="212" y="254"/>
              </a:cxn>
              <a:cxn ang="0">
                <a:pos x="212" y="254"/>
              </a:cxn>
              <a:cxn ang="0">
                <a:pos x="214" y="252"/>
              </a:cxn>
              <a:cxn ang="0">
                <a:pos x="216" y="250"/>
              </a:cxn>
              <a:cxn ang="0">
                <a:pos x="256" y="10"/>
              </a:cxn>
              <a:cxn ang="0">
                <a:pos x="256" y="10"/>
              </a:cxn>
              <a:cxn ang="0">
                <a:pos x="256" y="4"/>
              </a:cxn>
              <a:cxn ang="0">
                <a:pos x="252" y="2"/>
              </a:cxn>
              <a:cxn ang="0">
                <a:pos x="26" y="166"/>
              </a:cxn>
              <a:cxn ang="0">
                <a:pos x="210" y="42"/>
              </a:cxn>
              <a:cxn ang="0">
                <a:pos x="76" y="186"/>
              </a:cxn>
              <a:cxn ang="0">
                <a:pos x="76" y="186"/>
              </a:cxn>
              <a:cxn ang="0">
                <a:pos x="74" y="186"/>
              </a:cxn>
              <a:cxn ang="0">
                <a:pos x="26" y="166"/>
              </a:cxn>
              <a:cxn ang="0">
                <a:pos x="82" y="192"/>
              </a:cxn>
              <a:cxn ang="0">
                <a:pos x="82" y="192"/>
              </a:cxn>
              <a:cxn ang="0">
                <a:pos x="82" y="192"/>
              </a:cxn>
              <a:cxn ang="0">
                <a:pos x="234" y="30"/>
              </a:cxn>
              <a:cxn ang="0">
                <a:pos x="104" y="232"/>
              </a:cxn>
              <a:cxn ang="0">
                <a:pos x="82" y="192"/>
              </a:cxn>
              <a:cxn ang="0">
                <a:pos x="202" y="236"/>
              </a:cxn>
              <a:cxn ang="0">
                <a:pos x="134" y="210"/>
              </a:cxn>
              <a:cxn ang="0">
                <a:pos x="134" y="210"/>
              </a:cxn>
              <a:cxn ang="0">
                <a:pos x="128" y="208"/>
              </a:cxn>
              <a:cxn ang="0">
                <a:pos x="234" y="46"/>
              </a:cxn>
              <a:cxn ang="0">
                <a:pos x="202" y="236"/>
              </a:cxn>
            </a:cxnLst>
            <a:rect l="0" t="0" r="r" b="b"/>
            <a:pathLst>
              <a:path w="256" h="256">
                <a:moveTo>
                  <a:pt x="252" y="2"/>
                </a:moveTo>
                <a:lnTo>
                  <a:pt x="252" y="2"/>
                </a:lnTo>
                <a:lnTo>
                  <a:pt x="248" y="0"/>
                </a:lnTo>
                <a:lnTo>
                  <a:pt x="248" y="0"/>
                </a:lnTo>
                <a:lnTo>
                  <a:pt x="244" y="2"/>
                </a:lnTo>
                <a:lnTo>
                  <a:pt x="4" y="162"/>
                </a:lnTo>
                <a:lnTo>
                  <a:pt x="4" y="162"/>
                </a:lnTo>
                <a:lnTo>
                  <a:pt x="0" y="164"/>
                </a:lnTo>
                <a:lnTo>
                  <a:pt x="0" y="168"/>
                </a:lnTo>
                <a:lnTo>
                  <a:pt x="0" y="168"/>
                </a:lnTo>
                <a:lnTo>
                  <a:pt x="2" y="172"/>
                </a:lnTo>
                <a:lnTo>
                  <a:pt x="6" y="176"/>
                </a:lnTo>
                <a:lnTo>
                  <a:pt x="68" y="200"/>
                </a:lnTo>
                <a:lnTo>
                  <a:pt x="98" y="252"/>
                </a:lnTo>
                <a:lnTo>
                  <a:pt x="98" y="252"/>
                </a:lnTo>
                <a:lnTo>
                  <a:pt x="100" y="254"/>
                </a:lnTo>
                <a:lnTo>
                  <a:pt x="104" y="256"/>
                </a:lnTo>
                <a:lnTo>
                  <a:pt x="104" y="256"/>
                </a:lnTo>
                <a:lnTo>
                  <a:pt x="104" y="256"/>
                </a:lnTo>
                <a:lnTo>
                  <a:pt x="108" y="254"/>
                </a:lnTo>
                <a:lnTo>
                  <a:pt x="110" y="252"/>
                </a:lnTo>
                <a:lnTo>
                  <a:pt x="128" y="224"/>
                </a:lnTo>
                <a:lnTo>
                  <a:pt x="206" y="256"/>
                </a:lnTo>
                <a:lnTo>
                  <a:pt x="206" y="256"/>
                </a:lnTo>
                <a:lnTo>
                  <a:pt x="208" y="256"/>
                </a:lnTo>
                <a:lnTo>
                  <a:pt x="208" y="256"/>
                </a:lnTo>
                <a:lnTo>
                  <a:pt x="212" y="254"/>
                </a:lnTo>
                <a:lnTo>
                  <a:pt x="212" y="254"/>
                </a:lnTo>
                <a:lnTo>
                  <a:pt x="214" y="252"/>
                </a:lnTo>
                <a:lnTo>
                  <a:pt x="216" y="250"/>
                </a:lnTo>
                <a:lnTo>
                  <a:pt x="256" y="10"/>
                </a:lnTo>
                <a:lnTo>
                  <a:pt x="256" y="10"/>
                </a:lnTo>
                <a:lnTo>
                  <a:pt x="256" y="4"/>
                </a:lnTo>
                <a:lnTo>
                  <a:pt x="252" y="2"/>
                </a:lnTo>
                <a:close/>
                <a:moveTo>
                  <a:pt x="26" y="166"/>
                </a:moveTo>
                <a:lnTo>
                  <a:pt x="210" y="42"/>
                </a:lnTo>
                <a:lnTo>
                  <a:pt x="76" y="186"/>
                </a:lnTo>
                <a:lnTo>
                  <a:pt x="76" y="186"/>
                </a:lnTo>
                <a:lnTo>
                  <a:pt x="74" y="186"/>
                </a:lnTo>
                <a:lnTo>
                  <a:pt x="26" y="166"/>
                </a:lnTo>
                <a:close/>
                <a:moveTo>
                  <a:pt x="82" y="192"/>
                </a:moveTo>
                <a:lnTo>
                  <a:pt x="82" y="192"/>
                </a:lnTo>
                <a:lnTo>
                  <a:pt x="82" y="192"/>
                </a:lnTo>
                <a:lnTo>
                  <a:pt x="234" y="30"/>
                </a:lnTo>
                <a:lnTo>
                  <a:pt x="104" y="232"/>
                </a:lnTo>
                <a:lnTo>
                  <a:pt x="82" y="192"/>
                </a:lnTo>
                <a:close/>
                <a:moveTo>
                  <a:pt x="202" y="236"/>
                </a:moveTo>
                <a:lnTo>
                  <a:pt x="134" y="210"/>
                </a:lnTo>
                <a:lnTo>
                  <a:pt x="134" y="210"/>
                </a:lnTo>
                <a:lnTo>
                  <a:pt x="128" y="208"/>
                </a:lnTo>
                <a:lnTo>
                  <a:pt x="234" y="46"/>
                </a:lnTo>
                <a:lnTo>
                  <a:pt x="202" y="23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ar-SA" sz="1181"/>
          </a:p>
        </p:txBody>
      </p:sp>
      <p:grpSp>
        <p:nvGrpSpPr>
          <p:cNvPr id="451" name="Group 5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10087795" y="2094201"/>
            <a:ext cx="475199" cy="445499"/>
            <a:chOff x="5588000" y="1149350"/>
            <a:chExt cx="406400" cy="3810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52" name="Freeform 208"/>
            <p:cNvSpPr>
              <a:spLocks noEditPoints="1"/>
            </p:cNvSpPr>
            <p:nvPr/>
          </p:nvSpPr>
          <p:spPr bwMode="auto">
            <a:xfrm>
              <a:off x="5588000" y="1149350"/>
              <a:ext cx="406400" cy="381000"/>
            </a:xfrm>
            <a:custGeom>
              <a:avLst/>
              <a:gdLst/>
              <a:ahLst/>
              <a:cxnLst>
                <a:cxn ang="0">
                  <a:pos x="204" y="4"/>
                </a:cxn>
                <a:cxn ang="0">
                  <a:pos x="198" y="2"/>
                </a:cxn>
                <a:cxn ang="0">
                  <a:pos x="24" y="0"/>
                </a:cxn>
                <a:cxn ang="0">
                  <a:pos x="14" y="2"/>
                </a:cxn>
                <a:cxn ang="0">
                  <a:pos x="2" y="14"/>
                </a:cxn>
                <a:cxn ang="0">
                  <a:pos x="0" y="216"/>
                </a:cxn>
                <a:cxn ang="0">
                  <a:pos x="2" y="226"/>
                </a:cxn>
                <a:cxn ang="0">
                  <a:pos x="14" y="238"/>
                </a:cxn>
                <a:cxn ang="0">
                  <a:pos x="232" y="240"/>
                </a:cxn>
                <a:cxn ang="0">
                  <a:pos x="242" y="238"/>
                </a:cxn>
                <a:cxn ang="0">
                  <a:pos x="254" y="226"/>
                </a:cxn>
                <a:cxn ang="0">
                  <a:pos x="256" y="64"/>
                </a:cxn>
                <a:cxn ang="0">
                  <a:pos x="254" y="58"/>
                </a:cxn>
                <a:cxn ang="0">
                  <a:pos x="240" y="216"/>
                </a:cxn>
                <a:cxn ang="0">
                  <a:pos x="240" y="220"/>
                </a:cxn>
                <a:cxn ang="0">
                  <a:pos x="236" y="224"/>
                </a:cxn>
                <a:cxn ang="0">
                  <a:pos x="24" y="224"/>
                </a:cxn>
                <a:cxn ang="0">
                  <a:pos x="20" y="224"/>
                </a:cxn>
                <a:cxn ang="0">
                  <a:pos x="16" y="220"/>
                </a:cxn>
                <a:cxn ang="0">
                  <a:pos x="16" y="24"/>
                </a:cxn>
                <a:cxn ang="0">
                  <a:pos x="16" y="20"/>
                </a:cxn>
                <a:cxn ang="0">
                  <a:pos x="20" y="16"/>
                </a:cxn>
                <a:cxn ang="0">
                  <a:pos x="184" y="16"/>
                </a:cxn>
                <a:cxn ang="0">
                  <a:pos x="184" y="48"/>
                </a:cxn>
                <a:cxn ang="0">
                  <a:pos x="186" y="58"/>
                </a:cxn>
                <a:cxn ang="0">
                  <a:pos x="198" y="70"/>
                </a:cxn>
                <a:cxn ang="0">
                  <a:pos x="216" y="72"/>
                </a:cxn>
                <a:cxn ang="0">
                  <a:pos x="240" y="216"/>
                </a:cxn>
                <a:cxn ang="0">
                  <a:pos x="208" y="64"/>
                </a:cxn>
                <a:cxn ang="0">
                  <a:pos x="202" y="62"/>
                </a:cxn>
                <a:cxn ang="0">
                  <a:pos x="194" y="54"/>
                </a:cxn>
                <a:cxn ang="0">
                  <a:pos x="192" y="48"/>
                </a:cxn>
                <a:cxn ang="0">
                  <a:pos x="240" y="64"/>
                </a:cxn>
              </a:cxnLst>
              <a:rect l="0" t="0" r="r" b="b"/>
              <a:pathLst>
                <a:path w="256" h="240">
                  <a:moveTo>
                    <a:pt x="252" y="52"/>
                  </a:moveTo>
                  <a:lnTo>
                    <a:pt x="204" y="4"/>
                  </a:lnTo>
                  <a:lnTo>
                    <a:pt x="204" y="4"/>
                  </a:lnTo>
                  <a:lnTo>
                    <a:pt x="198" y="2"/>
                  </a:lnTo>
                  <a:lnTo>
                    <a:pt x="192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8" y="8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2" y="226"/>
                  </a:lnTo>
                  <a:lnTo>
                    <a:pt x="8" y="232"/>
                  </a:lnTo>
                  <a:lnTo>
                    <a:pt x="14" y="238"/>
                  </a:lnTo>
                  <a:lnTo>
                    <a:pt x="24" y="240"/>
                  </a:lnTo>
                  <a:lnTo>
                    <a:pt x="232" y="240"/>
                  </a:lnTo>
                  <a:lnTo>
                    <a:pt x="232" y="240"/>
                  </a:lnTo>
                  <a:lnTo>
                    <a:pt x="242" y="238"/>
                  </a:lnTo>
                  <a:lnTo>
                    <a:pt x="248" y="232"/>
                  </a:lnTo>
                  <a:lnTo>
                    <a:pt x="254" y="226"/>
                  </a:lnTo>
                  <a:lnTo>
                    <a:pt x="256" y="216"/>
                  </a:lnTo>
                  <a:lnTo>
                    <a:pt x="256" y="64"/>
                  </a:lnTo>
                  <a:lnTo>
                    <a:pt x="256" y="64"/>
                  </a:lnTo>
                  <a:lnTo>
                    <a:pt x="254" y="58"/>
                  </a:lnTo>
                  <a:lnTo>
                    <a:pt x="252" y="52"/>
                  </a:lnTo>
                  <a:close/>
                  <a:moveTo>
                    <a:pt x="240" y="216"/>
                  </a:moveTo>
                  <a:lnTo>
                    <a:pt x="240" y="216"/>
                  </a:lnTo>
                  <a:lnTo>
                    <a:pt x="240" y="220"/>
                  </a:lnTo>
                  <a:lnTo>
                    <a:pt x="238" y="222"/>
                  </a:lnTo>
                  <a:lnTo>
                    <a:pt x="236" y="224"/>
                  </a:lnTo>
                  <a:lnTo>
                    <a:pt x="232" y="224"/>
                  </a:lnTo>
                  <a:lnTo>
                    <a:pt x="24" y="224"/>
                  </a:lnTo>
                  <a:lnTo>
                    <a:pt x="24" y="224"/>
                  </a:lnTo>
                  <a:lnTo>
                    <a:pt x="20" y="224"/>
                  </a:lnTo>
                  <a:lnTo>
                    <a:pt x="18" y="222"/>
                  </a:lnTo>
                  <a:lnTo>
                    <a:pt x="16" y="220"/>
                  </a:lnTo>
                  <a:lnTo>
                    <a:pt x="16" y="21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184" y="16"/>
                  </a:lnTo>
                  <a:lnTo>
                    <a:pt x="184" y="48"/>
                  </a:lnTo>
                  <a:lnTo>
                    <a:pt x="184" y="48"/>
                  </a:lnTo>
                  <a:lnTo>
                    <a:pt x="184" y="48"/>
                  </a:lnTo>
                  <a:lnTo>
                    <a:pt x="186" y="58"/>
                  </a:lnTo>
                  <a:lnTo>
                    <a:pt x="192" y="64"/>
                  </a:lnTo>
                  <a:lnTo>
                    <a:pt x="198" y="70"/>
                  </a:lnTo>
                  <a:lnTo>
                    <a:pt x="208" y="72"/>
                  </a:lnTo>
                  <a:lnTo>
                    <a:pt x="216" y="72"/>
                  </a:lnTo>
                  <a:lnTo>
                    <a:pt x="240" y="72"/>
                  </a:lnTo>
                  <a:lnTo>
                    <a:pt x="240" y="216"/>
                  </a:lnTo>
                  <a:close/>
                  <a:moveTo>
                    <a:pt x="216" y="64"/>
                  </a:moveTo>
                  <a:lnTo>
                    <a:pt x="208" y="64"/>
                  </a:lnTo>
                  <a:lnTo>
                    <a:pt x="208" y="64"/>
                  </a:lnTo>
                  <a:lnTo>
                    <a:pt x="202" y="62"/>
                  </a:lnTo>
                  <a:lnTo>
                    <a:pt x="196" y="60"/>
                  </a:lnTo>
                  <a:lnTo>
                    <a:pt x="194" y="54"/>
                  </a:lnTo>
                  <a:lnTo>
                    <a:pt x="192" y="48"/>
                  </a:lnTo>
                  <a:lnTo>
                    <a:pt x="192" y="48"/>
                  </a:lnTo>
                  <a:lnTo>
                    <a:pt x="192" y="16"/>
                  </a:lnTo>
                  <a:lnTo>
                    <a:pt x="240" y="64"/>
                  </a:lnTo>
                  <a:lnTo>
                    <a:pt x="216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53" name="Freeform 212"/>
            <p:cNvSpPr>
              <a:spLocks/>
            </p:cNvSpPr>
            <p:nvPr/>
          </p:nvSpPr>
          <p:spPr bwMode="auto">
            <a:xfrm>
              <a:off x="5778500" y="1225550"/>
              <a:ext cx="76200" cy="12700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44" y="8"/>
                </a:cxn>
                <a:cxn ang="0">
                  <a:pos x="44" y="8"/>
                </a:cxn>
                <a:cxn ang="0">
                  <a:pos x="46" y="6"/>
                </a:cxn>
                <a:cxn ang="0">
                  <a:pos x="48" y="4"/>
                </a:cxn>
                <a:cxn ang="0">
                  <a:pos x="48" y="4"/>
                </a:cxn>
                <a:cxn ang="0">
                  <a:pos x="46" y="2"/>
                </a:cxn>
                <a:cxn ang="0">
                  <a:pos x="4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</a:cxnLst>
              <a:rect l="0" t="0" r="r" b="b"/>
              <a:pathLst>
                <a:path w="48" h="8">
                  <a:moveTo>
                    <a:pt x="4" y="8"/>
                  </a:moveTo>
                  <a:lnTo>
                    <a:pt x="44" y="8"/>
                  </a:lnTo>
                  <a:lnTo>
                    <a:pt x="44" y="8"/>
                  </a:lnTo>
                  <a:lnTo>
                    <a:pt x="46" y="6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54" name="Freeform 213"/>
            <p:cNvSpPr>
              <a:spLocks/>
            </p:cNvSpPr>
            <p:nvPr/>
          </p:nvSpPr>
          <p:spPr bwMode="auto">
            <a:xfrm>
              <a:off x="5778500" y="1225550"/>
              <a:ext cx="76200" cy="12700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44" y="8"/>
                </a:cxn>
                <a:cxn ang="0">
                  <a:pos x="44" y="8"/>
                </a:cxn>
                <a:cxn ang="0">
                  <a:pos x="46" y="6"/>
                </a:cxn>
                <a:cxn ang="0">
                  <a:pos x="48" y="4"/>
                </a:cxn>
                <a:cxn ang="0">
                  <a:pos x="48" y="4"/>
                </a:cxn>
                <a:cxn ang="0">
                  <a:pos x="46" y="2"/>
                </a:cxn>
                <a:cxn ang="0">
                  <a:pos x="4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</a:cxnLst>
              <a:rect l="0" t="0" r="r" b="b"/>
              <a:pathLst>
                <a:path w="48" h="8">
                  <a:moveTo>
                    <a:pt x="4" y="8"/>
                  </a:moveTo>
                  <a:lnTo>
                    <a:pt x="44" y="8"/>
                  </a:lnTo>
                  <a:lnTo>
                    <a:pt x="44" y="8"/>
                  </a:lnTo>
                  <a:lnTo>
                    <a:pt x="46" y="6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55" name="Freeform 214"/>
            <p:cNvSpPr>
              <a:spLocks/>
            </p:cNvSpPr>
            <p:nvPr/>
          </p:nvSpPr>
          <p:spPr bwMode="auto">
            <a:xfrm>
              <a:off x="5778500" y="1263650"/>
              <a:ext cx="76200" cy="12700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44" y="8"/>
                </a:cxn>
                <a:cxn ang="0">
                  <a:pos x="44" y="8"/>
                </a:cxn>
                <a:cxn ang="0">
                  <a:pos x="46" y="6"/>
                </a:cxn>
                <a:cxn ang="0">
                  <a:pos x="48" y="4"/>
                </a:cxn>
                <a:cxn ang="0">
                  <a:pos x="48" y="4"/>
                </a:cxn>
                <a:cxn ang="0">
                  <a:pos x="46" y="2"/>
                </a:cxn>
                <a:cxn ang="0">
                  <a:pos x="4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</a:cxnLst>
              <a:rect l="0" t="0" r="r" b="b"/>
              <a:pathLst>
                <a:path w="48" h="8">
                  <a:moveTo>
                    <a:pt x="4" y="8"/>
                  </a:moveTo>
                  <a:lnTo>
                    <a:pt x="44" y="8"/>
                  </a:lnTo>
                  <a:lnTo>
                    <a:pt x="44" y="8"/>
                  </a:lnTo>
                  <a:lnTo>
                    <a:pt x="46" y="6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56" name="Freeform 215"/>
            <p:cNvSpPr>
              <a:spLocks/>
            </p:cNvSpPr>
            <p:nvPr/>
          </p:nvSpPr>
          <p:spPr bwMode="auto">
            <a:xfrm>
              <a:off x="5778500" y="1263650"/>
              <a:ext cx="76200" cy="12700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44" y="8"/>
                </a:cxn>
                <a:cxn ang="0">
                  <a:pos x="44" y="8"/>
                </a:cxn>
                <a:cxn ang="0">
                  <a:pos x="46" y="6"/>
                </a:cxn>
                <a:cxn ang="0">
                  <a:pos x="48" y="4"/>
                </a:cxn>
                <a:cxn ang="0">
                  <a:pos x="48" y="4"/>
                </a:cxn>
                <a:cxn ang="0">
                  <a:pos x="46" y="2"/>
                </a:cxn>
                <a:cxn ang="0">
                  <a:pos x="4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</a:cxnLst>
              <a:rect l="0" t="0" r="r" b="b"/>
              <a:pathLst>
                <a:path w="48" h="8">
                  <a:moveTo>
                    <a:pt x="4" y="8"/>
                  </a:moveTo>
                  <a:lnTo>
                    <a:pt x="44" y="8"/>
                  </a:lnTo>
                  <a:lnTo>
                    <a:pt x="44" y="8"/>
                  </a:lnTo>
                  <a:lnTo>
                    <a:pt x="46" y="6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57" name="Freeform 216"/>
            <p:cNvSpPr>
              <a:spLocks/>
            </p:cNvSpPr>
            <p:nvPr/>
          </p:nvSpPr>
          <p:spPr bwMode="auto">
            <a:xfrm>
              <a:off x="5778500" y="1301750"/>
              <a:ext cx="165100" cy="127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100" y="8"/>
                </a:cxn>
                <a:cxn ang="0">
                  <a:pos x="100" y="8"/>
                </a:cxn>
                <a:cxn ang="0">
                  <a:pos x="102" y="6"/>
                </a:cxn>
                <a:cxn ang="0">
                  <a:pos x="104" y="4"/>
                </a:cxn>
                <a:cxn ang="0">
                  <a:pos x="104" y="4"/>
                </a:cxn>
                <a:cxn ang="0">
                  <a:pos x="102" y="2"/>
                </a:cxn>
                <a:cxn ang="0">
                  <a:pos x="100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</a:cxnLst>
              <a:rect l="0" t="0" r="r" b="b"/>
              <a:pathLst>
                <a:path w="104" h="8">
                  <a:moveTo>
                    <a:pt x="0" y="4"/>
                  </a:move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2" y="6"/>
                  </a:lnTo>
                  <a:lnTo>
                    <a:pt x="104" y="4"/>
                  </a:lnTo>
                  <a:lnTo>
                    <a:pt x="104" y="4"/>
                  </a:lnTo>
                  <a:lnTo>
                    <a:pt x="102" y="2"/>
                  </a:lnTo>
                  <a:lnTo>
                    <a:pt x="10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58" name="Freeform 217"/>
            <p:cNvSpPr>
              <a:spLocks/>
            </p:cNvSpPr>
            <p:nvPr/>
          </p:nvSpPr>
          <p:spPr bwMode="auto">
            <a:xfrm>
              <a:off x="5778500" y="1301750"/>
              <a:ext cx="165100" cy="127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100" y="8"/>
                </a:cxn>
                <a:cxn ang="0">
                  <a:pos x="100" y="8"/>
                </a:cxn>
                <a:cxn ang="0">
                  <a:pos x="102" y="6"/>
                </a:cxn>
                <a:cxn ang="0">
                  <a:pos x="104" y="4"/>
                </a:cxn>
                <a:cxn ang="0">
                  <a:pos x="104" y="4"/>
                </a:cxn>
                <a:cxn ang="0">
                  <a:pos x="102" y="2"/>
                </a:cxn>
                <a:cxn ang="0">
                  <a:pos x="100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</a:cxnLst>
              <a:rect l="0" t="0" r="r" b="b"/>
              <a:pathLst>
                <a:path w="104" h="8">
                  <a:moveTo>
                    <a:pt x="0" y="4"/>
                  </a:move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2" y="6"/>
                  </a:lnTo>
                  <a:lnTo>
                    <a:pt x="104" y="4"/>
                  </a:lnTo>
                  <a:lnTo>
                    <a:pt x="104" y="4"/>
                  </a:lnTo>
                  <a:lnTo>
                    <a:pt x="102" y="2"/>
                  </a:lnTo>
                  <a:lnTo>
                    <a:pt x="10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59" name="Freeform 218"/>
            <p:cNvSpPr>
              <a:spLocks/>
            </p:cNvSpPr>
            <p:nvPr/>
          </p:nvSpPr>
          <p:spPr bwMode="auto">
            <a:xfrm>
              <a:off x="5638800" y="1377950"/>
              <a:ext cx="304800" cy="12700"/>
            </a:xfrm>
            <a:custGeom>
              <a:avLst/>
              <a:gdLst/>
              <a:ahLst/>
              <a:cxnLst>
                <a:cxn ang="0">
                  <a:pos x="18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188" y="8"/>
                </a:cxn>
                <a:cxn ang="0">
                  <a:pos x="188" y="8"/>
                </a:cxn>
                <a:cxn ang="0">
                  <a:pos x="190" y="6"/>
                </a:cxn>
                <a:cxn ang="0">
                  <a:pos x="192" y="4"/>
                </a:cxn>
                <a:cxn ang="0">
                  <a:pos x="192" y="4"/>
                </a:cxn>
                <a:cxn ang="0">
                  <a:pos x="190" y="2"/>
                </a:cxn>
                <a:cxn ang="0">
                  <a:pos x="188" y="0"/>
                </a:cxn>
              </a:cxnLst>
              <a:rect l="0" t="0" r="r" b="b"/>
              <a:pathLst>
                <a:path w="192" h="8">
                  <a:moveTo>
                    <a:pt x="18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188" y="8"/>
                  </a:lnTo>
                  <a:lnTo>
                    <a:pt x="188" y="8"/>
                  </a:lnTo>
                  <a:lnTo>
                    <a:pt x="190" y="6"/>
                  </a:lnTo>
                  <a:lnTo>
                    <a:pt x="192" y="4"/>
                  </a:lnTo>
                  <a:lnTo>
                    <a:pt x="192" y="4"/>
                  </a:lnTo>
                  <a:lnTo>
                    <a:pt x="190" y="2"/>
                  </a:lnTo>
                  <a:lnTo>
                    <a:pt x="18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60" name="Freeform 219"/>
            <p:cNvSpPr>
              <a:spLocks/>
            </p:cNvSpPr>
            <p:nvPr/>
          </p:nvSpPr>
          <p:spPr bwMode="auto">
            <a:xfrm>
              <a:off x="5638800" y="1377950"/>
              <a:ext cx="304800" cy="12700"/>
            </a:xfrm>
            <a:custGeom>
              <a:avLst/>
              <a:gdLst/>
              <a:ahLst/>
              <a:cxnLst>
                <a:cxn ang="0">
                  <a:pos x="18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188" y="8"/>
                </a:cxn>
                <a:cxn ang="0">
                  <a:pos x="188" y="8"/>
                </a:cxn>
                <a:cxn ang="0">
                  <a:pos x="190" y="6"/>
                </a:cxn>
                <a:cxn ang="0">
                  <a:pos x="192" y="4"/>
                </a:cxn>
                <a:cxn ang="0">
                  <a:pos x="192" y="4"/>
                </a:cxn>
                <a:cxn ang="0">
                  <a:pos x="190" y="2"/>
                </a:cxn>
                <a:cxn ang="0">
                  <a:pos x="188" y="0"/>
                </a:cxn>
              </a:cxnLst>
              <a:rect l="0" t="0" r="r" b="b"/>
              <a:pathLst>
                <a:path w="192" h="8">
                  <a:moveTo>
                    <a:pt x="18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188" y="8"/>
                  </a:lnTo>
                  <a:lnTo>
                    <a:pt x="188" y="8"/>
                  </a:lnTo>
                  <a:lnTo>
                    <a:pt x="190" y="6"/>
                  </a:lnTo>
                  <a:lnTo>
                    <a:pt x="192" y="4"/>
                  </a:lnTo>
                  <a:lnTo>
                    <a:pt x="192" y="4"/>
                  </a:lnTo>
                  <a:lnTo>
                    <a:pt x="190" y="2"/>
                  </a:lnTo>
                  <a:lnTo>
                    <a:pt x="18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61" name="Freeform 220"/>
            <p:cNvSpPr>
              <a:spLocks/>
            </p:cNvSpPr>
            <p:nvPr/>
          </p:nvSpPr>
          <p:spPr bwMode="auto">
            <a:xfrm>
              <a:off x="5638800" y="1416050"/>
              <a:ext cx="304800" cy="12700"/>
            </a:xfrm>
            <a:custGeom>
              <a:avLst/>
              <a:gdLst/>
              <a:ahLst/>
              <a:cxnLst>
                <a:cxn ang="0">
                  <a:pos x="18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188" y="8"/>
                </a:cxn>
                <a:cxn ang="0">
                  <a:pos x="188" y="8"/>
                </a:cxn>
                <a:cxn ang="0">
                  <a:pos x="190" y="6"/>
                </a:cxn>
                <a:cxn ang="0">
                  <a:pos x="192" y="4"/>
                </a:cxn>
                <a:cxn ang="0">
                  <a:pos x="192" y="4"/>
                </a:cxn>
                <a:cxn ang="0">
                  <a:pos x="190" y="2"/>
                </a:cxn>
                <a:cxn ang="0">
                  <a:pos x="188" y="0"/>
                </a:cxn>
              </a:cxnLst>
              <a:rect l="0" t="0" r="r" b="b"/>
              <a:pathLst>
                <a:path w="192" h="8">
                  <a:moveTo>
                    <a:pt x="18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188" y="8"/>
                  </a:lnTo>
                  <a:lnTo>
                    <a:pt x="188" y="8"/>
                  </a:lnTo>
                  <a:lnTo>
                    <a:pt x="190" y="6"/>
                  </a:lnTo>
                  <a:lnTo>
                    <a:pt x="192" y="4"/>
                  </a:lnTo>
                  <a:lnTo>
                    <a:pt x="192" y="4"/>
                  </a:lnTo>
                  <a:lnTo>
                    <a:pt x="190" y="2"/>
                  </a:lnTo>
                  <a:lnTo>
                    <a:pt x="18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62" name="Freeform 221"/>
            <p:cNvSpPr>
              <a:spLocks/>
            </p:cNvSpPr>
            <p:nvPr/>
          </p:nvSpPr>
          <p:spPr bwMode="auto">
            <a:xfrm>
              <a:off x="5638800" y="1416050"/>
              <a:ext cx="304800" cy="12700"/>
            </a:xfrm>
            <a:custGeom>
              <a:avLst/>
              <a:gdLst/>
              <a:ahLst/>
              <a:cxnLst>
                <a:cxn ang="0">
                  <a:pos x="18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188" y="8"/>
                </a:cxn>
                <a:cxn ang="0">
                  <a:pos x="188" y="8"/>
                </a:cxn>
                <a:cxn ang="0">
                  <a:pos x="190" y="6"/>
                </a:cxn>
                <a:cxn ang="0">
                  <a:pos x="192" y="4"/>
                </a:cxn>
                <a:cxn ang="0">
                  <a:pos x="192" y="4"/>
                </a:cxn>
                <a:cxn ang="0">
                  <a:pos x="190" y="2"/>
                </a:cxn>
                <a:cxn ang="0">
                  <a:pos x="188" y="0"/>
                </a:cxn>
              </a:cxnLst>
              <a:rect l="0" t="0" r="r" b="b"/>
              <a:pathLst>
                <a:path w="192" h="8">
                  <a:moveTo>
                    <a:pt x="18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188" y="8"/>
                  </a:lnTo>
                  <a:lnTo>
                    <a:pt x="188" y="8"/>
                  </a:lnTo>
                  <a:lnTo>
                    <a:pt x="190" y="6"/>
                  </a:lnTo>
                  <a:lnTo>
                    <a:pt x="192" y="4"/>
                  </a:lnTo>
                  <a:lnTo>
                    <a:pt x="192" y="4"/>
                  </a:lnTo>
                  <a:lnTo>
                    <a:pt x="190" y="2"/>
                  </a:lnTo>
                  <a:lnTo>
                    <a:pt x="18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63" name="Freeform 222"/>
            <p:cNvSpPr>
              <a:spLocks/>
            </p:cNvSpPr>
            <p:nvPr/>
          </p:nvSpPr>
          <p:spPr bwMode="auto">
            <a:xfrm>
              <a:off x="5638800" y="1454150"/>
              <a:ext cx="304800" cy="12700"/>
            </a:xfrm>
            <a:custGeom>
              <a:avLst/>
              <a:gdLst/>
              <a:ahLst/>
              <a:cxnLst>
                <a:cxn ang="0">
                  <a:pos x="18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188" y="8"/>
                </a:cxn>
                <a:cxn ang="0">
                  <a:pos x="188" y="8"/>
                </a:cxn>
                <a:cxn ang="0">
                  <a:pos x="190" y="6"/>
                </a:cxn>
                <a:cxn ang="0">
                  <a:pos x="192" y="4"/>
                </a:cxn>
                <a:cxn ang="0">
                  <a:pos x="192" y="4"/>
                </a:cxn>
                <a:cxn ang="0">
                  <a:pos x="190" y="2"/>
                </a:cxn>
                <a:cxn ang="0">
                  <a:pos x="188" y="0"/>
                </a:cxn>
              </a:cxnLst>
              <a:rect l="0" t="0" r="r" b="b"/>
              <a:pathLst>
                <a:path w="192" h="8">
                  <a:moveTo>
                    <a:pt x="18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188" y="8"/>
                  </a:lnTo>
                  <a:lnTo>
                    <a:pt x="188" y="8"/>
                  </a:lnTo>
                  <a:lnTo>
                    <a:pt x="190" y="6"/>
                  </a:lnTo>
                  <a:lnTo>
                    <a:pt x="192" y="4"/>
                  </a:lnTo>
                  <a:lnTo>
                    <a:pt x="192" y="4"/>
                  </a:lnTo>
                  <a:lnTo>
                    <a:pt x="190" y="2"/>
                  </a:lnTo>
                  <a:lnTo>
                    <a:pt x="18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64" name="Freeform 223"/>
            <p:cNvSpPr>
              <a:spLocks/>
            </p:cNvSpPr>
            <p:nvPr/>
          </p:nvSpPr>
          <p:spPr bwMode="auto">
            <a:xfrm>
              <a:off x="5638800" y="1454150"/>
              <a:ext cx="304800" cy="12700"/>
            </a:xfrm>
            <a:custGeom>
              <a:avLst/>
              <a:gdLst/>
              <a:ahLst/>
              <a:cxnLst>
                <a:cxn ang="0">
                  <a:pos x="18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188" y="8"/>
                </a:cxn>
                <a:cxn ang="0">
                  <a:pos x="188" y="8"/>
                </a:cxn>
                <a:cxn ang="0">
                  <a:pos x="190" y="6"/>
                </a:cxn>
                <a:cxn ang="0">
                  <a:pos x="192" y="4"/>
                </a:cxn>
                <a:cxn ang="0">
                  <a:pos x="192" y="4"/>
                </a:cxn>
                <a:cxn ang="0">
                  <a:pos x="190" y="2"/>
                </a:cxn>
                <a:cxn ang="0">
                  <a:pos x="188" y="0"/>
                </a:cxn>
              </a:cxnLst>
              <a:rect l="0" t="0" r="r" b="b"/>
              <a:pathLst>
                <a:path w="192" h="8">
                  <a:moveTo>
                    <a:pt x="18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188" y="8"/>
                  </a:lnTo>
                  <a:lnTo>
                    <a:pt x="188" y="8"/>
                  </a:lnTo>
                  <a:lnTo>
                    <a:pt x="190" y="6"/>
                  </a:lnTo>
                  <a:lnTo>
                    <a:pt x="192" y="4"/>
                  </a:lnTo>
                  <a:lnTo>
                    <a:pt x="192" y="4"/>
                  </a:lnTo>
                  <a:lnTo>
                    <a:pt x="190" y="2"/>
                  </a:lnTo>
                  <a:lnTo>
                    <a:pt x="18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65" name="Freeform 224"/>
            <p:cNvSpPr>
              <a:spLocks/>
            </p:cNvSpPr>
            <p:nvPr/>
          </p:nvSpPr>
          <p:spPr bwMode="auto">
            <a:xfrm>
              <a:off x="5638800" y="1339850"/>
              <a:ext cx="304800" cy="12700"/>
            </a:xfrm>
            <a:custGeom>
              <a:avLst/>
              <a:gdLst/>
              <a:ahLst/>
              <a:cxnLst>
                <a:cxn ang="0">
                  <a:pos x="18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188" y="8"/>
                </a:cxn>
                <a:cxn ang="0">
                  <a:pos x="188" y="8"/>
                </a:cxn>
                <a:cxn ang="0">
                  <a:pos x="190" y="6"/>
                </a:cxn>
                <a:cxn ang="0">
                  <a:pos x="192" y="4"/>
                </a:cxn>
                <a:cxn ang="0">
                  <a:pos x="192" y="4"/>
                </a:cxn>
                <a:cxn ang="0">
                  <a:pos x="190" y="2"/>
                </a:cxn>
                <a:cxn ang="0">
                  <a:pos x="188" y="0"/>
                </a:cxn>
              </a:cxnLst>
              <a:rect l="0" t="0" r="r" b="b"/>
              <a:pathLst>
                <a:path w="192" h="8">
                  <a:moveTo>
                    <a:pt x="18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188" y="8"/>
                  </a:lnTo>
                  <a:lnTo>
                    <a:pt x="188" y="8"/>
                  </a:lnTo>
                  <a:lnTo>
                    <a:pt x="190" y="6"/>
                  </a:lnTo>
                  <a:lnTo>
                    <a:pt x="192" y="4"/>
                  </a:lnTo>
                  <a:lnTo>
                    <a:pt x="192" y="4"/>
                  </a:lnTo>
                  <a:lnTo>
                    <a:pt x="190" y="2"/>
                  </a:lnTo>
                  <a:lnTo>
                    <a:pt x="18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66" name="Freeform 225"/>
            <p:cNvSpPr>
              <a:spLocks/>
            </p:cNvSpPr>
            <p:nvPr/>
          </p:nvSpPr>
          <p:spPr bwMode="auto">
            <a:xfrm>
              <a:off x="5638800" y="1339850"/>
              <a:ext cx="304800" cy="12700"/>
            </a:xfrm>
            <a:custGeom>
              <a:avLst/>
              <a:gdLst/>
              <a:ahLst/>
              <a:cxnLst>
                <a:cxn ang="0">
                  <a:pos x="18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188" y="8"/>
                </a:cxn>
                <a:cxn ang="0">
                  <a:pos x="188" y="8"/>
                </a:cxn>
                <a:cxn ang="0">
                  <a:pos x="190" y="6"/>
                </a:cxn>
                <a:cxn ang="0">
                  <a:pos x="192" y="4"/>
                </a:cxn>
                <a:cxn ang="0">
                  <a:pos x="192" y="4"/>
                </a:cxn>
                <a:cxn ang="0">
                  <a:pos x="190" y="2"/>
                </a:cxn>
                <a:cxn ang="0">
                  <a:pos x="188" y="0"/>
                </a:cxn>
              </a:cxnLst>
              <a:rect l="0" t="0" r="r" b="b"/>
              <a:pathLst>
                <a:path w="192" h="8">
                  <a:moveTo>
                    <a:pt x="18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188" y="8"/>
                  </a:lnTo>
                  <a:lnTo>
                    <a:pt x="188" y="8"/>
                  </a:lnTo>
                  <a:lnTo>
                    <a:pt x="190" y="6"/>
                  </a:lnTo>
                  <a:lnTo>
                    <a:pt x="192" y="4"/>
                  </a:lnTo>
                  <a:lnTo>
                    <a:pt x="192" y="4"/>
                  </a:lnTo>
                  <a:lnTo>
                    <a:pt x="190" y="2"/>
                  </a:lnTo>
                  <a:lnTo>
                    <a:pt x="18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67" name="Freeform 226"/>
            <p:cNvSpPr>
              <a:spLocks noEditPoints="1"/>
            </p:cNvSpPr>
            <p:nvPr/>
          </p:nvSpPr>
          <p:spPr bwMode="auto">
            <a:xfrm>
              <a:off x="5638800" y="1212850"/>
              <a:ext cx="114300" cy="101600"/>
            </a:xfrm>
            <a:custGeom>
              <a:avLst/>
              <a:gdLst/>
              <a:ahLst/>
              <a:cxnLst>
                <a:cxn ang="0">
                  <a:pos x="8" y="64"/>
                </a:cxn>
                <a:cxn ang="0">
                  <a:pos x="64" y="64"/>
                </a:cxn>
                <a:cxn ang="0">
                  <a:pos x="64" y="64"/>
                </a:cxn>
                <a:cxn ang="0">
                  <a:pos x="68" y="64"/>
                </a:cxn>
                <a:cxn ang="0">
                  <a:pos x="70" y="62"/>
                </a:cxn>
                <a:cxn ang="0">
                  <a:pos x="72" y="60"/>
                </a:cxn>
                <a:cxn ang="0">
                  <a:pos x="72" y="56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72" y="4"/>
                </a:cxn>
                <a:cxn ang="0">
                  <a:pos x="70" y="2"/>
                </a:cxn>
                <a:cxn ang="0">
                  <a:pos x="68" y="0"/>
                </a:cxn>
                <a:cxn ang="0">
                  <a:pos x="6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60"/>
                </a:cxn>
                <a:cxn ang="0">
                  <a:pos x="2" y="62"/>
                </a:cxn>
                <a:cxn ang="0">
                  <a:pos x="4" y="64"/>
                </a:cxn>
                <a:cxn ang="0">
                  <a:pos x="8" y="64"/>
                </a:cxn>
                <a:cxn ang="0">
                  <a:pos x="16" y="16"/>
                </a:cxn>
                <a:cxn ang="0">
                  <a:pos x="56" y="16"/>
                </a:cxn>
                <a:cxn ang="0">
                  <a:pos x="56" y="48"/>
                </a:cxn>
                <a:cxn ang="0">
                  <a:pos x="16" y="48"/>
                </a:cxn>
                <a:cxn ang="0">
                  <a:pos x="16" y="16"/>
                </a:cxn>
              </a:cxnLst>
              <a:rect l="0" t="0" r="r" b="b"/>
              <a:pathLst>
                <a:path w="72" h="64">
                  <a:moveTo>
                    <a:pt x="8" y="64"/>
                  </a:moveTo>
                  <a:lnTo>
                    <a:pt x="64" y="64"/>
                  </a:lnTo>
                  <a:lnTo>
                    <a:pt x="64" y="64"/>
                  </a:lnTo>
                  <a:lnTo>
                    <a:pt x="68" y="64"/>
                  </a:lnTo>
                  <a:lnTo>
                    <a:pt x="70" y="62"/>
                  </a:lnTo>
                  <a:lnTo>
                    <a:pt x="72" y="60"/>
                  </a:lnTo>
                  <a:lnTo>
                    <a:pt x="72" y="56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2" y="4"/>
                  </a:lnTo>
                  <a:lnTo>
                    <a:pt x="70" y="2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4" y="64"/>
                  </a:lnTo>
                  <a:lnTo>
                    <a:pt x="8" y="64"/>
                  </a:lnTo>
                  <a:close/>
                  <a:moveTo>
                    <a:pt x="16" y="16"/>
                  </a:moveTo>
                  <a:lnTo>
                    <a:pt x="56" y="16"/>
                  </a:lnTo>
                  <a:lnTo>
                    <a:pt x="56" y="48"/>
                  </a:lnTo>
                  <a:lnTo>
                    <a:pt x="16" y="48"/>
                  </a:lnTo>
                  <a:lnTo>
                    <a:pt x="1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grpSp>
        <p:nvGrpSpPr>
          <p:cNvPr id="468" name="Group 68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9152247" y="2094201"/>
            <a:ext cx="445499" cy="475199"/>
            <a:chOff x="4787900" y="1149350"/>
            <a:chExt cx="381000" cy="4064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69" name="Freeform 229"/>
            <p:cNvSpPr>
              <a:spLocks noEditPoints="1"/>
            </p:cNvSpPr>
            <p:nvPr/>
          </p:nvSpPr>
          <p:spPr bwMode="auto">
            <a:xfrm>
              <a:off x="4787900" y="1149350"/>
              <a:ext cx="381000" cy="406400"/>
            </a:xfrm>
            <a:custGeom>
              <a:avLst/>
              <a:gdLst/>
              <a:ahLst/>
              <a:cxnLst>
                <a:cxn ang="0">
                  <a:pos x="208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0" y="2"/>
                </a:cxn>
                <a:cxn ang="0">
                  <a:pos x="10" y="10"/>
                </a:cxn>
                <a:cxn ang="0">
                  <a:pos x="2" y="20"/>
                </a:cxn>
                <a:cxn ang="0">
                  <a:pos x="0" y="26"/>
                </a:cxn>
                <a:cxn ang="0">
                  <a:pos x="0" y="32"/>
                </a:cxn>
                <a:cxn ang="0">
                  <a:pos x="0" y="224"/>
                </a:cxn>
                <a:cxn ang="0">
                  <a:pos x="0" y="224"/>
                </a:cxn>
                <a:cxn ang="0">
                  <a:pos x="0" y="230"/>
                </a:cxn>
                <a:cxn ang="0">
                  <a:pos x="2" y="236"/>
                </a:cxn>
                <a:cxn ang="0">
                  <a:pos x="10" y="246"/>
                </a:cxn>
                <a:cxn ang="0">
                  <a:pos x="20" y="254"/>
                </a:cxn>
                <a:cxn ang="0">
                  <a:pos x="26" y="256"/>
                </a:cxn>
                <a:cxn ang="0">
                  <a:pos x="32" y="256"/>
                </a:cxn>
                <a:cxn ang="0">
                  <a:pos x="208" y="256"/>
                </a:cxn>
                <a:cxn ang="0">
                  <a:pos x="208" y="256"/>
                </a:cxn>
                <a:cxn ang="0">
                  <a:pos x="214" y="256"/>
                </a:cxn>
                <a:cxn ang="0">
                  <a:pos x="220" y="254"/>
                </a:cxn>
                <a:cxn ang="0">
                  <a:pos x="230" y="246"/>
                </a:cxn>
                <a:cxn ang="0">
                  <a:pos x="238" y="236"/>
                </a:cxn>
                <a:cxn ang="0">
                  <a:pos x="240" y="230"/>
                </a:cxn>
                <a:cxn ang="0">
                  <a:pos x="240" y="224"/>
                </a:cxn>
                <a:cxn ang="0">
                  <a:pos x="240" y="32"/>
                </a:cxn>
                <a:cxn ang="0">
                  <a:pos x="240" y="32"/>
                </a:cxn>
                <a:cxn ang="0">
                  <a:pos x="240" y="26"/>
                </a:cxn>
                <a:cxn ang="0">
                  <a:pos x="238" y="20"/>
                </a:cxn>
                <a:cxn ang="0">
                  <a:pos x="230" y="10"/>
                </a:cxn>
                <a:cxn ang="0">
                  <a:pos x="220" y="2"/>
                </a:cxn>
                <a:cxn ang="0">
                  <a:pos x="214" y="0"/>
                </a:cxn>
                <a:cxn ang="0">
                  <a:pos x="208" y="0"/>
                </a:cxn>
                <a:cxn ang="0">
                  <a:pos x="224" y="224"/>
                </a:cxn>
                <a:cxn ang="0">
                  <a:pos x="224" y="224"/>
                </a:cxn>
                <a:cxn ang="0">
                  <a:pos x="222" y="230"/>
                </a:cxn>
                <a:cxn ang="0">
                  <a:pos x="220" y="236"/>
                </a:cxn>
                <a:cxn ang="0">
                  <a:pos x="214" y="238"/>
                </a:cxn>
                <a:cxn ang="0">
                  <a:pos x="208" y="240"/>
                </a:cxn>
                <a:cxn ang="0">
                  <a:pos x="32" y="240"/>
                </a:cxn>
                <a:cxn ang="0">
                  <a:pos x="32" y="240"/>
                </a:cxn>
                <a:cxn ang="0">
                  <a:pos x="26" y="238"/>
                </a:cxn>
                <a:cxn ang="0">
                  <a:pos x="20" y="236"/>
                </a:cxn>
                <a:cxn ang="0">
                  <a:pos x="18" y="230"/>
                </a:cxn>
                <a:cxn ang="0">
                  <a:pos x="16" y="224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18" y="26"/>
                </a:cxn>
                <a:cxn ang="0">
                  <a:pos x="20" y="20"/>
                </a:cxn>
                <a:cxn ang="0">
                  <a:pos x="26" y="18"/>
                </a:cxn>
                <a:cxn ang="0">
                  <a:pos x="32" y="16"/>
                </a:cxn>
                <a:cxn ang="0">
                  <a:pos x="208" y="16"/>
                </a:cxn>
                <a:cxn ang="0">
                  <a:pos x="208" y="16"/>
                </a:cxn>
                <a:cxn ang="0">
                  <a:pos x="214" y="18"/>
                </a:cxn>
                <a:cxn ang="0">
                  <a:pos x="220" y="20"/>
                </a:cxn>
                <a:cxn ang="0">
                  <a:pos x="222" y="26"/>
                </a:cxn>
                <a:cxn ang="0">
                  <a:pos x="224" y="32"/>
                </a:cxn>
                <a:cxn ang="0">
                  <a:pos x="224" y="224"/>
                </a:cxn>
              </a:cxnLst>
              <a:rect l="0" t="0" r="r" b="b"/>
              <a:pathLst>
                <a:path w="240" h="256">
                  <a:moveTo>
                    <a:pt x="208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0" y="10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224"/>
                  </a:lnTo>
                  <a:lnTo>
                    <a:pt x="0" y="224"/>
                  </a:lnTo>
                  <a:lnTo>
                    <a:pt x="0" y="230"/>
                  </a:lnTo>
                  <a:lnTo>
                    <a:pt x="2" y="236"/>
                  </a:lnTo>
                  <a:lnTo>
                    <a:pt x="10" y="246"/>
                  </a:lnTo>
                  <a:lnTo>
                    <a:pt x="20" y="254"/>
                  </a:lnTo>
                  <a:lnTo>
                    <a:pt x="26" y="256"/>
                  </a:lnTo>
                  <a:lnTo>
                    <a:pt x="32" y="256"/>
                  </a:lnTo>
                  <a:lnTo>
                    <a:pt x="208" y="256"/>
                  </a:lnTo>
                  <a:lnTo>
                    <a:pt x="208" y="256"/>
                  </a:lnTo>
                  <a:lnTo>
                    <a:pt x="214" y="256"/>
                  </a:lnTo>
                  <a:lnTo>
                    <a:pt x="220" y="254"/>
                  </a:lnTo>
                  <a:lnTo>
                    <a:pt x="230" y="246"/>
                  </a:lnTo>
                  <a:lnTo>
                    <a:pt x="238" y="236"/>
                  </a:lnTo>
                  <a:lnTo>
                    <a:pt x="240" y="230"/>
                  </a:lnTo>
                  <a:lnTo>
                    <a:pt x="240" y="224"/>
                  </a:lnTo>
                  <a:lnTo>
                    <a:pt x="240" y="32"/>
                  </a:lnTo>
                  <a:lnTo>
                    <a:pt x="240" y="32"/>
                  </a:lnTo>
                  <a:lnTo>
                    <a:pt x="240" y="26"/>
                  </a:lnTo>
                  <a:lnTo>
                    <a:pt x="238" y="20"/>
                  </a:lnTo>
                  <a:lnTo>
                    <a:pt x="230" y="10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0"/>
                  </a:lnTo>
                  <a:close/>
                  <a:moveTo>
                    <a:pt x="224" y="224"/>
                  </a:moveTo>
                  <a:lnTo>
                    <a:pt x="224" y="224"/>
                  </a:lnTo>
                  <a:lnTo>
                    <a:pt x="222" y="230"/>
                  </a:lnTo>
                  <a:lnTo>
                    <a:pt x="220" y="236"/>
                  </a:lnTo>
                  <a:lnTo>
                    <a:pt x="214" y="238"/>
                  </a:lnTo>
                  <a:lnTo>
                    <a:pt x="208" y="240"/>
                  </a:lnTo>
                  <a:lnTo>
                    <a:pt x="32" y="240"/>
                  </a:lnTo>
                  <a:lnTo>
                    <a:pt x="32" y="240"/>
                  </a:lnTo>
                  <a:lnTo>
                    <a:pt x="26" y="238"/>
                  </a:lnTo>
                  <a:lnTo>
                    <a:pt x="20" y="236"/>
                  </a:lnTo>
                  <a:lnTo>
                    <a:pt x="18" y="230"/>
                  </a:lnTo>
                  <a:lnTo>
                    <a:pt x="16" y="224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8" y="26"/>
                  </a:lnTo>
                  <a:lnTo>
                    <a:pt x="20" y="20"/>
                  </a:lnTo>
                  <a:lnTo>
                    <a:pt x="26" y="18"/>
                  </a:lnTo>
                  <a:lnTo>
                    <a:pt x="32" y="16"/>
                  </a:lnTo>
                  <a:lnTo>
                    <a:pt x="208" y="16"/>
                  </a:lnTo>
                  <a:lnTo>
                    <a:pt x="208" y="16"/>
                  </a:lnTo>
                  <a:lnTo>
                    <a:pt x="214" y="18"/>
                  </a:lnTo>
                  <a:lnTo>
                    <a:pt x="220" y="20"/>
                  </a:lnTo>
                  <a:lnTo>
                    <a:pt x="222" y="26"/>
                  </a:lnTo>
                  <a:lnTo>
                    <a:pt x="224" y="32"/>
                  </a:lnTo>
                  <a:lnTo>
                    <a:pt x="224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70" name="Freeform 232"/>
            <p:cNvSpPr>
              <a:spLocks noEditPoints="1"/>
            </p:cNvSpPr>
            <p:nvPr/>
          </p:nvSpPr>
          <p:spPr bwMode="auto">
            <a:xfrm>
              <a:off x="4838700" y="1200150"/>
              <a:ext cx="279400" cy="254000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52"/>
                </a:cxn>
                <a:cxn ang="0">
                  <a:pos x="0" y="152"/>
                </a:cxn>
                <a:cxn ang="0">
                  <a:pos x="0" y="156"/>
                </a:cxn>
                <a:cxn ang="0">
                  <a:pos x="2" y="158"/>
                </a:cxn>
                <a:cxn ang="0">
                  <a:pos x="4" y="160"/>
                </a:cxn>
                <a:cxn ang="0">
                  <a:pos x="8" y="160"/>
                </a:cxn>
                <a:cxn ang="0">
                  <a:pos x="168" y="160"/>
                </a:cxn>
                <a:cxn ang="0">
                  <a:pos x="168" y="160"/>
                </a:cxn>
                <a:cxn ang="0">
                  <a:pos x="172" y="160"/>
                </a:cxn>
                <a:cxn ang="0">
                  <a:pos x="174" y="158"/>
                </a:cxn>
                <a:cxn ang="0">
                  <a:pos x="176" y="156"/>
                </a:cxn>
                <a:cxn ang="0">
                  <a:pos x="176" y="152"/>
                </a:cxn>
                <a:cxn ang="0">
                  <a:pos x="176" y="8"/>
                </a:cxn>
                <a:cxn ang="0">
                  <a:pos x="176" y="8"/>
                </a:cxn>
                <a:cxn ang="0">
                  <a:pos x="176" y="4"/>
                </a:cxn>
                <a:cxn ang="0">
                  <a:pos x="174" y="2"/>
                </a:cxn>
                <a:cxn ang="0">
                  <a:pos x="172" y="0"/>
                </a:cxn>
                <a:cxn ang="0">
                  <a:pos x="168" y="0"/>
                </a:cxn>
                <a:cxn ang="0">
                  <a:pos x="168" y="8"/>
                </a:cxn>
                <a:cxn ang="0">
                  <a:pos x="168" y="118"/>
                </a:cxn>
                <a:cxn ang="0">
                  <a:pos x="142" y="90"/>
                </a:cxn>
                <a:cxn ang="0">
                  <a:pos x="142" y="90"/>
                </a:cxn>
                <a:cxn ang="0">
                  <a:pos x="140" y="88"/>
                </a:cxn>
                <a:cxn ang="0">
                  <a:pos x="136" y="88"/>
                </a:cxn>
                <a:cxn ang="0">
                  <a:pos x="136" y="88"/>
                </a:cxn>
                <a:cxn ang="0">
                  <a:pos x="132" y="88"/>
                </a:cxn>
                <a:cxn ang="0">
                  <a:pos x="130" y="90"/>
                </a:cxn>
                <a:cxn ang="0">
                  <a:pos x="110" y="114"/>
                </a:cxn>
                <a:cxn ang="0">
                  <a:pos x="46" y="42"/>
                </a:cxn>
                <a:cxn ang="0">
                  <a:pos x="46" y="42"/>
                </a:cxn>
                <a:cxn ang="0">
                  <a:pos x="44" y="40"/>
                </a:cxn>
                <a:cxn ang="0">
                  <a:pos x="40" y="40"/>
                </a:cxn>
                <a:cxn ang="0">
                  <a:pos x="40" y="40"/>
                </a:cxn>
                <a:cxn ang="0">
                  <a:pos x="36" y="40"/>
                </a:cxn>
                <a:cxn ang="0">
                  <a:pos x="34" y="42"/>
                </a:cxn>
                <a:cxn ang="0">
                  <a:pos x="8" y="72"/>
                </a:cxn>
                <a:cxn ang="0">
                  <a:pos x="8" y="8"/>
                </a:cxn>
                <a:cxn ang="0">
                  <a:pos x="168" y="8"/>
                </a:cxn>
                <a:cxn ang="0">
                  <a:pos x="8" y="84"/>
                </a:cxn>
                <a:cxn ang="0">
                  <a:pos x="40" y="48"/>
                </a:cxn>
                <a:cxn ang="0">
                  <a:pos x="104" y="122"/>
                </a:cxn>
                <a:cxn ang="0">
                  <a:pos x="110" y="126"/>
                </a:cxn>
                <a:cxn ang="0">
                  <a:pos x="132" y="152"/>
                </a:cxn>
                <a:cxn ang="0">
                  <a:pos x="8" y="152"/>
                </a:cxn>
                <a:cxn ang="0">
                  <a:pos x="8" y="84"/>
                </a:cxn>
                <a:cxn ang="0">
                  <a:pos x="142" y="152"/>
                </a:cxn>
                <a:cxn ang="0">
                  <a:pos x="114" y="120"/>
                </a:cxn>
                <a:cxn ang="0">
                  <a:pos x="136" y="96"/>
                </a:cxn>
                <a:cxn ang="0">
                  <a:pos x="168" y="132"/>
                </a:cxn>
                <a:cxn ang="0">
                  <a:pos x="168" y="152"/>
                </a:cxn>
                <a:cxn ang="0">
                  <a:pos x="142" y="152"/>
                </a:cxn>
              </a:cxnLst>
              <a:rect l="0" t="0" r="r" b="b"/>
              <a:pathLst>
                <a:path w="176" h="160">
                  <a:moveTo>
                    <a:pt x="16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" y="158"/>
                  </a:lnTo>
                  <a:lnTo>
                    <a:pt x="4" y="160"/>
                  </a:lnTo>
                  <a:lnTo>
                    <a:pt x="8" y="160"/>
                  </a:lnTo>
                  <a:lnTo>
                    <a:pt x="168" y="160"/>
                  </a:lnTo>
                  <a:lnTo>
                    <a:pt x="168" y="160"/>
                  </a:lnTo>
                  <a:lnTo>
                    <a:pt x="172" y="160"/>
                  </a:lnTo>
                  <a:lnTo>
                    <a:pt x="174" y="158"/>
                  </a:lnTo>
                  <a:lnTo>
                    <a:pt x="176" y="156"/>
                  </a:lnTo>
                  <a:lnTo>
                    <a:pt x="176" y="152"/>
                  </a:lnTo>
                  <a:lnTo>
                    <a:pt x="176" y="8"/>
                  </a:lnTo>
                  <a:lnTo>
                    <a:pt x="176" y="8"/>
                  </a:lnTo>
                  <a:lnTo>
                    <a:pt x="176" y="4"/>
                  </a:lnTo>
                  <a:lnTo>
                    <a:pt x="174" y="2"/>
                  </a:lnTo>
                  <a:lnTo>
                    <a:pt x="172" y="0"/>
                  </a:lnTo>
                  <a:lnTo>
                    <a:pt x="168" y="0"/>
                  </a:lnTo>
                  <a:close/>
                  <a:moveTo>
                    <a:pt x="168" y="8"/>
                  </a:moveTo>
                  <a:lnTo>
                    <a:pt x="168" y="118"/>
                  </a:lnTo>
                  <a:lnTo>
                    <a:pt x="142" y="90"/>
                  </a:lnTo>
                  <a:lnTo>
                    <a:pt x="142" y="90"/>
                  </a:lnTo>
                  <a:lnTo>
                    <a:pt x="140" y="88"/>
                  </a:lnTo>
                  <a:lnTo>
                    <a:pt x="136" y="88"/>
                  </a:lnTo>
                  <a:lnTo>
                    <a:pt x="136" y="88"/>
                  </a:lnTo>
                  <a:lnTo>
                    <a:pt x="132" y="88"/>
                  </a:lnTo>
                  <a:lnTo>
                    <a:pt x="130" y="90"/>
                  </a:lnTo>
                  <a:lnTo>
                    <a:pt x="110" y="114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44" y="40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36" y="40"/>
                  </a:lnTo>
                  <a:lnTo>
                    <a:pt x="34" y="42"/>
                  </a:lnTo>
                  <a:lnTo>
                    <a:pt x="8" y="72"/>
                  </a:lnTo>
                  <a:lnTo>
                    <a:pt x="8" y="8"/>
                  </a:lnTo>
                  <a:lnTo>
                    <a:pt x="168" y="8"/>
                  </a:lnTo>
                  <a:close/>
                  <a:moveTo>
                    <a:pt x="8" y="84"/>
                  </a:moveTo>
                  <a:lnTo>
                    <a:pt x="40" y="48"/>
                  </a:lnTo>
                  <a:lnTo>
                    <a:pt x="104" y="122"/>
                  </a:lnTo>
                  <a:lnTo>
                    <a:pt x="110" y="126"/>
                  </a:lnTo>
                  <a:lnTo>
                    <a:pt x="132" y="152"/>
                  </a:lnTo>
                  <a:lnTo>
                    <a:pt x="8" y="152"/>
                  </a:lnTo>
                  <a:lnTo>
                    <a:pt x="8" y="84"/>
                  </a:lnTo>
                  <a:close/>
                  <a:moveTo>
                    <a:pt x="142" y="152"/>
                  </a:moveTo>
                  <a:lnTo>
                    <a:pt x="114" y="120"/>
                  </a:lnTo>
                  <a:lnTo>
                    <a:pt x="136" y="96"/>
                  </a:lnTo>
                  <a:lnTo>
                    <a:pt x="168" y="132"/>
                  </a:lnTo>
                  <a:lnTo>
                    <a:pt x="168" y="152"/>
                  </a:lnTo>
                  <a:lnTo>
                    <a:pt x="142" y="1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71" name="Freeform 237"/>
            <p:cNvSpPr>
              <a:spLocks noEditPoints="1"/>
            </p:cNvSpPr>
            <p:nvPr/>
          </p:nvSpPr>
          <p:spPr bwMode="auto">
            <a:xfrm>
              <a:off x="4991100" y="1238250"/>
              <a:ext cx="76200" cy="76200"/>
            </a:xfrm>
            <a:custGeom>
              <a:avLst/>
              <a:gdLst/>
              <a:ahLst/>
              <a:cxnLst>
                <a:cxn ang="0">
                  <a:pos x="24" y="48"/>
                </a:cxn>
                <a:cxn ang="0">
                  <a:pos x="24" y="48"/>
                </a:cxn>
                <a:cxn ang="0">
                  <a:pos x="34" y="46"/>
                </a:cxn>
                <a:cxn ang="0">
                  <a:pos x="40" y="40"/>
                </a:cxn>
                <a:cxn ang="0">
                  <a:pos x="46" y="3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6" y="14"/>
                </a:cxn>
                <a:cxn ang="0">
                  <a:pos x="40" y="8"/>
                </a:cxn>
                <a:cxn ang="0">
                  <a:pos x="34" y="2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4" y="2"/>
                </a:cxn>
                <a:cxn ang="0">
                  <a:pos x="8" y="8"/>
                </a:cxn>
                <a:cxn ang="0">
                  <a:pos x="2" y="1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34"/>
                </a:cxn>
                <a:cxn ang="0">
                  <a:pos x="8" y="40"/>
                </a:cxn>
                <a:cxn ang="0">
                  <a:pos x="14" y="46"/>
                </a:cxn>
                <a:cxn ang="0">
                  <a:pos x="24" y="48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30" y="10"/>
                </a:cxn>
                <a:cxn ang="0">
                  <a:pos x="36" y="12"/>
                </a:cxn>
                <a:cxn ang="0">
                  <a:pos x="38" y="18"/>
                </a:cxn>
                <a:cxn ang="0">
                  <a:pos x="40" y="24"/>
                </a:cxn>
                <a:cxn ang="0">
                  <a:pos x="40" y="24"/>
                </a:cxn>
                <a:cxn ang="0">
                  <a:pos x="38" y="30"/>
                </a:cxn>
                <a:cxn ang="0">
                  <a:pos x="36" y="36"/>
                </a:cxn>
                <a:cxn ang="0">
                  <a:pos x="30" y="38"/>
                </a:cxn>
                <a:cxn ang="0">
                  <a:pos x="24" y="40"/>
                </a:cxn>
                <a:cxn ang="0">
                  <a:pos x="24" y="40"/>
                </a:cxn>
                <a:cxn ang="0">
                  <a:pos x="18" y="38"/>
                </a:cxn>
                <a:cxn ang="0">
                  <a:pos x="12" y="36"/>
                </a:cxn>
                <a:cxn ang="0">
                  <a:pos x="10" y="30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18"/>
                </a:cxn>
                <a:cxn ang="0">
                  <a:pos x="12" y="12"/>
                </a:cxn>
                <a:cxn ang="0">
                  <a:pos x="18" y="10"/>
                </a:cxn>
                <a:cxn ang="0">
                  <a:pos x="24" y="8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lnTo>
                    <a:pt x="24" y="48"/>
                  </a:lnTo>
                  <a:lnTo>
                    <a:pt x="34" y="46"/>
                  </a:lnTo>
                  <a:lnTo>
                    <a:pt x="40" y="40"/>
                  </a:lnTo>
                  <a:lnTo>
                    <a:pt x="46" y="3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14"/>
                  </a:lnTo>
                  <a:lnTo>
                    <a:pt x="40" y="8"/>
                  </a:lnTo>
                  <a:lnTo>
                    <a:pt x="3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8" y="8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4"/>
                  </a:lnTo>
                  <a:lnTo>
                    <a:pt x="8" y="40"/>
                  </a:lnTo>
                  <a:lnTo>
                    <a:pt x="14" y="46"/>
                  </a:lnTo>
                  <a:lnTo>
                    <a:pt x="24" y="48"/>
                  </a:lnTo>
                  <a:close/>
                  <a:moveTo>
                    <a:pt x="24" y="8"/>
                  </a:moveTo>
                  <a:lnTo>
                    <a:pt x="24" y="8"/>
                  </a:lnTo>
                  <a:lnTo>
                    <a:pt x="30" y="10"/>
                  </a:lnTo>
                  <a:lnTo>
                    <a:pt x="36" y="12"/>
                  </a:lnTo>
                  <a:lnTo>
                    <a:pt x="38" y="18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38" y="30"/>
                  </a:lnTo>
                  <a:lnTo>
                    <a:pt x="36" y="36"/>
                  </a:lnTo>
                  <a:lnTo>
                    <a:pt x="30" y="38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18" y="38"/>
                  </a:lnTo>
                  <a:lnTo>
                    <a:pt x="12" y="36"/>
                  </a:lnTo>
                  <a:lnTo>
                    <a:pt x="10" y="30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18"/>
                  </a:lnTo>
                  <a:lnTo>
                    <a:pt x="12" y="12"/>
                  </a:lnTo>
                  <a:lnTo>
                    <a:pt x="18" y="10"/>
                  </a:lnTo>
                  <a:lnTo>
                    <a:pt x="24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grpSp>
        <p:nvGrpSpPr>
          <p:cNvPr id="472" name="Group 72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8187000" y="2094201"/>
            <a:ext cx="475199" cy="475199"/>
            <a:chOff x="3962400" y="1149350"/>
            <a:chExt cx="406400" cy="4064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73" name="Freeform 240"/>
            <p:cNvSpPr>
              <a:spLocks noEditPoints="1"/>
            </p:cNvSpPr>
            <p:nvPr/>
          </p:nvSpPr>
          <p:spPr bwMode="auto">
            <a:xfrm>
              <a:off x="3962400" y="1149350"/>
              <a:ext cx="406400" cy="406400"/>
            </a:xfrm>
            <a:custGeom>
              <a:avLst/>
              <a:gdLst/>
              <a:ahLst/>
              <a:cxnLst>
                <a:cxn ang="0">
                  <a:pos x="208" y="82"/>
                </a:cxn>
                <a:cxn ang="0">
                  <a:pos x="168" y="54"/>
                </a:cxn>
                <a:cxn ang="0">
                  <a:pos x="160" y="24"/>
                </a:cxn>
                <a:cxn ang="0">
                  <a:pos x="136" y="2"/>
                </a:cxn>
                <a:cxn ang="0">
                  <a:pos x="112" y="6"/>
                </a:cxn>
                <a:cxn ang="0">
                  <a:pos x="102" y="38"/>
                </a:cxn>
                <a:cxn ang="0">
                  <a:pos x="82" y="76"/>
                </a:cxn>
                <a:cxn ang="0">
                  <a:pos x="64" y="86"/>
                </a:cxn>
                <a:cxn ang="0">
                  <a:pos x="24" y="80"/>
                </a:cxn>
                <a:cxn ang="0">
                  <a:pos x="2" y="94"/>
                </a:cxn>
                <a:cxn ang="0">
                  <a:pos x="2" y="242"/>
                </a:cxn>
                <a:cxn ang="0">
                  <a:pos x="48" y="256"/>
                </a:cxn>
                <a:cxn ang="0">
                  <a:pos x="66" y="248"/>
                </a:cxn>
                <a:cxn ang="0">
                  <a:pos x="70" y="242"/>
                </a:cxn>
                <a:cxn ang="0">
                  <a:pos x="72" y="242"/>
                </a:cxn>
                <a:cxn ang="0">
                  <a:pos x="136" y="256"/>
                </a:cxn>
                <a:cxn ang="0">
                  <a:pos x="206" y="256"/>
                </a:cxn>
                <a:cxn ang="0">
                  <a:pos x="224" y="240"/>
                </a:cxn>
                <a:cxn ang="0">
                  <a:pos x="228" y="218"/>
                </a:cxn>
                <a:cxn ang="0">
                  <a:pos x="242" y="198"/>
                </a:cxn>
                <a:cxn ang="0">
                  <a:pos x="242" y="176"/>
                </a:cxn>
                <a:cxn ang="0">
                  <a:pos x="252" y="144"/>
                </a:cxn>
                <a:cxn ang="0">
                  <a:pos x="256" y="116"/>
                </a:cxn>
                <a:cxn ang="0">
                  <a:pos x="256" y="112"/>
                </a:cxn>
                <a:cxn ang="0">
                  <a:pos x="234" y="84"/>
                </a:cxn>
                <a:cxn ang="0">
                  <a:pos x="54" y="238"/>
                </a:cxn>
                <a:cxn ang="0">
                  <a:pos x="24" y="240"/>
                </a:cxn>
                <a:cxn ang="0">
                  <a:pos x="16" y="232"/>
                </a:cxn>
                <a:cxn ang="0">
                  <a:pos x="18" y="98"/>
                </a:cxn>
                <a:cxn ang="0">
                  <a:pos x="48" y="96"/>
                </a:cxn>
                <a:cxn ang="0">
                  <a:pos x="56" y="104"/>
                </a:cxn>
                <a:cxn ang="0">
                  <a:pos x="240" y="120"/>
                </a:cxn>
                <a:cxn ang="0">
                  <a:pos x="208" y="128"/>
                </a:cxn>
                <a:cxn ang="0">
                  <a:pos x="204" y="132"/>
                </a:cxn>
                <a:cxn ang="0">
                  <a:pos x="224" y="136"/>
                </a:cxn>
                <a:cxn ang="0">
                  <a:pos x="236" y="150"/>
                </a:cxn>
                <a:cxn ang="0">
                  <a:pos x="228" y="166"/>
                </a:cxn>
                <a:cxn ang="0">
                  <a:pos x="198" y="170"/>
                </a:cxn>
                <a:cxn ang="0">
                  <a:pos x="200" y="176"/>
                </a:cxn>
                <a:cxn ang="0">
                  <a:pos x="226" y="182"/>
                </a:cxn>
                <a:cxn ang="0">
                  <a:pos x="224" y="198"/>
                </a:cxn>
                <a:cxn ang="0">
                  <a:pos x="192" y="208"/>
                </a:cxn>
                <a:cxn ang="0">
                  <a:pos x="188" y="212"/>
                </a:cxn>
                <a:cxn ang="0">
                  <a:pos x="204" y="216"/>
                </a:cxn>
                <a:cxn ang="0">
                  <a:pos x="212" y="228"/>
                </a:cxn>
                <a:cxn ang="0">
                  <a:pos x="206" y="238"/>
                </a:cxn>
                <a:cxn ang="0">
                  <a:pos x="136" y="240"/>
                </a:cxn>
                <a:cxn ang="0">
                  <a:pos x="70" y="226"/>
                </a:cxn>
                <a:cxn ang="0">
                  <a:pos x="64" y="218"/>
                </a:cxn>
                <a:cxn ang="0">
                  <a:pos x="70" y="100"/>
                </a:cxn>
                <a:cxn ang="0">
                  <a:pos x="84" y="94"/>
                </a:cxn>
                <a:cxn ang="0">
                  <a:pos x="114" y="56"/>
                </a:cxn>
                <a:cxn ang="0">
                  <a:pos x="120" y="24"/>
                </a:cxn>
                <a:cxn ang="0">
                  <a:pos x="128" y="16"/>
                </a:cxn>
                <a:cxn ang="0">
                  <a:pos x="148" y="40"/>
                </a:cxn>
                <a:cxn ang="0">
                  <a:pos x="150" y="74"/>
                </a:cxn>
                <a:cxn ang="0">
                  <a:pos x="226" y="98"/>
                </a:cxn>
                <a:cxn ang="0">
                  <a:pos x="238" y="106"/>
                </a:cxn>
              </a:cxnLst>
              <a:rect l="0" t="0" r="r" b="b"/>
              <a:pathLst>
                <a:path w="256" h="256">
                  <a:moveTo>
                    <a:pt x="234" y="84"/>
                  </a:moveTo>
                  <a:lnTo>
                    <a:pt x="234" y="84"/>
                  </a:lnTo>
                  <a:lnTo>
                    <a:pt x="224" y="82"/>
                  </a:lnTo>
                  <a:lnTo>
                    <a:pt x="208" y="82"/>
                  </a:lnTo>
                  <a:lnTo>
                    <a:pt x="166" y="80"/>
                  </a:lnTo>
                  <a:lnTo>
                    <a:pt x="166" y="80"/>
                  </a:lnTo>
                  <a:lnTo>
                    <a:pt x="168" y="68"/>
                  </a:lnTo>
                  <a:lnTo>
                    <a:pt x="168" y="54"/>
                  </a:lnTo>
                  <a:lnTo>
                    <a:pt x="168" y="54"/>
                  </a:lnTo>
                  <a:lnTo>
                    <a:pt x="166" y="44"/>
                  </a:lnTo>
                  <a:lnTo>
                    <a:pt x="164" y="34"/>
                  </a:lnTo>
                  <a:lnTo>
                    <a:pt x="160" y="24"/>
                  </a:lnTo>
                  <a:lnTo>
                    <a:pt x="154" y="16"/>
                  </a:lnTo>
                  <a:lnTo>
                    <a:pt x="148" y="10"/>
                  </a:lnTo>
                  <a:lnTo>
                    <a:pt x="142" y="4"/>
                  </a:lnTo>
                  <a:lnTo>
                    <a:pt x="136" y="2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18" y="2"/>
                  </a:lnTo>
                  <a:lnTo>
                    <a:pt x="112" y="6"/>
                  </a:lnTo>
                  <a:lnTo>
                    <a:pt x="106" y="14"/>
                  </a:lnTo>
                  <a:lnTo>
                    <a:pt x="104" y="24"/>
                  </a:lnTo>
                  <a:lnTo>
                    <a:pt x="104" y="24"/>
                  </a:lnTo>
                  <a:lnTo>
                    <a:pt x="102" y="38"/>
                  </a:lnTo>
                  <a:lnTo>
                    <a:pt x="98" y="54"/>
                  </a:lnTo>
                  <a:lnTo>
                    <a:pt x="94" y="62"/>
                  </a:lnTo>
                  <a:lnTo>
                    <a:pt x="88" y="70"/>
                  </a:lnTo>
                  <a:lnTo>
                    <a:pt x="82" y="76"/>
                  </a:lnTo>
                  <a:lnTo>
                    <a:pt x="72" y="82"/>
                  </a:lnTo>
                  <a:lnTo>
                    <a:pt x="72" y="82"/>
                  </a:lnTo>
                  <a:lnTo>
                    <a:pt x="64" y="86"/>
                  </a:lnTo>
                  <a:lnTo>
                    <a:pt x="64" y="86"/>
                  </a:lnTo>
                  <a:lnTo>
                    <a:pt x="64" y="86"/>
                  </a:lnTo>
                  <a:lnTo>
                    <a:pt x="56" y="82"/>
                  </a:lnTo>
                  <a:lnTo>
                    <a:pt x="48" y="80"/>
                  </a:lnTo>
                  <a:lnTo>
                    <a:pt x="24" y="80"/>
                  </a:lnTo>
                  <a:lnTo>
                    <a:pt x="24" y="80"/>
                  </a:lnTo>
                  <a:lnTo>
                    <a:pt x="14" y="82"/>
                  </a:lnTo>
                  <a:lnTo>
                    <a:pt x="8" y="88"/>
                  </a:lnTo>
                  <a:lnTo>
                    <a:pt x="2" y="94"/>
                  </a:lnTo>
                  <a:lnTo>
                    <a:pt x="0" y="104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2" y="242"/>
                  </a:lnTo>
                  <a:lnTo>
                    <a:pt x="8" y="248"/>
                  </a:lnTo>
                  <a:lnTo>
                    <a:pt x="14" y="254"/>
                  </a:lnTo>
                  <a:lnTo>
                    <a:pt x="24" y="256"/>
                  </a:lnTo>
                  <a:lnTo>
                    <a:pt x="48" y="256"/>
                  </a:lnTo>
                  <a:lnTo>
                    <a:pt x="48" y="256"/>
                  </a:lnTo>
                  <a:lnTo>
                    <a:pt x="54" y="254"/>
                  </a:lnTo>
                  <a:lnTo>
                    <a:pt x="60" y="252"/>
                  </a:lnTo>
                  <a:lnTo>
                    <a:pt x="66" y="248"/>
                  </a:lnTo>
                  <a:lnTo>
                    <a:pt x="70" y="242"/>
                  </a:lnTo>
                  <a:lnTo>
                    <a:pt x="70" y="242"/>
                  </a:lnTo>
                  <a:lnTo>
                    <a:pt x="70" y="242"/>
                  </a:lnTo>
                  <a:lnTo>
                    <a:pt x="70" y="242"/>
                  </a:lnTo>
                  <a:lnTo>
                    <a:pt x="72" y="242"/>
                  </a:lnTo>
                  <a:lnTo>
                    <a:pt x="72" y="242"/>
                  </a:lnTo>
                  <a:lnTo>
                    <a:pt x="72" y="242"/>
                  </a:lnTo>
                  <a:lnTo>
                    <a:pt x="72" y="242"/>
                  </a:lnTo>
                  <a:lnTo>
                    <a:pt x="104" y="250"/>
                  </a:lnTo>
                  <a:lnTo>
                    <a:pt x="104" y="250"/>
                  </a:lnTo>
                  <a:lnTo>
                    <a:pt x="122" y="254"/>
                  </a:lnTo>
                  <a:lnTo>
                    <a:pt x="136" y="256"/>
                  </a:lnTo>
                  <a:lnTo>
                    <a:pt x="152" y="256"/>
                  </a:lnTo>
                  <a:lnTo>
                    <a:pt x="196" y="256"/>
                  </a:lnTo>
                  <a:lnTo>
                    <a:pt x="196" y="256"/>
                  </a:lnTo>
                  <a:lnTo>
                    <a:pt x="206" y="256"/>
                  </a:lnTo>
                  <a:lnTo>
                    <a:pt x="214" y="252"/>
                  </a:lnTo>
                  <a:lnTo>
                    <a:pt x="220" y="248"/>
                  </a:lnTo>
                  <a:lnTo>
                    <a:pt x="224" y="240"/>
                  </a:lnTo>
                  <a:lnTo>
                    <a:pt x="224" y="240"/>
                  </a:lnTo>
                  <a:lnTo>
                    <a:pt x="228" y="232"/>
                  </a:lnTo>
                  <a:lnTo>
                    <a:pt x="228" y="232"/>
                  </a:lnTo>
                  <a:lnTo>
                    <a:pt x="230" y="226"/>
                  </a:lnTo>
                  <a:lnTo>
                    <a:pt x="228" y="218"/>
                  </a:lnTo>
                  <a:lnTo>
                    <a:pt x="228" y="218"/>
                  </a:lnTo>
                  <a:lnTo>
                    <a:pt x="234" y="212"/>
                  </a:lnTo>
                  <a:lnTo>
                    <a:pt x="238" y="208"/>
                  </a:lnTo>
                  <a:lnTo>
                    <a:pt x="242" y="198"/>
                  </a:lnTo>
                  <a:lnTo>
                    <a:pt x="242" y="198"/>
                  </a:lnTo>
                  <a:lnTo>
                    <a:pt x="244" y="184"/>
                  </a:lnTo>
                  <a:lnTo>
                    <a:pt x="242" y="176"/>
                  </a:lnTo>
                  <a:lnTo>
                    <a:pt x="242" y="176"/>
                  </a:lnTo>
                  <a:lnTo>
                    <a:pt x="248" y="166"/>
                  </a:lnTo>
                  <a:lnTo>
                    <a:pt x="252" y="154"/>
                  </a:lnTo>
                  <a:lnTo>
                    <a:pt x="252" y="154"/>
                  </a:lnTo>
                  <a:lnTo>
                    <a:pt x="252" y="144"/>
                  </a:lnTo>
                  <a:lnTo>
                    <a:pt x="248" y="134"/>
                  </a:lnTo>
                  <a:lnTo>
                    <a:pt x="248" y="134"/>
                  </a:lnTo>
                  <a:lnTo>
                    <a:pt x="254" y="126"/>
                  </a:lnTo>
                  <a:lnTo>
                    <a:pt x="256" y="116"/>
                  </a:lnTo>
                  <a:lnTo>
                    <a:pt x="256" y="116"/>
                  </a:lnTo>
                  <a:lnTo>
                    <a:pt x="256" y="116"/>
                  </a:lnTo>
                  <a:lnTo>
                    <a:pt x="256" y="112"/>
                  </a:lnTo>
                  <a:lnTo>
                    <a:pt x="256" y="112"/>
                  </a:lnTo>
                  <a:lnTo>
                    <a:pt x="254" y="104"/>
                  </a:lnTo>
                  <a:lnTo>
                    <a:pt x="250" y="96"/>
                  </a:lnTo>
                  <a:lnTo>
                    <a:pt x="244" y="88"/>
                  </a:lnTo>
                  <a:lnTo>
                    <a:pt x="234" y="84"/>
                  </a:lnTo>
                  <a:close/>
                  <a:moveTo>
                    <a:pt x="56" y="232"/>
                  </a:moveTo>
                  <a:lnTo>
                    <a:pt x="56" y="232"/>
                  </a:lnTo>
                  <a:lnTo>
                    <a:pt x="56" y="236"/>
                  </a:lnTo>
                  <a:lnTo>
                    <a:pt x="54" y="238"/>
                  </a:lnTo>
                  <a:lnTo>
                    <a:pt x="52" y="240"/>
                  </a:lnTo>
                  <a:lnTo>
                    <a:pt x="48" y="240"/>
                  </a:lnTo>
                  <a:lnTo>
                    <a:pt x="24" y="240"/>
                  </a:lnTo>
                  <a:lnTo>
                    <a:pt x="24" y="240"/>
                  </a:lnTo>
                  <a:lnTo>
                    <a:pt x="20" y="240"/>
                  </a:lnTo>
                  <a:lnTo>
                    <a:pt x="18" y="238"/>
                  </a:lnTo>
                  <a:lnTo>
                    <a:pt x="16" y="236"/>
                  </a:lnTo>
                  <a:lnTo>
                    <a:pt x="16" y="232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0"/>
                  </a:lnTo>
                  <a:lnTo>
                    <a:pt x="18" y="98"/>
                  </a:lnTo>
                  <a:lnTo>
                    <a:pt x="20" y="96"/>
                  </a:lnTo>
                  <a:lnTo>
                    <a:pt x="24" y="96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52" y="96"/>
                  </a:lnTo>
                  <a:lnTo>
                    <a:pt x="54" y="98"/>
                  </a:lnTo>
                  <a:lnTo>
                    <a:pt x="56" y="100"/>
                  </a:lnTo>
                  <a:lnTo>
                    <a:pt x="56" y="104"/>
                  </a:lnTo>
                  <a:lnTo>
                    <a:pt x="56" y="232"/>
                  </a:lnTo>
                  <a:close/>
                  <a:moveTo>
                    <a:pt x="240" y="116"/>
                  </a:moveTo>
                  <a:lnTo>
                    <a:pt x="240" y="116"/>
                  </a:lnTo>
                  <a:lnTo>
                    <a:pt x="240" y="120"/>
                  </a:lnTo>
                  <a:lnTo>
                    <a:pt x="238" y="124"/>
                  </a:lnTo>
                  <a:lnTo>
                    <a:pt x="232" y="126"/>
                  </a:lnTo>
                  <a:lnTo>
                    <a:pt x="224" y="128"/>
                  </a:lnTo>
                  <a:lnTo>
                    <a:pt x="208" y="128"/>
                  </a:lnTo>
                  <a:lnTo>
                    <a:pt x="208" y="128"/>
                  </a:lnTo>
                  <a:lnTo>
                    <a:pt x="206" y="130"/>
                  </a:lnTo>
                  <a:lnTo>
                    <a:pt x="204" y="132"/>
                  </a:lnTo>
                  <a:lnTo>
                    <a:pt x="204" y="132"/>
                  </a:lnTo>
                  <a:lnTo>
                    <a:pt x="206" y="134"/>
                  </a:lnTo>
                  <a:lnTo>
                    <a:pt x="208" y="136"/>
                  </a:lnTo>
                  <a:lnTo>
                    <a:pt x="224" y="136"/>
                  </a:lnTo>
                  <a:lnTo>
                    <a:pt x="224" y="136"/>
                  </a:lnTo>
                  <a:lnTo>
                    <a:pt x="230" y="138"/>
                  </a:lnTo>
                  <a:lnTo>
                    <a:pt x="234" y="142"/>
                  </a:lnTo>
                  <a:lnTo>
                    <a:pt x="236" y="146"/>
                  </a:lnTo>
                  <a:lnTo>
                    <a:pt x="236" y="150"/>
                  </a:lnTo>
                  <a:lnTo>
                    <a:pt x="236" y="150"/>
                  </a:lnTo>
                  <a:lnTo>
                    <a:pt x="236" y="156"/>
                  </a:lnTo>
                  <a:lnTo>
                    <a:pt x="232" y="162"/>
                  </a:lnTo>
                  <a:lnTo>
                    <a:pt x="228" y="166"/>
                  </a:lnTo>
                  <a:lnTo>
                    <a:pt x="220" y="168"/>
                  </a:lnTo>
                  <a:lnTo>
                    <a:pt x="200" y="168"/>
                  </a:lnTo>
                  <a:lnTo>
                    <a:pt x="200" y="168"/>
                  </a:lnTo>
                  <a:lnTo>
                    <a:pt x="198" y="170"/>
                  </a:lnTo>
                  <a:lnTo>
                    <a:pt x="196" y="172"/>
                  </a:lnTo>
                  <a:lnTo>
                    <a:pt x="196" y="172"/>
                  </a:lnTo>
                  <a:lnTo>
                    <a:pt x="198" y="174"/>
                  </a:lnTo>
                  <a:lnTo>
                    <a:pt x="200" y="176"/>
                  </a:lnTo>
                  <a:lnTo>
                    <a:pt x="216" y="176"/>
                  </a:lnTo>
                  <a:lnTo>
                    <a:pt x="216" y="176"/>
                  </a:lnTo>
                  <a:lnTo>
                    <a:pt x="224" y="178"/>
                  </a:lnTo>
                  <a:lnTo>
                    <a:pt x="226" y="182"/>
                  </a:lnTo>
                  <a:lnTo>
                    <a:pt x="228" y="188"/>
                  </a:lnTo>
                  <a:lnTo>
                    <a:pt x="226" y="192"/>
                  </a:lnTo>
                  <a:lnTo>
                    <a:pt x="226" y="192"/>
                  </a:lnTo>
                  <a:lnTo>
                    <a:pt x="224" y="198"/>
                  </a:lnTo>
                  <a:lnTo>
                    <a:pt x="220" y="204"/>
                  </a:lnTo>
                  <a:lnTo>
                    <a:pt x="216" y="206"/>
                  </a:lnTo>
                  <a:lnTo>
                    <a:pt x="206" y="208"/>
                  </a:lnTo>
                  <a:lnTo>
                    <a:pt x="192" y="208"/>
                  </a:lnTo>
                  <a:lnTo>
                    <a:pt x="192" y="208"/>
                  </a:lnTo>
                  <a:lnTo>
                    <a:pt x="190" y="210"/>
                  </a:lnTo>
                  <a:lnTo>
                    <a:pt x="188" y="212"/>
                  </a:lnTo>
                  <a:lnTo>
                    <a:pt x="188" y="212"/>
                  </a:lnTo>
                  <a:lnTo>
                    <a:pt x="190" y="214"/>
                  </a:lnTo>
                  <a:lnTo>
                    <a:pt x="192" y="216"/>
                  </a:lnTo>
                  <a:lnTo>
                    <a:pt x="204" y="216"/>
                  </a:lnTo>
                  <a:lnTo>
                    <a:pt x="204" y="216"/>
                  </a:lnTo>
                  <a:lnTo>
                    <a:pt x="210" y="218"/>
                  </a:lnTo>
                  <a:lnTo>
                    <a:pt x="212" y="220"/>
                  </a:lnTo>
                  <a:lnTo>
                    <a:pt x="214" y="224"/>
                  </a:lnTo>
                  <a:lnTo>
                    <a:pt x="212" y="228"/>
                  </a:lnTo>
                  <a:lnTo>
                    <a:pt x="212" y="228"/>
                  </a:lnTo>
                  <a:lnTo>
                    <a:pt x="210" y="234"/>
                  </a:lnTo>
                  <a:lnTo>
                    <a:pt x="210" y="234"/>
                  </a:lnTo>
                  <a:lnTo>
                    <a:pt x="206" y="238"/>
                  </a:lnTo>
                  <a:lnTo>
                    <a:pt x="196" y="240"/>
                  </a:lnTo>
                  <a:lnTo>
                    <a:pt x="152" y="240"/>
                  </a:lnTo>
                  <a:lnTo>
                    <a:pt x="152" y="240"/>
                  </a:lnTo>
                  <a:lnTo>
                    <a:pt x="136" y="240"/>
                  </a:lnTo>
                  <a:lnTo>
                    <a:pt x="122" y="238"/>
                  </a:lnTo>
                  <a:lnTo>
                    <a:pt x="108" y="234"/>
                  </a:lnTo>
                  <a:lnTo>
                    <a:pt x="108" y="234"/>
                  </a:lnTo>
                  <a:lnTo>
                    <a:pt x="70" y="226"/>
                  </a:lnTo>
                  <a:lnTo>
                    <a:pt x="70" y="226"/>
                  </a:lnTo>
                  <a:lnTo>
                    <a:pt x="68" y="224"/>
                  </a:lnTo>
                  <a:lnTo>
                    <a:pt x="66" y="222"/>
                  </a:lnTo>
                  <a:lnTo>
                    <a:pt x="64" y="218"/>
                  </a:lnTo>
                  <a:lnTo>
                    <a:pt x="64" y="108"/>
                  </a:lnTo>
                  <a:lnTo>
                    <a:pt x="64" y="108"/>
                  </a:lnTo>
                  <a:lnTo>
                    <a:pt x="66" y="104"/>
                  </a:lnTo>
                  <a:lnTo>
                    <a:pt x="70" y="100"/>
                  </a:lnTo>
                  <a:lnTo>
                    <a:pt x="70" y="100"/>
                  </a:lnTo>
                  <a:lnTo>
                    <a:pt x="72" y="100"/>
                  </a:lnTo>
                  <a:lnTo>
                    <a:pt x="72" y="100"/>
                  </a:lnTo>
                  <a:lnTo>
                    <a:pt x="84" y="94"/>
                  </a:lnTo>
                  <a:lnTo>
                    <a:pt x="94" y="86"/>
                  </a:lnTo>
                  <a:lnTo>
                    <a:pt x="104" y="76"/>
                  </a:lnTo>
                  <a:lnTo>
                    <a:pt x="110" y="66"/>
                  </a:lnTo>
                  <a:lnTo>
                    <a:pt x="114" y="56"/>
                  </a:lnTo>
                  <a:lnTo>
                    <a:pt x="118" y="46"/>
                  </a:lnTo>
                  <a:lnTo>
                    <a:pt x="120" y="34"/>
                  </a:lnTo>
                  <a:lnTo>
                    <a:pt x="120" y="24"/>
                  </a:lnTo>
                  <a:lnTo>
                    <a:pt x="120" y="24"/>
                  </a:lnTo>
                  <a:lnTo>
                    <a:pt x="122" y="18"/>
                  </a:lnTo>
                  <a:lnTo>
                    <a:pt x="124" y="16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32" y="16"/>
                  </a:lnTo>
                  <a:lnTo>
                    <a:pt x="136" y="18"/>
                  </a:lnTo>
                  <a:lnTo>
                    <a:pt x="142" y="28"/>
                  </a:lnTo>
                  <a:lnTo>
                    <a:pt x="148" y="40"/>
                  </a:lnTo>
                  <a:lnTo>
                    <a:pt x="150" y="46"/>
                  </a:lnTo>
                  <a:lnTo>
                    <a:pt x="152" y="54"/>
                  </a:lnTo>
                  <a:lnTo>
                    <a:pt x="152" y="54"/>
                  </a:lnTo>
                  <a:lnTo>
                    <a:pt x="150" y="74"/>
                  </a:lnTo>
                  <a:lnTo>
                    <a:pt x="144" y="96"/>
                  </a:lnTo>
                  <a:lnTo>
                    <a:pt x="144" y="96"/>
                  </a:lnTo>
                  <a:lnTo>
                    <a:pt x="214" y="96"/>
                  </a:lnTo>
                  <a:lnTo>
                    <a:pt x="226" y="98"/>
                  </a:lnTo>
                  <a:lnTo>
                    <a:pt x="230" y="98"/>
                  </a:lnTo>
                  <a:lnTo>
                    <a:pt x="230" y="98"/>
                  </a:lnTo>
                  <a:lnTo>
                    <a:pt x="236" y="102"/>
                  </a:lnTo>
                  <a:lnTo>
                    <a:pt x="238" y="106"/>
                  </a:lnTo>
                  <a:lnTo>
                    <a:pt x="240" y="112"/>
                  </a:lnTo>
                  <a:lnTo>
                    <a:pt x="240" y="112"/>
                  </a:lnTo>
                  <a:lnTo>
                    <a:pt x="240" y="1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74" name="Freeform 244"/>
            <p:cNvSpPr>
              <a:spLocks noEditPoints="1"/>
            </p:cNvSpPr>
            <p:nvPr/>
          </p:nvSpPr>
          <p:spPr bwMode="auto">
            <a:xfrm>
              <a:off x="4000500" y="1479550"/>
              <a:ext cx="38100" cy="381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6" y="24"/>
                </a:cxn>
                <a:cxn ang="0">
                  <a:pos x="20" y="20"/>
                </a:cxn>
                <a:cxn ang="0">
                  <a:pos x="24" y="16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24" y="8"/>
                </a:cxn>
                <a:cxn ang="0">
                  <a:pos x="20" y="4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0" y="14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0" y="10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4" y="10"/>
                </a:cxn>
                <a:cxn ang="0">
                  <a:pos x="16" y="12"/>
                </a:cxn>
                <a:cxn ang="0">
                  <a:pos x="16" y="12"/>
                </a:cxn>
                <a:cxn ang="0">
                  <a:pos x="14" y="14"/>
                </a:cxn>
                <a:cxn ang="0">
                  <a:pos x="12" y="16"/>
                </a:cxn>
              </a:cxnLst>
              <a:rect l="0" t="0" r="r" b="b"/>
              <a:pathLst>
                <a:path w="24" h="24">
                  <a:moveTo>
                    <a:pt x="12" y="0"/>
                  </a:moveTo>
                  <a:lnTo>
                    <a:pt x="12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20" y="20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0" y="4"/>
                  </a:lnTo>
                  <a:lnTo>
                    <a:pt x="16" y="0"/>
                  </a:lnTo>
                  <a:lnTo>
                    <a:pt x="12" y="0"/>
                  </a:lnTo>
                  <a:close/>
                  <a:moveTo>
                    <a:pt x="12" y="16"/>
                  </a:moveTo>
                  <a:lnTo>
                    <a:pt x="12" y="16"/>
                  </a:lnTo>
                  <a:lnTo>
                    <a:pt x="10" y="14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2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75" name="Freeform 245"/>
            <p:cNvSpPr>
              <a:spLocks/>
            </p:cNvSpPr>
            <p:nvPr/>
          </p:nvSpPr>
          <p:spPr bwMode="auto">
            <a:xfrm>
              <a:off x="4000500" y="1479550"/>
              <a:ext cx="38100" cy="381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6" y="24"/>
                </a:cxn>
                <a:cxn ang="0">
                  <a:pos x="20" y="20"/>
                </a:cxn>
                <a:cxn ang="0">
                  <a:pos x="24" y="16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24" y="8"/>
                </a:cxn>
                <a:cxn ang="0">
                  <a:pos x="20" y="4"/>
                </a:cxn>
                <a:cxn ang="0">
                  <a:pos x="16" y="0"/>
                </a:cxn>
                <a:cxn ang="0">
                  <a:pos x="12" y="0"/>
                </a:cxn>
              </a:cxnLst>
              <a:rect l="0" t="0" r="r" b="b"/>
              <a:pathLst>
                <a:path w="24" h="24">
                  <a:moveTo>
                    <a:pt x="12" y="0"/>
                  </a:moveTo>
                  <a:lnTo>
                    <a:pt x="12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20" y="20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0" y="4"/>
                  </a:lnTo>
                  <a:lnTo>
                    <a:pt x="16" y="0"/>
                  </a:lnTo>
                  <a:lnTo>
                    <a:pt x="12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76" name="Freeform 246"/>
            <p:cNvSpPr>
              <a:spLocks/>
            </p:cNvSpPr>
            <p:nvPr/>
          </p:nvSpPr>
          <p:spPr bwMode="auto">
            <a:xfrm>
              <a:off x="4013200" y="1492250"/>
              <a:ext cx="12700" cy="12700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4" y="8"/>
                </a:cxn>
                <a:cxn ang="0">
                  <a:pos x="2" y="6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6" y="2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6" y="6"/>
                </a:cxn>
                <a:cxn ang="0">
                  <a:pos x="4" y="8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8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grpSp>
        <p:nvGrpSpPr>
          <p:cNvPr id="477" name="Group 77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9167099" y="3044598"/>
            <a:ext cx="415799" cy="475199"/>
            <a:chOff x="4800600" y="1962150"/>
            <a:chExt cx="355600" cy="4064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78" name="Freeform 78"/>
            <p:cNvSpPr>
              <a:spLocks/>
            </p:cNvSpPr>
            <p:nvPr/>
          </p:nvSpPr>
          <p:spPr bwMode="auto">
            <a:xfrm>
              <a:off x="5080000" y="2279650"/>
              <a:ext cx="25400" cy="25400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4" y="14"/>
                </a:cxn>
                <a:cxn ang="0">
                  <a:pos x="16" y="1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4" y="16"/>
                </a:cxn>
                <a:cxn ang="0">
                  <a:pos x="8" y="16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lnTo>
                    <a:pt x="8" y="16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8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79" name="Freeform 79"/>
            <p:cNvSpPr>
              <a:spLocks/>
            </p:cNvSpPr>
            <p:nvPr/>
          </p:nvSpPr>
          <p:spPr bwMode="auto">
            <a:xfrm>
              <a:off x="5080000" y="2279650"/>
              <a:ext cx="25400" cy="25400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4" y="14"/>
                </a:cxn>
                <a:cxn ang="0">
                  <a:pos x="16" y="1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4" y="16"/>
                </a:cxn>
                <a:cxn ang="0">
                  <a:pos x="8" y="16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lnTo>
                    <a:pt x="8" y="16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8" y="16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80" name="Freeform 80"/>
            <p:cNvSpPr>
              <a:spLocks/>
            </p:cNvSpPr>
            <p:nvPr/>
          </p:nvSpPr>
          <p:spPr bwMode="auto">
            <a:xfrm>
              <a:off x="5080000" y="2203450"/>
              <a:ext cx="25400" cy="25400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4" y="14"/>
                </a:cxn>
                <a:cxn ang="0">
                  <a:pos x="16" y="1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4" y="16"/>
                </a:cxn>
                <a:cxn ang="0">
                  <a:pos x="8" y="16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lnTo>
                    <a:pt x="8" y="16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8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81" name="Freeform 81"/>
            <p:cNvSpPr>
              <a:spLocks/>
            </p:cNvSpPr>
            <p:nvPr/>
          </p:nvSpPr>
          <p:spPr bwMode="auto">
            <a:xfrm>
              <a:off x="5080000" y="2203450"/>
              <a:ext cx="25400" cy="25400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4" y="14"/>
                </a:cxn>
                <a:cxn ang="0">
                  <a:pos x="16" y="1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4" y="16"/>
                </a:cxn>
                <a:cxn ang="0">
                  <a:pos x="8" y="16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lnTo>
                    <a:pt x="8" y="16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8" y="16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82" name="Freeform 82"/>
            <p:cNvSpPr>
              <a:spLocks/>
            </p:cNvSpPr>
            <p:nvPr/>
          </p:nvSpPr>
          <p:spPr bwMode="auto">
            <a:xfrm>
              <a:off x="5080000" y="2127250"/>
              <a:ext cx="25400" cy="25400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4" y="14"/>
                </a:cxn>
                <a:cxn ang="0">
                  <a:pos x="16" y="1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4" y="16"/>
                </a:cxn>
                <a:cxn ang="0">
                  <a:pos x="8" y="16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lnTo>
                    <a:pt x="8" y="16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8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83" name="Freeform 83"/>
            <p:cNvSpPr>
              <a:spLocks/>
            </p:cNvSpPr>
            <p:nvPr/>
          </p:nvSpPr>
          <p:spPr bwMode="auto">
            <a:xfrm>
              <a:off x="5080000" y="2127250"/>
              <a:ext cx="25400" cy="25400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4" y="14"/>
                </a:cxn>
                <a:cxn ang="0">
                  <a:pos x="16" y="1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4" y="16"/>
                </a:cxn>
                <a:cxn ang="0">
                  <a:pos x="8" y="16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lnTo>
                    <a:pt x="8" y="16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8" y="16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84" name="Freeform 143"/>
            <p:cNvSpPr>
              <a:spLocks noEditPoints="1"/>
            </p:cNvSpPr>
            <p:nvPr/>
          </p:nvSpPr>
          <p:spPr bwMode="auto">
            <a:xfrm>
              <a:off x="4800600" y="1962150"/>
              <a:ext cx="355600" cy="406400"/>
            </a:xfrm>
            <a:custGeom>
              <a:avLst/>
              <a:gdLst/>
              <a:ahLst/>
              <a:cxnLst>
                <a:cxn ang="0">
                  <a:pos x="72" y="4"/>
                </a:cxn>
                <a:cxn ang="0">
                  <a:pos x="10" y="28"/>
                </a:cxn>
                <a:cxn ang="0">
                  <a:pos x="0" y="204"/>
                </a:cxn>
                <a:cxn ang="0">
                  <a:pos x="10" y="228"/>
                </a:cxn>
                <a:cxn ang="0">
                  <a:pos x="72" y="252"/>
                </a:cxn>
                <a:cxn ang="0">
                  <a:pos x="132" y="256"/>
                </a:cxn>
                <a:cxn ang="0">
                  <a:pos x="202" y="236"/>
                </a:cxn>
                <a:cxn ang="0">
                  <a:pos x="224" y="204"/>
                </a:cxn>
                <a:cxn ang="0">
                  <a:pos x="222" y="40"/>
                </a:cxn>
                <a:cxn ang="0">
                  <a:pos x="172" y="8"/>
                </a:cxn>
                <a:cxn ang="0">
                  <a:pos x="208" y="204"/>
                </a:cxn>
                <a:cxn ang="0">
                  <a:pos x="192" y="224"/>
                </a:cxn>
                <a:cxn ang="0">
                  <a:pos x="132" y="240"/>
                </a:cxn>
                <a:cxn ang="0">
                  <a:pos x="74" y="238"/>
                </a:cxn>
                <a:cxn ang="0">
                  <a:pos x="24" y="218"/>
                </a:cxn>
                <a:cxn ang="0">
                  <a:pos x="16" y="174"/>
                </a:cxn>
                <a:cxn ang="0">
                  <a:pos x="56" y="194"/>
                </a:cxn>
                <a:cxn ang="0">
                  <a:pos x="142" y="198"/>
                </a:cxn>
                <a:cxn ang="0">
                  <a:pos x="200" y="180"/>
                </a:cxn>
                <a:cxn ang="0">
                  <a:pos x="208" y="156"/>
                </a:cxn>
                <a:cxn ang="0">
                  <a:pos x="206" y="164"/>
                </a:cxn>
                <a:cxn ang="0">
                  <a:pos x="166" y="186"/>
                </a:cxn>
                <a:cxn ang="0">
                  <a:pos x="112" y="192"/>
                </a:cxn>
                <a:cxn ang="0">
                  <a:pos x="44" y="182"/>
                </a:cxn>
                <a:cxn ang="0">
                  <a:pos x="16" y="156"/>
                </a:cxn>
                <a:cxn ang="0">
                  <a:pos x="16" y="126"/>
                </a:cxn>
                <a:cxn ang="0">
                  <a:pos x="44" y="142"/>
                </a:cxn>
                <a:cxn ang="0">
                  <a:pos x="112" y="152"/>
                </a:cxn>
                <a:cxn ang="0">
                  <a:pos x="192" y="138"/>
                </a:cxn>
                <a:cxn ang="0">
                  <a:pos x="208" y="108"/>
                </a:cxn>
                <a:cxn ang="0">
                  <a:pos x="208" y="108"/>
                </a:cxn>
                <a:cxn ang="0">
                  <a:pos x="180" y="134"/>
                </a:cxn>
                <a:cxn ang="0">
                  <a:pos x="112" y="144"/>
                </a:cxn>
                <a:cxn ang="0">
                  <a:pos x="58" y="138"/>
                </a:cxn>
                <a:cxn ang="0">
                  <a:pos x="18" y="116"/>
                </a:cxn>
                <a:cxn ang="0">
                  <a:pos x="16" y="108"/>
                </a:cxn>
                <a:cxn ang="0">
                  <a:pos x="34" y="90"/>
                </a:cxn>
                <a:cxn ang="0">
                  <a:pos x="112" y="104"/>
                </a:cxn>
                <a:cxn ang="0">
                  <a:pos x="200" y="86"/>
                </a:cxn>
                <a:cxn ang="0">
                  <a:pos x="112" y="88"/>
                </a:cxn>
                <a:cxn ang="0">
                  <a:pos x="44" y="78"/>
                </a:cxn>
                <a:cxn ang="0">
                  <a:pos x="16" y="52"/>
                </a:cxn>
                <a:cxn ang="0">
                  <a:pos x="32" y="32"/>
                </a:cxn>
                <a:cxn ang="0">
                  <a:pos x="92" y="16"/>
                </a:cxn>
                <a:cxn ang="0">
                  <a:pos x="150" y="18"/>
                </a:cxn>
                <a:cxn ang="0">
                  <a:pos x="200" y="38"/>
                </a:cxn>
                <a:cxn ang="0">
                  <a:pos x="206" y="60"/>
                </a:cxn>
                <a:cxn ang="0">
                  <a:pos x="166" y="82"/>
                </a:cxn>
              </a:cxnLst>
              <a:rect l="0" t="0" r="r" b="b"/>
              <a:pathLst>
                <a:path w="224" h="256">
                  <a:moveTo>
                    <a:pt x="112" y="0"/>
                  </a:moveTo>
                  <a:lnTo>
                    <a:pt x="112" y="0"/>
                  </a:lnTo>
                  <a:lnTo>
                    <a:pt x="92" y="0"/>
                  </a:lnTo>
                  <a:lnTo>
                    <a:pt x="72" y="4"/>
                  </a:lnTo>
                  <a:lnTo>
                    <a:pt x="52" y="8"/>
                  </a:lnTo>
                  <a:lnTo>
                    <a:pt x="36" y="12"/>
                  </a:lnTo>
                  <a:lnTo>
                    <a:pt x="22" y="20"/>
                  </a:lnTo>
                  <a:lnTo>
                    <a:pt x="10" y="28"/>
                  </a:lnTo>
                  <a:lnTo>
                    <a:pt x="2" y="40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204"/>
                  </a:lnTo>
                  <a:lnTo>
                    <a:pt x="0" y="204"/>
                  </a:lnTo>
                  <a:lnTo>
                    <a:pt x="0" y="210"/>
                  </a:lnTo>
                  <a:lnTo>
                    <a:pt x="2" y="216"/>
                  </a:lnTo>
                  <a:lnTo>
                    <a:pt x="10" y="228"/>
                  </a:lnTo>
                  <a:lnTo>
                    <a:pt x="22" y="236"/>
                  </a:lnTo>
                  <a:lnTo>
                    <a:pt x="36" y="244"/>
                  </a:lnTo>
                  <a:lnTo>
                    <a:pt x="52" y="248"/>
                  </a:lnTo>
                  <a:lnTo>
                    <a:pt x="72" y="252"/>
                  </a:lnTo>
                  <a:lnTo>
                    <a:pt x="92" y="256"/>
                  </a:lnTo>
                  <a:lnTo>
                    <a:pt x="112" y="256"/>
                  </a:lnTo>
                  <a:lnTo>
                    <a:pt x="112" y="256"/>
                  </a:lnTo>
                  <a:lnTo>
                    <a:pt x="132" y="256"/>
                  </a:lnTo>
                  <a:lnTo>
                    <a:pt x="152" y="252"/>
                  </a:lnTo>
                  <a:lnTo>
                    <a:pt x="172" y="248"/>
                  </a:lnTo>
                  <a:lnTo>
                    <a:pt x="188" y="244"/>
                  </a:lnTo>
                  <a:lnTo>
                    <a:pt x="202" y="236"/>
                  </a:lnTo>
                  <a:lnTo>
                    <a:pt x="214" y="228"/>
                  </a:lnTo>
                  <a:lnTo>
                    <a:pt x="222" y="216"/>
                  </a:lnTo>
                  <a:lnTo>
                    <a:pt x="224" y="210"/>
                  </a:lnTo>
                  <a:lnTo>
                    <a:pt x="224" y="204"/>
                  </a:lnTo>
                  <a:lnTo>
                    <a:pt x="224" y="52"/>
                  </a:lnTo>
                  <a:lnTo>
                    <a:pt x="224" y="52"/>
                  </a:lnTo>
                  <a:lnTo>
                    <a:pt x="224" y="46"/>
                  </a:lnTo>
                  <a:lnTo>
                    <a:pt x="222" y="40"/>
                  </a:lnTo>
                  <a:lnTo>
                    <a:pt x="214" y="28"/>
                  </a:lnTo>
                  <a:lnTo>
                    <a:pt x="202" y="20"/>
                  </a:lnTo>
                  <a:lnTo>
                    <a:pt x="188" y="12"/>
                  </a:lnTo>
                  <a:lnTo>
                    <a:pt x="172" y="8"/>
                  </a:lnTo>
                  <a:lnTo>
                    <a:pt x="152" y="4"/>
                  </a:lnTo>
                  <a:lnTo>
                    <a:pt x="132" y="0"/>
                  </a:lnTo>
                  <a:lnTo>
                    <a:pt x="112" y="0"/>
                  </a:lnTo>
                  <a:close/>
                  <a:moveTo>
                    <a:pt x="208" y="204"/>
                  </a:moveTo>
                  <a:lnTo>
                    <a:pt x="208" y="204"/>
                  </a:lnTo>
                  <a:lnTo>
                    <a:pt x="206" y="212"/>
                  </a:lnTo>
                  <a:lnTo>
                    <a:pt x="200" y="218"/>
                  </a:lnTo>
                  <a:lnTo>
                    <a:pt x="192" y="224"/>
                  </a:lnTo>
                  <a:lnTo>
                    <a:pt x="180" y="230"/>
                  </a:lnTo>
                  <a:lnTo>
                    <a:pt x="166" y="234"/>
                  </a:lnTo>
                  <a:lnTo>
                    <a:pt x="150" y="238"/>
                  </a:lnTo>
                  <a:lnTo>
                    <a:pt x="132" y="240"/>
                  </a:lnTo>
                  <a:lnTo>
                    <a:pt x="112" y="240"/>
                  </a:lnTo>
                  <a:lnTo>
                    <a:pt x="112" y="240"/>
                  </a:lnTo>
                  <a:lnTo>
                    <a:pt x="92" y="240"/>
                  </a:lnTo>
                  <a:lnTo>
                    <a:pt x="74" y="238"/>
                  </a:lnTo>
                  <a:lnTo>
                    <a:pt x="58" y="234"/>
                  </a:lnTo>
                  <a:lnTo>
                    <a:pt x="44" y="230"/>
                  </a:lnTo>
                  <a:lnTo>
                    <a:pt x="32" y="224"/>
                  </a:lnTo>
                  <a:lnTo>
                    <a:pt x="24" y="218"/>
                  </a:lnTo>
                  <a:lnTo>
                    <a:pt x="18" y="212"/>
                  </a:lnTo>
                  <a:lnTo>
                    <a:pt x="16" y="204"/>
                  </a:lnTo>
                  <a:lnTo>
                    <a:pt x="16" y="174"/>
                  </a:lnTo>
                  <a:lnTo>
                    <a:pt x="16" y="174"/>
                  </a:lnTo>
                  <a:lnTo>
                    <a:pt x="24" y="180"/>
                  </a:lnTo>
                  <a:lnTo>
                    <a:pt x="32" y="186"/>
                  </a:lnTo>
                  <a:lnTo>
                    <a:pt x="44" y="190"/>
                  </a:lnTo>
                  <a:lnTo>
                    <a:pt x="56" y="194"/>
                  </a:lnTo>
                  <a:lnTo>
                    <a:pt x="82" y="198"/>
                  </a:lnTo>
                  <a:lnTo>
                    <a:pt x="112" y="200"/>
                  </a:lnTo>
                  <a:lnTo>
                    <a:pt x="112" y="200"/>
                  </a:lnTo>
                  <a:lnTo>
                    <a:pt x="142" y="198"/>
                  </a:lnTo>
                  <a:lnTo>
                    <a:pt x="168" y="194"/>
                  </a:lnTo>
                  <a:lnTo>
                    <a:pt x="180" y="190"/>
                  </a:lnTo>
                  <a:lnTo>
                    <a:pt x="192" y="186"/>
                  </a:lnTo>
                  <a:lnTo>
                    <a:pt x="200" y="180"/>
                  </a:lnTo>
                  <a:lnTo>
                    <a:pt x="208" y="174"/>
                  </a:lnTo>
                  <a:lnTo>
                    <a:pt x="208" y="204"/>
                  </a:lnTo>
                  <a:close/>
                  <a:moveTo>
                    <a:pt x="208" y="156"/>
                  </a:moveTo>
                  <a:lnTo>
                    <a:pt x="208" y="156"/>
                  </a:lnTo>
                  <a:lnTo>
                    <a:pt x="208" y="156"/>
                  </a:lnTo>
                  <a:lnTo>
                    <a:pt x="208" y="156"/>
                  </a:lnTo>
                  <a:lnTo>
                    <a:pt x="208" y="156"/>
                  </a:lnTo>
                  <a:lnTo>
                    <a:pt x="206" y="164"/>
                  </a:lnTo>
                  <a:lnTo>
                    <a:pt x="200" y="170"/>
                  </a:lnTo>
                  <a:lnTo>
                    <a:pt x="192" y="176"/>
                  </a:lnTo>
                  <a:lnTo>
                    <a:pt x="180" y="182"/>
                  </a:lnTo>
                  <a:lnTo>
                    <a:pt x="166" y="186"/>
                  </a:lnTo>
                  <a:lnTo>
                    <a:pt x="150" y="190"/>
                  </a:lnTo>
                  <a:lnTo>
                    <a:pt x="132" y="192"/>
                  </a:lnTo>
                  <a:lnTo>
                    <a:pt x="112" y="192"/>
                  </a:lnTo>
                  <a:lnTo>
                    <a:pt x="112" y="192"/>
                  </a:lnTo>
                  <a:lnTo>
                    <a:pt x="92" y="192"/>
                  </a:lnTo>
                  <a:lnTo>
                    <a:pt x="74" y="190"/>
                  </a:lnTo>
                  <a:lnTo>
                    <a:pt x="58" y="186"/>
                  </a:lnTo>
                  <a:lnTo>
                    <a:pt x="44" y="182"/>
                  </a:lnTo>
                  <a:lnTo>
                    <a:pt x="32" y="176"/>
                  </a:lnTo>
                  <a:lnTo>
                    <a:pt x="24" y="170"/>
                  </a:lnTo>
                  <a:lnTo>
                    <a:pt x="18" y="164"/>
                  </a:lnTo>
                  <a:lnTo>
                    <a:pt x="16" y="156"/>
                  </a:lnTo>
                  <a:lnTo>
                    <a:pt x="16" y="156"/>
                  </a:lnTo>
                  <a:lnTo>
                    <a:pt x="16" y="156"/>
                  </a:lnTo>
                  <a:lnTo>
                    <a:pt x="16" y="156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24" y="132"/>
                  </a:lnTo>
                  <a:lnTo>
                    <a:pt x="32" y="138"/>
                  </a:lnTo>
                  <a:lnTo>
                    <a:pt x="44" y="142"/>
                  </a:lnTo>
                  <a:lnTo>
                    <a:pt x="56" y="146"/>
                  </a:lnTo>
                  <a:lnTo>
                    <a:pt x="82" y="150"/>
                  </a:lnTo>
                  <a:lnTo>
                    <a:pt x="112" y="152"/>
                  </a:lnTo>
                  <a:lnTo>
                    <a:pt x="112" y="152"/>
                  </a:lnTo>
                  <a:lnTo>
                    <a:pt x="142" y="150"/>
                  </a:lnTo>
                  <a:lnTo>
                    <a:pt x="168" y="146"/>
                  </a:lnTo>
                  <a:lnTo>
                    <a:pt x="180" y="142"/>
                  </a:lnTo>
                  <a:lnTo>
                    <a:pt x="192" y="138"/>
                  </a:lnTo>
                  <a:lnTo>
                    <a:pt x="200" y="132"/>
                  </a:lnTo>
                  <a:lnTo>
                    <a:pt x="208" y="126"/>
                  </a:lnTo>
                  <a:lnTo>
                    <a:pt x="208" y="156"/>
                  </a:lnTo>
                  <a:close/>
                  <a:moveTo>
                    <a:pt x="208" y="108"/>
                  </a:moveTo>
                  <a:lnTo>
                    <a:pt x="208" y="108"/>
                  </a:lnTo>
                  <a:lnTo>
                    <a:pt x="208" y="108"/>
                  </a:lnTo>
                  <a:lnTo>
                    <a:pt x="208" y="108"/>
                  </a:lnTo>
                  <a:lnTo>
                    <a:pt x="208" y="108"/>
                  </a:lnTo>
                  <a:lnTo>
                    <a:pt x="206" y="116"/>
                  </a:lnTo>
                  <a:lnTo>
                    <a:pt x="200" y="122"/>
                  </a:lnTo>
                  <a:lnTo>
                    <a:pt x="192" y="128"/>
                  </a:lnTo>
                  <a:lnTo>
                    <a:pt x="180" y="134"/>
                  </a:lnTo>
                  <a:lnTo>
                    <a:pt x="166" y="138"/>
                  </a:lnTo>
                  <a:lnTo>
                    <a:pt x="150" y="142"/>
                  </a:lnTo>
                  <a:lnTo>
                    <a:pt x="132" y="144"/>
                  </a:lnTo>
                  <a:lnTo>
                    <a:pt x="112" y="144"/>
                  </a:lnTo>
                  <a:lnTo>
                    <a:pt x="112" y="144"/>
                  </a:lnTo>
                  <a:lnTo>
                    <a:pt x="92" y="144"/>
                  </a:lnTo>
                  <a:lnTo>
                    <a:pt x="74" y="142"/>
                  </a:lnTo>
                  <a:lnTo>
                    <a:pt x="58" y="138"/>
                  </a:lnTo>
                  <a:lnTo>
                    <a:pt x="44" y="134"/>
                  </a:lnTo>
                  <a:lnTo>
                    <a:pt x="32" y="128"/>
                  </a:lnTo>
                  <a:lnTo>
                    <a:pt x="24" y="122"/>
                  </a:lnTo>
                  <a:lnTo>
                    <a:pt x="18" y="116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16" y="80"/>
                  </a:lnTo>
                  <a:lnTo>
                    <a:pt x="16" y="80"/>
                  </a:lnTo>
                  <a:lnTo>
                    <a:pt x="24" y="86"/>
                  </a:lnTo>
                  <a:lnTo>
                    <a:pt x="34" y="90"/>
                  </a:lnTo>
                  <a:lnTo>
                    <a:pt x="58" y="98"/>
                  </a:lnTo>
                  <a:lnTo>
                    <a:pt x="84" y="102"/>
                  </a:lnTo>
                  <a:lnTo>
                    <a:pt x="112" y="104"/>
                  </a:lnTo>
                  <a:lnTo>
                    <a:pt x="112" y="104"/>
                  </a:lnTo>
                  <a:lnTo>
                    <a:pt x="140" y="102"/>
                  </a:lnTo>
                  <a:lnTo>
                    <a:pt x="166" y="98"/>
                  </a:lnTo>
                  <a:lnTo>
                    <a:pt x="190" y="90"/>
                  </a:lnTo>
                  <a:lnTo>
                    <a:pt x="200" y="86"/>
                  </a:lnTo>
                  <a:lnTo>
                    <a:pt x="208" y="80"/>
                  </a:lnTo>
                  <a:lnTo>
                    <a:pt x="208" y="108"/>
                  </a:lnTo>
                  <a:close/>
                  <a:moveTo>
                    <a:pt x="112" y="88"/>
                  </a:moveTo>
                  <a:lnTo>
                    <a:pt x="112" y="88"/>
                  </a:lnTo>
                  <a:lnTo>
                    <a:pt x="92" y="88"/>
                  </a:lnTo>
                  <a:lnTo>
                    <a:pt x="74" y="86"/>
                  </a:lnTo>
                  <a:lnTo>
                    <a:pt x="58" y="82"/>
                  </a:lnTo>
                  <a:lnTo>
                    <a:pt x="44" y="78"/>
                  </a:lnTo>
                  <a:lnTo>
                    <a:pt x="32" y="72"/>
                  </a:lnTo>
                  <a:lnTo>
                    <a:pt x="24" y="66"/>
                  </a:lnTo>
                  <a:lnTo>
                    <a:pt x="18" y="60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8" y="44"/>
                  </a:lnTo>
                  <a:lnTo>
                    <a:pt x="24" y="38"/>
                  </a:lnTo>
                  <a:lnTo>
                    <a:pt x="32" y="32"/>
                  </a:lnTo>
                  <a:lnTo>
                    <a:pt x="44" y="26"/>
                  </a:lnTo>
                  <a:lnTo>
                    <a:pt x="58" y="22"/>
                  </a:lnTo>
                  <a:lnTo>
                    <a:pt x="74" y="18"/>
                  </a:lnTo>
                  <a:lnTo>
                    <a:pt x="92" y="16"/>
                  </a:lnTo>
                  <a:lnTo>
                    <a:pt x="112" y="16"/>
                  </a:lnTo>
                  <a:lnTo>
                    <a:pt x="112" y="16"/>
                  </a:lnTo>
                  <a:lnTo>
                    <a:pt x="132" y="16"/>
                  </a:lnTo>
                  <a:lnTo>
                    <a:pt x="150" y="18"/>
                  </a:lnTo>
                  <a:lnTo>
                    <a:pt x="166" y="22"/>
                  </a:lnTo>
                  <a:lnTo>
                    <a:pt x="180" y="26"/>
                  </a:lnTo>
                  <a:lnTo>
                    <a:pt x="192" y="32"/>
                  </a:lnTo>
                  <a:lnTo>
                    <a:pt x="200" y="38"/>
                  </a:lnTo>
                  <a:lnTo>
                    <a:pt x="206" y="44"/>
                  </a:lnTo>
                  <a:lnTo>
                    <a:pt x="208" y="52"/>
                  </a:lnTo>
                  <a:lnTo>
                    <a:pt x="208" y="52"/>
                  </a:lnTo>
                  <a:lnTo>
                    <a:pt x="206" y="60"/>
                  </a:lnTo>
                  <a:lnTo>
                    <a:pt x="200" y="66"/>
                  </a:lnTo>
                  <a:lnTo>
                    <a:pt x="192" y="72"/>
                  </a:lnTo>
                  <a:lnTo>
                    <a:pt x="180" y="78"/>
                  </a:lnTo>
                  <a:lnTo>
                    <a:pt x="166" y="82"/>
                  </a:lnTo>
                  <a:lnTo>
                    <a:pt x="150" y="86"/>
                  </a:lnTo>
                  <a:lnTo>
                    <a:pt x="132" y="88"/>
                  </a:lnTo>
                  <a:lnTo>
                    <a:pt x="112" y="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grpSp>
        <p:nvGrpSpPr>
          <p:cNvPr id="485" name="Group 85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7236602" y="3994995"/>
            <a:ext cx="475199" cy="475199"/>
            <a:chOff x="3149600" y="2774950"/>
            <a:chExt cx="406400" cy="4064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86" name="Freeform 110"/>
            <p:cNvSpPr>
              <a:spLocks noEditPoints="1"/>
            </p:cNvSpPr>
            <p:nvPr/>
          </p:nvSpPr>
          <p:spPr bwMode="auto">
            <a:xfrm>
              <a:off x="3327400" y="2978150"/>
              <a:ext cx="63500" cy="63500"/>
            </a:xfrm>
            <a:custGeom>
              <a:avLst/>
              <a:gdLst/>
              <a:ahLst/>
              <a:cxnLst>
                <a:cxn ang="0">
                  <a:pos x="20" y="40"/>
                </a:cxn>
                <a:cxn ang="0">
                  <a:pos x="20" y="40"/>
                </a:cxn>
                <a:cxn ang="0">
                  <a:pos x="28" y="38"/>
                </a:cxn>
                <a:cxn ang="0">
                  <a:pos x="34" y="34"/>
                </a:cxn>
                <a:cxn ang="0">
                  <a:pos x="38" y="28"/>
                </a:cxn>
                <a:cxn ang="0">
                  <a:pos x="40" y="20"/>
                </a:cxn>
                <a:cxn ang="0">
                  <a:pos x="40" y="20"/>
                </a:cxn>
                <a:cxn ang="0">
                  <a:pos x="38" y="12"/>
                </a:cxn>
                <a:cxn ang="0">
                  <a:pos x="34" y="6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28"/>
                </a:cxn>
                <a:cxn ang="0">
                  <a:pos x="6" y="34"/>
                </a:cxn>
                <a:cxn ang="0">
                  <a:pos x="12" y="38"/>
                </a:cxn>
                <a:cxn ang="0">
                  <a:pos x="20" y="40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24" y="8"/>
                </a:cxn>
                <a:cxn ang="0">
                  <a:pos x="28" y="12"/>
                </a:cxn>
                <a:cxn ang="0">
                  <a:pos x="32" y="16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4"/>
                </a:cxn>
                <a:cxn ang="0">
                  <a:pos x="28" y="28"/>
                </a:cxn>
                <a:cxn ang="0">
                  <a:pos x="24" y="32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16" y="32"/>
                </a:cxn>
                <a:cxn ang="0">
                  <a:pos x="12" y="28"/>
                </a:cxn>
                <a:cxn ang="0">
                  <a:pos x="8" y="24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8" y="16"/>
                </a:cxn>
                <a:cxn ang="0">
                  <a:pos x="12" y="12"/>
                </a:cxn>
                <a:cxn ang="0">
                  <a:pos x="16" y="8"/>
                </a:cxn>
                <a:cxn ang="0">
                  <a:pos x="20" y="8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lnTo>
                    <a:pt x="20" y="40"/>
                  </a:lnTo>
                  <a:lnTo>
                    <a:pt x="28" y="38"/>
                  </a:lnTo>
                  <a:lnTo>
                    <a:pt x="34" y="34"/>
                  </a:lnTo>
                  <a:lnTo>
                    <a:pt x="38" y="28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12"/>
                  </a:lnTo>
                  <a:lnTo>
                    <a:pt x="34" y="6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8"/>
                  </a:lnTo>
                  <a:lnTo>
                    <a:pt x="6" y="34"/>
                  </a:lnTo>
                  <a:lnTo>
                    <a:pt x="12" y="38"/>
                  </a:lnTo>
                  <a:lnTo>
                    <a:pt x="20" y="40"/>
                  </a:lnTo>
                  <a:close/>
                  <a:moveTo>
                    <a:pt x="20" y="8"/>
                  </a:moveTo>
                  <a:lnTo>
                    <a:pt x="20" y="8"/>
                  </a:lnTo>
                  <a:lnTo>
                    <a:pt x="24" y="8"/>
                  </a:lnTo>
                  <a:lnTo>
                    <a:pt x="28" y="12"/>
                  </a:lnTo>
                  <a:lnTo>
                    <a:pt x="32" y="1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4"/>
                  </a:lnTo>
                  <a:lnTo>
                    <a:pt x="28" y="28"/>
                  </a:lnTo>
                  <a:lnTo>
                    <a:pt x="24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16" y="32"/>
                  </a:lnTo>
                  <a:lnTo>
                    <a:pt x="12" y="28"/>
                  </a:lnTo>
                  <a:lnTo>
                    <a:pt x="8" y="24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16"/>
                  </a:lnTo>
                  <a:lnTo>
                    <a:pt x="12" y="12"/>
                  </a:lnTo>
                  <a:lnTo>
                    <a:pt x="16" y="8"/>
                  </a:lnTo>
                  <a:lnTo>
                    <a:pt x="2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87" name="Freeform 113"/>
            <p:cNvSpPr>
              <a:spLocks noEditPoints="1"/>
            </p:cNvSpPr>
            <p:nvPr/>
          </p:nvSpPr>
          <p:spPr bwMode="auto">
            <a:xfrm>
              <a:off x="3492500" y="2774950"/>
              <a:ext cx="63500" cy="6350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28"/>
                </a:cxn>
                <a:cxn ang="0">
                  <a:pos x="6" y="34"/>
                </a:cxn>
                <a:cxn ang="0">
                  <a:pos x="12" y="38"/>
                </a:cxn>
                <a:cxn ang="0">
                  <a:pos x="20" y="40"/>
                </a:cxn>
                <a:cxn ang="0">
                  <a:pos x="20" y="40"/>
                </a:cxn>
                <a:cxn ang="0">
                  <a:pos x="28" y="38"/>
                </a:cxn>
                <a:cxn ang="0">
                  <a:pos x="34" y="34"/>
                </a:cxn>
                <a:cxn ang="0">
                  <a:pos x="38" y="28"/>
                </a:cxn>
                <a:cxn ang="0">
                  <a:pos x="40" y="20"/>
                </a:cxn>
                <a:cxn ang="0">
                  <a:pos x="40" y="20"/>
                </a:cxn>
                <a:cxn ang="0">
                  <a:pos x="38" y="12"/>
                </a:cxn>
                <a:cxn ang="0">
                  <a:pos x="34" y="6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16" y="32"/>
                </a:cxn>
                <a:cxn ang="0">
                  <a:pos x="12" y="28"/>
                </a:cxn>
                <a:cxn ang="0">
                  <a:pos x="8" y="24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8" y="16"/>
                </a:cxn>
                <a:cxn ang="0">
                  <a:pos x="12" y="12"/>
                </a:cxn>
                <a:cxn ang="0">
                  <a:pos x="16" y="8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24" y="8"/>
                </a:cxn>
                <a:cxn ang="0">
                  <a:pos x="28" y="12"/>
                </a:cxn>
                <a:cxn ang="0">
                  <a:pos x="32" y="16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4"/>
                </a:cxn>
                <a:cxn ang="0">
                  <a:pos x="28" y="28"/>
                </a:cxn>
                <a:cxn ang="0">
                  <a:pos x="24" y="32"/>
                </a:cxn>
                <a:cxn ang="0">
                  <a:pos x="20" y="32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8"/>
                  </a:lnTo>
                  <a:lnTo>
                    <a:pt x="6" y="34"/>
                  </a:lnTo>
                  <a:lnTo>
                    <a:pt x="12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8" y="38"/>
                  </a:lnTo>
                  <a:lnTo>
                    <a:pt x="34" y="34"/>
                  </a:lnTo>
                  <a:lnTo>
                    <a:pt x="38" y="28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12"/>
                  </a:lnTo>
                  <a:lnTo>
                    <a:pt x="34" y="6"/>
                  </a:lnTo>
                  <a:lnTo>
                    <a:pt x="28" y="2"/>
                  </a:lnTo>
                  <a:lnTo>
                    <a:pt x="20" y="0"/>
                  </a:lnTo>
                  <a:close/>
                  <a:moveTo>
                    <a:pt x="20" y="32"/>
                  </a:moveTo>
                  <a:lnTo>
                    <a:pt x="20" y="32"/>
                  </a:lnTo>
                  <a:lnTo>
                    <a:pt x="16" y="32"/>
                  </a:lnTo>
                  <a:lnTo>
                    <a:pt x="12" y="28"/>
                  </a:lnTo>
                  <a:lnTo>
                    <a:pt x="8" y="24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16"/>
                  </a:lnTo>
                  <a:lnTo>
                    <a:pt x="12" y="12"/>
                  </a:lnTo>
                  <a:lnTo>
                    <a:pt x="16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4" y="8"/>
                  </a:lnTo>
                  <a:lnTo>
                    <a:pt x="28" y="12"/>
                  </a:lnTo>
                  <a:lnTo>
                    <a:pt x="32" y="1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4"/>
                  </a:lnTo>
                  <a:lnTo>
                    <a:pt x="28" y="28"/>
                  </a:lnTo>
                  <a:lnTo>
                    <a:pt x="24" y="32"/>
                  </a:lnTo>
                  <a:lnTo>
                    <a:pt x="20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88" name="Freeform 116"/>
            <p:cNvSpPr>
              <a:spLocks noEditPoints="1"/>
            </p:cNvSpPr>
            <p:nvPr/>
          </p:nvSpPr>
          <p:spPr bwMode="auto">
            <a:xfrm>
              <a:off x="3251200" y="2965450"/>
              <a:ext cx="50800" cy="5080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10" y="30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22" y="30"/>
                </a:cxn>
                <a:cxn ang="0">
                  <a:pos x="28" y="28"/>
                </a:cxn>
                <a:cxn ang="0">
                  <a:pos x="30" y="22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30" y="10"/>
                </a:cxn>
                <a:cxn ang="0">
                  <a:pos x="28" y="4"/>
                </a:cxn>
                <a:cxn ang="0">
                  <a:pos x="22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20" y="8"/>
                </a:cxn>
                <a:cxn ang="0">
                  <a:pos x="22" y="10"/>
                </a:cxn>
                <a:cxn ang="0">
                  <a:pos x="24" y="12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24" y="20"/>
                </a:cxn>
                <a:cxn ang="0">
                  <a:pos x="22" y="22"/>
                </a:cxn>
                <a:cxn ang="0">
                  <a:pos x="20" y="24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2" y="24"/>
                </a:cxn>
                <a:cxn ang="0">
                  <a:pos x="10" y="22"/>
                </a:cxn>
                <a:cxn ang="0">
                  <a:pos x="8" y="20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8" y="12"/>
                </a:cxn>
                <a:cxn ang="0">
                  <a:pos x="10" y="10"/>
                </a:cxn>
                <a:cxn ang="0">
                  <a:pos x="12" y="8"/>
                </a:cxn>
                <a:cxn ang="0">
                  <a:pos x="16" y="8"/>
                </a:cxn>
              </a:cxnLst>
              <a:rect l="0" t="0" r="r" b="b"/>
              <a:pathLst>
                <a:path w="32" h="32">
                  <a:moveTo>
                    <a:pt x="0" y="16"/>
                  </a:moveTo>
                  <a:lnTo>
                    <a:pt x="0" y="16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10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30"/>
                  </a:lnTo>
                  <a:lnTo>
                    <a:pt x="28" y="28"/>
                  </a:lnTo>
                  <a:lnTo>
                    <a:pt x="30" y="2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0"/>
                  </a:lnTo>
                  <a:lnTo>
                    <a:pt x="28" y="4"/>
                  </a:lnTo>
                  <a:lnTo>
                    <a:pt x="22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close/>
                  <a:moveTo>
                    <a:pt x="16" y="8"/>
                  </a:moveTo>
                  <a:lnTo>
                    <a:pt x="16" y="8"/>
                  </a:lnTo>
                  <a:lnTo>
                    <a:pt x="20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20"/>
                  </a:lnTo>
                  <a:lnTo>
                    <a:pt x="22" y="22"/>
                  </a:lnTo>
                  <a:lnTo>
                    <a:pt x="20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2" y="24"/>
                  </a:lnTo>
                  <a:lnTo>
                    <a:pt x="10" y="22"/>
                  </a:lnTo>
                  <a:lnTo>
                    <a:pt x="8" y="20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2"/>
                  </a:lnTo>
                  <a:lnTo>
                    <a:pt x="10" y="10"/>
                  </a:lnTo>
                  <a:lnTo>
                    <a:pt x="12" y="8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89" name="Freeform 119"/>
            <p:cNvSpPr>
              <a:spLocks/>
            </p:cNvSpPr>
            <p:nvPr/>
          </p:nvSpPr>
          <p:spPr bwMode="auto">
            <a:xfrm>
              <a:off x="3302000" y="3054350"/>
              <a:ext cx="25400" cy="25400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4" y="14"/>
                </a:cxn>
                <a:cxn ang="0">
                  <a:pos x="16" y="1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4" y="16"/>
                </a:cxn>
                <a:cxn ang="0">
                  <a:pos x="8" y="16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lnTo>
                    <a:pt x="8" y="16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8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90" name="Freeform 121"/>
            <p:cNvSpPr>
              <a:spLocks/>
            </p:cNvSpPr>
            <p:nvPr/>
          </p:nvSpPr>
          <p:spPr bwMode="auto">
            <a:xfrm>
              <a:off x="3505200" y="2863850"/>
              <a:ext cx="25400" cy="254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4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4" y="14"/>
                </a:cxn>
                <a:cxn ang="0">
                  <a:pos x="16" y="1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8" y="0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91" name="Freeform 106"/>
            <p:cNvSpPr>
              <a:spLocks noEditPoints="1"/>
            </p:cNvSpPr>
            <p:nvPr/>
          </p:nvSpPr>
          <p:spPr bwMode="auto">
            <a:xfrm>
              <a:off x="3149600" y="2813050"/>
              <a:ext cx="371475" cy="368300"/>
            </a:xfrm>
            <a:custGeom>
              <a:avLst/>
              <a:gdLst/>
              <a:ahLst/>
              <a:cxnLst>
                <a:cxn ang="0">
                  <a:pos x="166" y="6"/>
                </a:cxn>
                <a:cxn ang="0">
                  <a:pos x="152" y="0"/>
                </a:cxn>
                <a:cxn ang="0">
                  <a:pos x="144" y="2"/>
                </a:cxn>
                <a:cxn ang="0">
                  <a:pos x="126" y="18"/>
                </a:cxn>
                <a:cxn ang="0">
                  <a:pos x="122" y="24"/>
                </a:cxn>
                <a:cxn ang="0">
                  <a:pos x="120" y="32"/>
                </a:cxn>
                <a:cxn ang="0">
                  <a:pos x="122" y="42"/>
                </a:cxn>
                <a:cxn ang="0">
                  <a:pos x="14" y="86"/>
                </a:cxn>
                <a:cxn ang="0">
                  <a:pos x="6" y="92"/>
                </a:cxn>
                <a:cxn ang="0">
                  <a:pos x="0" y="102"/>
                </a:cxn>
                <a:cxn ang="0">
                  <a:pos x="0" y="108"/>
                </a:cxn>
                <a:cxn ang="0">
                  <a:pos x="4" y="120"/>
                </a:cxn>
                <a:cxn ang="0">
                  <a:pos x="108" y="224"/>
                </a:cxn>
                <a:cxn ang="0">
                  <a:pos x="116" y="230"/>
                </a:cxn>
                <a:cxn ang="0">
                  <a:pos x="126" y="232"/>
                </a:cxn>
                <a:cxn ang="0">
                  <a:pos x="126" y="232"/>
                </a:cxn>
                <a:cxn ang="0">
                  <a:pos x="130" y="232"/>
                </a:cxn>
                <a:cxn ang="0">
                  <a:pos x="142" y="226"/>
                </a:cxn>
                <a:cxn ang="0">
                  <a:pos x="148" y="216"/>
                </a:cxn>
                <a:cxn ang="0">
                  <a:pos x="190" y="110"/>
                </a:cxn>
                <a:cxn ang="0">
                  <a:pos x="202" y="114"/>
                </a:cxn>
                <a:cxn ang="0">
                  <a:pos x="210" y="112"/>
                </a:cxn>
                <a:cxn ang="0">
                  <a:pos x="228" y="96"/>
                </a:cxn>
                <a:cxn ang="0">
                  <a:pos x="232" y="90"/>
                </a:cxn>
                <a:cxn ang="0">
                  <a:pos x="234" y="82"/>
                </a:cxn>
                <a:cxn ang="0">
                  <a:pos x="228" y="68"/>
                </a:cxn>
                <a:cxn ang="0">
                  <a:pos x="134" y="210"/>
                </a:cxn>
                <a:cxn ang="0">
                  <a:pos x="130" y="214"/>
                </a:cxn>
                <a:cxn ang="0">
                  <a:pos x="128" y="216"/>
                </a:cxn>
                <a:cxn ang="0">
                  <a:pos x="126" y="216"/>
                </a:cxn>
                <a:cxn ang="0">
                  <a:pos x="18" y="112"/>
                </a:cxn>
                <a:cxn ang="0">
                  <a:pos x="16" y="110"/>
                </a:cxn>
                <a:cxn ang="0">
                  <a:pos x="16" y="106"/>
                </a:cxn>
                <a:cxn ang="0">
                  <a:pos x="20" y="100"/>
                </a:cxn>
                <a:cxn ang="0">
                  <a:pos x="70" y="80"/>
                </a:cxn>
                <a:cxn ang="0">
                  <a:pos x="96" y="86"/>
                </a:cxn>
                <a:cxn ang="0">
                  <a:pos x="134" y="92"/>
                </a:cxn>
                <a:cxn ang="0">
                  <a:pos x="158" y="104"/>
                </a:cxn>
                <a:cxn ang="0">
                  <a:pos x="134" y="210"/>
                </a:cxn>
                <a:cxn ang="0">
                  <a:pos x="204" y="96"/>
                </a:cxn>
                <a:cxn ang="0">
                  <a:pos x="202" y="98"/>
                </a:cxn>
                <a:cxn ang="0">
                  <a:pos x="184" y="82"/>
                </a:cxn>
                <a:cxn ang="0">
                  <a:pos x="174" y="108"/>
                </a:cxn>
                <a:cxn ang="0">
                  <a:pos x="166" y="100"/>
                </a:cxn>
                <a:cxn ang="0">
                  <a:pos x="138" y="86"/>
                </a:cxn>
                <a:cxn ang="0">
                  <a:pos x="104" y="78"/>
                </a:cxn>
                <a:cxn ang="0">
                  <a:pos x="82" y="76"/>
                </a:cxn>
                <a:cxn ang="0">
                  <a:pos x="138" y="34"/>
                </a:cxn>
                <a:cxn ang="0">
                  <a:pos x="136" y="32"/>
                </a:cxn>
                <a:cxn ang="0">
                  <a:pos x="148" y="18"/>
                </a:cxn>
                <a:cxn ang="0">
                  <a:pos x="152" y="16"/>
                </a:cxn>
                <a:cxn ang="0">
                  <a:pos x="216" y="78"/>
                </a:cxn>
                <a:cxn ang="0">
                  <a:pos x="218" y="82"/>
                </a:cxn>
              </a:cxnLst>
              <a:rect l="0" t="0" r="r" b="b"/>
              <a:pathLst>
                <a:path w="234" h="232">
                  <a:moveTo>
                    <a:pt x="166" y="6"/>
                  </a:moveTo>
                  <a:lnTo>
                    <a:pt x="166" y="6"/>
                  </a:lnTo>
                  <a:lnTo>
                    <a:pt x="158" y="2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44" y="2"/>
                  </a:lnTo>
                  <a:lnTo>
                    <a:pt x="138" y="6"/>
                  </a:lnTo>
                  <a:lnTo>
                    <a:pt x="126" y="18"/>
                  </a:lnTo>
                  <a:lnTo>
                    <a:pt x="126" y="18"/>
                  </a:lnTo>
                  <a:lnTo>
                    <a:pt x="122" y="24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20" y="36"/>
                  </a:lnTo>
                  <a:lnTo>
                    <a:pt x="122" y="42"/>
                  </a:lnTo>
                  <a:lnTo>
                    <a:pt x="14" y="86"/>
                  </a:lnTo>
                  <a:lnTo>
                    <a:pt x="14" y="86"/>
                  </a:lnTo>
                  <a:lnTo>
                    <a:pt x="10" y="88"/>
                  </a:lnTo>
                  <a:lnTo>
                    <a:pt x="6" y="92"/>
                  </a:lnTo>
                  <a:lnTo>
                    <a:pt x="2" y="98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108"/>
                  </a:lnTo>
                  <a:lnTo>
                    <a:pt x="2" y="114"/>
                  </a:lnTo>
                  <a:lnTo>
                    <a:pt x="4" y="120"/>
                  </a:lnTo>
                  <a:lnTo>
                    <a:pt x="8" y="124"/>
                  </a:lnTo>
                  <a:lnTo>
                    <a:pt x="108" y="224"/>
                  </a:lnTo>
                  <a:lnTo>
                    <a:pt x="108" y="224"/>
                  </a:lnTo>
                  <a:lnTo>
                    <a:pt x="116" y="230"/>
                  </a:lnTo>
                  <a:lnTo>
                    <a:pt x="126" y="232"/>
                  </a:lnTo>
                  <a:lnTo>
                    <a:pt x="126" y="232"/>
                  </a:lnTo>
                  <a:lnTo>
                    <a:pt x="126" y="232"/>
                  </a:lnTo>
                  <a:lnTo>
                    <a:pt x="126" y="232"/>
                  </a:lnTo>
                  <a:lnTo>
                    <a:pt x="130" y="232"/>
                  </a:lnTo>
                  <a:lnTo>
                    <a:pt x="130" y="232"/>
                  </a:lnTo>
                  <a:lnTo>
                    <a:pt x="136" y="230"/>
                  </a:lnTo>
                  <a:lnTo>
                    <a:pt x="142" y="226"/>
                  </a:lnTo>
                  <a:lnTo>
                    <a:pt x="146" y="222"/>
                  </a:lnTo>
                  <a:lnTo>
                    <a:pt x="148" y="216"/>
                  </a:lnTo>
                  <a:lnTo>
                    <a:pt x="190" y="110"/>
                  </a:lnTo>
                  <a:lnTo>
                    <a:pt x="190" y="110"/>
                  </a:lnTo>
                  <a:lnTo>
                    <a:pt x="196" y="112"/>
                  </a:lnTo>
                  <a:lnTo>
                    <a:pt x="202" y="114"/>
                  </a:lnTo>
                  <a:lnTo>
                    <a:pt x="202" y="114"/>
                  </a:lnTo>
                  <a:lnTo>
                    <a:pt x="210" y="112"/>
                  </a:lnTo>
                  <a:lnTo>
                    <a:pt x="216" y="108"/>
                  </a:lnTo>
                  <a:lnTo>
                    <a:pt x="228" y="96"/>
                  </a:lnTo>
                  <a:lnTo>
                    <a:pt x="228" y="96"/>
                  </a:lnTo>
                  <a:lnTo>
                    <a:pt x="232" y="90"/>
                  </a:lnTo>
                  <a:lnTo>
                    <a:pt x="234" y="82"/>
                  </a:lnTo>
                  <a:lnTo>
                    <a:pt x="234" y="82"/>
                  </a:lnTo>
                  <a:lnTo>
                    <a:pt x="232" y="74"/>
                  </a:lnTo>
                  <a:lnTo>
                    <a:pt x="228" y="68"/>
                  </a:lnTo>
                  <a:lnTo>
                    <a:pt x="166" y="6"/>
                  </a:lnTo>
                  <a:close/>
                  <a:moveTo>
                    <a:pt x="134" y="210"/>
                  </a:moveTo>
                  <a:lnTo>
                    <a:pt x="134" y="210"/>
                  </a:lnTo>
                  <a:lnTo>
                    <a:pt x="130" y="214"/>
                  </a:lnTo>
                  <a:lnTo>
                    <a:pt x="128" y="216"/>
                  </a:lnTo>
                  <a:lnTo>
                    <a:pt x="128" y="216"/>
                  </a:lnTo>
                  <a:lnTo>
                    <a:pt x="126" y="216"/>
                  </a:lnTo>
                  <a:lnTo>
                    <a:pt x="126" y="216"/>
                  </a:lnTo>
                  <a:lnTo>
                    <a:pt x="120" y="214"/>
                  </a:lnTo>
                  <a:lnTo>
                    <a:pt x="18" y="112"/>
                  </a:lnTo>
                  <a:lnTo>
                    <a:pt x="18" y="112"/>
                  </a:lnTo>
                  <a:lnTo>
                    <a:pt x="16" y="110"/>
                  </a:lnTo>
                  <a:lnTo>
                    <a:pt x="16" y="106"/>
                  </a:lnTo>
                  <a:lnTo>
                    <a:pt x="16" y="106"/>
                  </a:lnTo>
                  <a:lnTo>
                    <a:pt x="18" y="102"/>
                  </a:lnTo>
                  <a:lnTo>
                    <a:pt x="20" y="100"/>
                  </a:lnTo>
                  <a:lnTo>
                    <a:pt x="70" y="80"/>
                  </a:lnTo>
                  <a:lnTo>
                    <a:pt x="70" y="80"/>
                  </a:lnTo>
                  <a:lnTo>
                    <a:pt x="84" y="84"/>
                  </a:lnTo>
                  <a:lnTo>
                    <a:pt x="96" y="86"/>
                  </a:lnTo>
                  <a:lnTo>
                    <a:pt x="120" y="88"/>
                  </a:lnTo>
                  <a:lnTo>
                    <a:pt x="134" y="92"/>
                  </a:lnTo>
                  <a:lnTo>
                    <a:pt x="146" y="98"/>
                  </a:lnTo>
                  <a:lnTo>
                    <a:pt x="158" y="104"/>
                  </a:lnTo>
                  <a:lnTo>
                    <a:pt x="172" y="116"/>
                  </a:lnTo>
                  <a:lnTo>
                    <a:pt x="134" y="210"/>
                  </a:lnTo>
                  <a:close/>
                  <a:moveTo>
                    <a:pt x="216" y="84"/>
                  </a:moveTo>
                  <a:lnTo>
                    <a:pt x="204" y="96"/>
                  </a:lnTo>
                  <a:lnTo>
                    <a:pt x="204" y="96"/>
                  </a:lnTo>
                  <a:lnTo>
                    <a:pt x="202" y="98"/>
                  </a:lnTo>
                  <a:lnTo>
                    <a:pt x="198" y="96"/>
                  </a:lnTo>
                  <a:lnTo>
                    <a:pt x="184" y="82"/>
                  </a:lnTo>
                  <a:lnTo>
                    <a:pt x="174" y="110"/>
                  </a:lnTo>
                  <a:lnTo>
                    <a:pt x="174" y="108"/>
                  </a:lnTo>
                  <a:lnTo>
                    <a:pt x="174" y="108"/>
                  </a:lnTo>
                  <a:lnTo>
                    <a:pt x="166" y="100"/>
                  </a:lnTo>
                  <a:lnTo>
                    <a:pt x="156" y="94"/>
                  </a:lnTo>
                  <a:lnTo>
                    <a:pt x="138" y="86"/>
                  </a:lnTo>
                  <a:lnTo>
                    <a:pt x="120" y="80"/>
                  </a:lnTo>
                  <a:lnTo>
                    <a:pt x="104" y="78"/>
                  </a:lnTo>
                  <a:lnTo>
                    <a:pt x="104" y="78"/>
                  </a:lnTo>
                  <a:lnTo>
                    <a:pt x="82" y="76"/>
                  </a:lnTo>
                  <a:lnTo>
                    <a:pt x="150" y="48"/>
                  </a:lnTo>
                  <a:lnTo>
                    <a:pt x="138" y="34"/>
                  </a:lnTo>
                  <a:lnTo>
                    <a:pt x="138" y="34"/>
                  </a:lnTo>
                  <a:lnTo>
                    <a:pt x="136" y="32"/>
                  </a:lnTo>
                  <a:lnTo>
                    <a:pt x="138" y="28"/>
                  </a:lnTo>
                  <a:lnTo>
                    <a:pt x="148" y="18"/>
                  </a:lnTo>
                  <a:lnTo>
                    <a:pt x="148" y="18"/>
                  </a:lnTo>
                  <a:lnTo>
                    <a:pt x="152" y="16"/>
                  </a:lnTo>
                  <a:lnTo>
                    <a:pt x="154" y="18"/>
                  </a:lnTo>
                  <a:lnTo>
                    <a:pt x="216" y="78"/>
                  </a:lnTo>
                  <a:lnTo>
                    <a:pt x="216" y="78"/>
                  </a:lnTo>
                  <a:lnTo>
                    <a:pt x="218" y="82"/>
                  </a:lnTo>
                  <a:lnTo>
                    <a:pt x="216" y="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sp>
        <p:nvSpPr>
          <p:cNvPr id="492" name="Freeform 5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>
            <a:spLocks noEditPoints="1"/>
          </p:cNvSpPr>
          <p:nvPr/>
        </p:nvSpPr>
        <p:spPr bwMode="auto">
          <a:xfrm>
            <a:off x="11053042" y="4960242"/>
            <a:ext cx="460349" cy="460349"/>
          </a:xfrm>
          <a:custGeom>
            <a:avLst/>
            <a:gdLst/>
            <a:ahLst/>
            <a:cxnLst>
              <a:cxn ang="0">
                <a:pos x="100" y="2"/>
              </a:cxn>
              <a:cxn ang="0">
                <a:pos x="36" y="36"/>
              </a:cxn>
              <a:cxn ang="0">
                <a:pos x="2" y="100"/>
              </a:cxn>
              <a:cxn ang="0">
                <a:pos x="0" y="136"/>
              </a:cxn>
              <a:cxn ang="0">
                <a:pos x="22" y="194"/>
              </a:cxn>
              <a:cxn ang="0">
                <a:pos x="88" y="242"/>
              </a:cxn>
              <a:cxn ang="0">
                <a:pos x="124" y="248"/>
              </a:cxn>
              <a:cxn ang="0">
                <a:pos x="172" y="238"/>
              </a:cxn>
              <a:cxn ang="0">
                <a:pos x="238" y="172"/>
              </a:cxn>
              <a:cxn ang="0">
                <a:pos x="248" y="124"/>
              </a:cxn>
              <a:cxn ang="0">
                <a:pos x="242" y="88"/>
              </a:cxn>
              <a:cxn ang="0">
                <a:pos x="194" y="22"/>
              </a:cxn>
              <a:cxn ang="0">
                <a:pos x="136" y="0"/>
              </a:cxn>
              <a:cxn ang="0">
                <a:pos x="184" y="120"/>
              </a:cxn>
              <a:cxn ang="0">
                <a:pos x="190" y="62"/>
              </a:cxn>
              <a:cxn ang="0">
                <a:pos x="224" y="84"/>
              </a:cxn>
              <a:cxn ang="0">
                <a:pos x="120" y="232"/>
              </a:cxn>
              <a:cxn ang="0">
                <a:pos x="86" y="190"/>
              </a:cxn>
              <a:cxn ang="0">
                <a:pos x="120" y="232"/>
              </a:cxn>
              <a:cxn ang="0">
                <a:pos x="140" y="26"/>
              </a:cxn>
              <a:cxn ang="0">
                <a:pos x="164" y="66"/>
              </a:cxn>
              <a:cxn ang="0">
                <a:pos x="128" y="16"/>
              </a:cxn>
              <a:cxn ang="0">
                <a:pos x="158" y="22"/>
              </a:cxn>
              <a:cxn ang="0">
                <a:pos x="200" y="46"/>
              </a:cxn>
              <a:cxn ang="0">
                <a:pos x="166" y="50"/>
              </a:cxn>
              <a:cxn ang="0">
                <a:pos x="120" y="16"/>
              </a:cxn>
              <a:cxn ang="0">
                <a:pos x="84" y="66"/>
              </a:cxn>
              <a:cxn ang="0">
                <a:pos x="108" y="26"/>
              </a:cxn>
              <a:cxn ang="0">
                <a:pos x="76" y="62"/>
              </a:cxn>
              <a:cxn ang="0">
                <a:pos x="48" y="46"/>
              </a:cxn>
              <a:cxn ang="0">
                <a:pos x="106" y="18"/>
              </a:cxn>
              <a:cxn ang="0">
                <a:pos x="82" y="50"/>
              </a:cxn>
              <a:cxn ang="0">
                <a:pos x="100" y="78"/>
              </a:cxn>
              <a:cxn ang="0">
                <a:pos x="72" y="120"/>
              </a:cxn>
              <a:cxn ang="0">
                <a:pos x="120" y="176"/>
              </a:cxn>
              <a:cxn ang="0">
                <a:pos x="84" y="182"/>
              </a:cxn>
              <a:cxn ang="0">
                <a:pos x="72" y="128"/>
              </a:cxn>
              <a:cxn ang="0">
                <a:pos x="92" y="226"/>
              </a:cxn>
              <a:cxn ang="0">
                <a:pos x="54" y="206"/>
              </a:cxn>
              <a:cxn ang="0">
                <a:pos x="92" y="212"/>
              </a:cxn>
              <a:cxn ang="0">
                <a:pos x="128" y="184"/>
              </a:cxn>
              <a:cxn ang="0">
                <a:pos x="154" y="202"/>
              </a:cxn>
              <a:cxn ang="0">
                <a:pos x="128" y="232"/>
              </a:cxn>
              <a:cxn ang="0">
                <a:pos x="194" y="206"/>
              </a:cxn>
              <a:cxn ang="0">
                <a:pos x="156" y="226"/>
              </a:cxn>
              <a:cxn ang="0">
                <a:pos x="168" y="192"/>
              </a:cxn>
              <a:cxn ang="0">
                <a:pos x="128" y="176"/>
              </a:cxn>
              <a:cxn ang="0">
                <a:pos x="174" y="142"/>
              </a:cxn>
              <a:cxn ang="0">
                <a:pos x="128" y="120"/>
              </a:cxn>
              <a:cxn ang="0">
                <a:pos x="168" y="72"/>
              </a:cxn>
              <a:cxn ang="0">
                <a:pos x="128" y="120"/>
              </a:cxn>
              <a:cxn ang="0">
                <a:pos x="74" y="70"/>
              </a:cxn>
              <a:cxn ang="0">
                <a:pos x="16" y="120"/>
              </a:cxn>
              <a:cxn ang="0">
                <a:pos x="32" y="66"/>
              </a:cxn>
              <a:cxn ang="0">
                <a:pos x="64" y="128"/>
              </a:cxn>
              <a:cxn ang="0">
                <a:pos x="76" y="186"/>
              </a:cxn>
              <a:cxn ang="0">
                <a:pos x="48" y="200"/>
              </a:cxn>
              <a:cxn ang="0">
                <a:pos x="16" y="128"/>
              </a:cxn>
              <a:cxn ang="0">
                <a:pos x="172" y="186"/>
              </a:cxn>
              <a:cxn ang="0">
                <a:pos x="182" y="144"/>
              </a:cxn>
              <a:cxn ang="0">
                <a:pos x="230" y="148"/>
              </a:cxn>
            </a:cxnLst>
            <a:rect l="0" t="0" r="r" b="b"/>
            <a:pathLst>
              <a:path w="248" h="248">
                <a:moveTo>
                  <a:pt x="124" y="0"/>
                </a:moveTo>
                <a:lnTo>
                  <a:pt x="124" y="0"/>
                </a:lnTo>
                <a:lnTo>
                  <a:pt x="112" y="0"/>
                </a:lnTo>
                <a:lnTo>
                  <a:pt x="100" y="2"/>
                </a:lnTo>
                <a:lnTo>
                  <a:pt x="88" y="6"/>
                </a:lnTo>
                <a:lnTo>
                  <a:pt x="76" y="10"/>
                </a:lnTo>
                <a:lnTo>
                  <a:pt x="54" y="22"/>
                </a:lnTo>
                <a:lnTo>
                  <a:pt x="36" y="36"/>
                </a:lnTo>
                <a:lnTo>
                  <a:pt x="22" y="54"/>
                </a:lnTo>
                <a:lnTo>
                  <a:pt x="10" y="76"/>
                </a:lnTo>
                <a:lnTo>
                  <a:pt x="6" y="88"/>
                </a:lnTo>
                <a:lnTo>
                  <a:pt x="2" y="100"/>
                </a:lnTo>
                <a:lnTo>
                  <a:pt x="0" y="112"/>
                </a:lnTo>
                <a:lnTo>
                  <a:pt x="0" y="124"/>
                </a:lnTo>
                <a:lnTo>
                  <a:pt x="0" y="124"/>
                </a:lnTo>
                <a:lnTo>
                  <a:pt x="0" y="136"/>
                </a:lnTo>
                <a:lnTo>
                  <a:pt x="2" y="148"/>
                </a:lnTo>
                <a:lnTo>
                  <a:pt x="6" y="160"/>
                </a:lnTo>
                <a:lnTo>
                  <a:pt x="10" y="172"/>
                </a:lnTo>
                <a:lnTo>
                  <a:pt x="22" y="194"/>
                </a:lnTo>
                <a:lnTo>
                  <a:pt x="36" y="212"/>
                </a:lnTo>
                <a:lnTo>
                  <a:pt x="54" y="226"/>
                </a:lnTo>
                <a:lnTo>
                  <a:pt x="76" y="238"/>
                </a:lnTo>
                <a:lnTo>
                  <a:pt x="88" y="242"/>
                </a:lnTo>
                <a:lnTo>
                  <a:pt x="100" y="246"/>
                </a:lnTo>
                <a:lnTo>
                  <a:pt x="112" y="248"/>
                </a:lnTo>
                <a:lnTo>
                  <a:pt x="124" y="248"/>
                </a:lnTo>
                <a:lnTo>
                  <a:pt x="124" y="248"/>
                </a:lnTo>
                <a:lnTo>
                  <a:pt x="136" y="248"/>
                </a:lnTo>
                <a:lnTo>
                  <a:pt x="148" y="246"/>
                </a:lnTo>
                <a:lnTo>
                  <a:pt x="160" y="242"/>
                </a:lnTo>
                <a:lnTo>
                  <a:pt x="172" y="238"/>
                </a:lnTo>
                <a:lnTo>
                  <a:pt x="194" y="226"/>
                </a:lnTo>
                <a:lnTo>
                  <a:pt x="212" y="212"/>
                </a:lnTo>
                <a:lnTo>
                  <a:pt x="226" y="194"/>
                </a:lnTo>
                <a:lnTo>
                  <a:pt x="238" y="172"/>
                </a:lnTo>
                <a:lnTo>
                  <a:pt x="242" y="160"/>
                </a:lnTo>
                <a:lnTo>
                  <a:pt x="246" y="148"/>
                </a:lnTo>
                <a:lnTo>
                  <a:pt x="248" y="136"/>
                </a:lnTo>
                <a:lnTo>
                  <a:pt x="248" y="124"/>
                </a:lnTo>
                <a:lnTo>
                  <a:pt x="248" y="124"/>
                </a:lnTo>
                <a:lnTo>
                  <a:pt x="248" y="112"/>
                </a:lnTo>
                <a:lnTo>
                  <a:pt x="246" y="100"/>
                </a:lnTo>
                <a:lnTo>
                  <a:pt x="242" y="88"/>
                </a:lnTo>
                <a:lnTo>
                  <a:pt x="238" y="76"/>
                </a:lnTo>
                <a:lnTo>
                  <a:pt x="226" y="54"/>
                </a:lnTo>
                <a:lnTo>
                  <a:pt x="212" y="36"/>
                </a:lnTo>
                <a:lnTo>
                  <a:pt x="194" y="22"/>
                </a:lnTo>
                <a:lnTo>
                  <a:pt x="172" y="10"/>
                </a:lnTo>
                <a:lnTo>
                  <a:pt x="160" y="6"/>
                </a:lnTo>
                <a:lnTo>
                  <a:pt x="148" y="2"/>
                </a:lnTo>
                <a:lnTo>
                  <a:pt x="136" y="0"/>
                </a:lnTo>
                <a:lnTo>
                  <a:pt x="124" y="0"/>
                </a:lnTo>
                <a:close/>
                <a:moveTo>
                  <a:pt x="232" y="120"/>
                </a:moveTo>
                <a:lnTo>
                  <a:pt x="184" y="120"/>
                </a:lnTo>
                <a:lnTo>
                  <a:pt x="184" y="120"/>
                </a:lnTo>
                <a:lnTo>
                  <a:pt x="182" y="94"/>
                </a:lnTo>
                <a:lnTo>
                  <a:pt x="174" y="70"/>
                </a:lnTo>
                <a:lnTo>
                  <a:pt x="174" y="70"/>
                </a:lnTo>
                <a:lnTo>
                  <a:pt x="190" y="62"/>
                </a:lnTo>
                <a:lnTo>
                  <a:pt x="204" y="52"/>
                </a:lnTo>
                <a:lnTo>
                  <a:pt x="204" y="52"/>
                </a:lnTo>
                <a:lnTo>
                  <a:pt x="216" y="66"/>
                </a:lnTo>
                <a:lnTo>
                  <a:pt x="224" y="84"/>
                </a:lnTo>
                <a:lnTo>
                  <a:pt x="230" y="102"/>
                </a:lnTo>
                <a:lnTo>
                  <a:pt x="232" y="120"/>
                </a:lnTo>
                <a:close/>
                <a:moveTo>
                  <a:pt x="120" y="232"/>
                </a:moveTo>
                <a:lnTo>
                  <a:pt x="120" y="232"/>
                </a:lnTo>
                <a:lnTo>
                  <a:pt x="110" y="222"/>
                </a:lnTo>
                <a:lnTo>
                  <a:pt x="102" y="212"/>
                </a:lnTo>
                <a:lnTo>
                  <a:pt x="94" y="202"/>
                </a:lnTo>
                <a:lnTo>
                  <a:pt x="86" y="190"/>
                </a:lnTo>
                <a:lnTo>
                  <a:pt x="86" y="190"/>
                </a:lnTo>
                <a:lnTo>
                  <a:pt x="104" y="186"/>
                </a:lnTo>
                <a:lnTo>
                  <a:pt x="120" y="184"/>
                </a:lnTo>
                <a:lnTo>
                  <a:pt x="120" y="232"/>
                </a:lnTo>
                <a:lnTo>
                  <a:pt x="120" y="232"/>
                </a:lnTo>
                <a:close/>
                <a:moveTo>
                  <a:pt x="128" y="16"/>
                </a:moveTo>
                <a:lnTo>
                  <a:pt x="128" y="16"/>
                </a:lnTo>
                <a:lnTo>
                  <a:pt x="140" y="26"/>
                </a:lnTo>
                <a:lnTo>
                  <a:pt x="148" y="38"/>
                </a:lnTo>
                <a:lnTo>
                  <a:pt x="158" y="52"/>
                </a:lnTo>
                <a:lnTo>
                  <a:pt x="164" y="66"/>
                </a:lnTo>
                <a:lnTo>
                  <a:pt x="164" y="66"/>
                </a:lnTo>
                <a:lnTo>
                  <a:pt x="146" y="70"/>
                </a:lnTo>
                <a:lnTo>
                  <a:pt x="128" y="72"/>
                </a:lnTo>
                <a:lnTo>
                  <a:pt x="128" y="16"/>
                </a:lnTo>
                <a:lnTo>
                  <a:pt x="128" y="16"/>
                </a:lnTo>
                <a:lnTo>
                  <a:pt x="128" y="16"/>
                </a:lnTo>
                <a:close/>
                <a:moveTo>
                  <a:pt x="142" y="18"/>
                </a:moveTo>
                <a:lnTo>
                  <a:pt x="142" y="18"/>
                </a:lnTo>
                <a:lnTo>
                  <a:pt x="158" y="22"/>
                </a:lnTo>
                <a:lnTo>
                  <a:pt x="172" y="28"/>
                </a:lnTo>
                <a:lnTo>
                  <a:pt x="186" y="36"/>
                </a:lnTo>
                <a:lnTo>
                  <a:pt x="200" y="46"/>
                </a:lnTo>
                <a:lnTo>
                  <a:pt x="200" y="46"/>
                </a:lnTo>
                <a:lnTo>
                  <a:pt x="186" y="56"/>
                </a:lnTo>
                <a:lnTo>
                  <a:pt x="172" y="62"/>
                </a:lnTo>
                <a:lnTo>
                  <a:pt x="172" y="62"/>
                </a:lnTo>
                <a:lnTo>
                  <a:pt x="166" y="50"/>
                </a:lnTo>
                <a:lnTo>
                  <a:pt x="158" y="38"/>
                </a:lnTo>
                <a:lnTo>
                  <a:pt x="150" y="28"/>
                </a:lnTo>
                <a:lnTo>
                  <a:pt x="142" y="18"/>
                </a:lnTo>
                <a:close/>
                <a:moveTo>
                  <a:pt x="120" y="16"/>
                </a:moveTo>
                <a:lnTo>
                  <a:pt x="120" y="72"/>
                </a:lnTo>
                <a:lnTo>
                  <a:pt x="120" y="72"/>
                </a:lnTo>
                <a:lnTo>
                  <a:pt x="102" y="70"/>
                </a:lnTo>
                <a:lnTo>
                  <a:pt x="84" y="66"/>
                </a:lnTo>
                <a:lnTo>
                  <a:pt x="84" y="66"/>
                </a:lnTo>
                <a:lnTo>
                  <a:pt x="90" y="52"/>
                </a:lnTo>
                <a:lnTo>
                  <a:pt x="100" y="38"/>
                </a:lnTo>
                <a:lnTo>
                  <a:pt x="108" y="26"/>
                </a:lnTo>
                <a:lnTo>
                  <a:pt x="120" y="16"/>
                </a:lnTo>
                <a:lnTo>
                  <a:pt x="120" y="16"/>
                </a:lnTo>
                <a:lnTo>
                  <a:pt x="120" y="16"/>
                </a:lnTo>
                <a:close/>
                <a:moveTo>
                  <a:pt x="76" y="62"/>
                </a:moveTo>
                <a:lnTo>
                  <a:pt x="76" y="62"/>
                </a:lnTo>
                <a:lnTo>
                  <a:pt x="62" y="56"/>
                </a:lnTo>
                <a:lnTo>
                  <a:pt x="48" y="46"/>
                </a:lnTo>
                <a:lnTo>
                  <a:pt x="48" y="46"/>
                </a:lnTo>
                <a:lnTo>
                  <a:pt x="62" y="36"/>
                </a:lnTo>
                <a:lnTo>
                  <a:pt x="76" y="28"/>
                </a:lnTo>
                <a:lnTo>
                  <a:pt x="90" y="22"/>
                </a:lnTo>
                <a:lnTo>
                  <a:pt x="106" y="18"/>
                </a:lnTo>
                <a:lnTo>
                  <a:pt x="106" y="18"/>
                </a:lnTo>
                <a:lnTo>
                  <a:pt x="98" y="28"/>
                </a:lnTo>
                <a:lnTo>
                  <a:pt x="90" y="38"/>
                </a:lnTo>
                <a:lnTo>
                  <a:pt x="82" y="50"/>
                </a:lnTo>
                <a:lnTo>
                  <a:pt x="76" y="62"/>
                </a:lnTo>
                <a:close/>
                <a:moveTo>
                  <a:pt x="80" y="72"/>
                </a:moveTo>
                <a:lnTo>
                  <a:pt x="80" y="72"/>
                </a:lnTo>
                <a:lnTo>
                  <a:pt x="100" y="78"/>
                </a:lnTo>
                <a:lnTo>
                  <a:pt x="120" y="80"/>
                </a:lnTo>
                <a:lnTo>
                  <a:pt x="120" y="120"/>
                </a:lnTo>
                <a:lnTo>
                  <a:pt x="72" y="120"/>
                </a:lnTo>
                <a:lnTo>
                  <a:pt x="72" y="120"/>
                </a:lnTo>
                <a:lnTo>
                  <a:pt x="74" y="96"/>
                </a:lnTo>
                <a:lnTo>
                  <a:pt x="80" y="72"/>
                </a:lnTo>
                <a:close/>
                <a:moveTo>
                  <a:pt x="120" y="128"/>
                </a:moveTo>
                <a:lnTo>
                  <a:pt x="120" y="176"/>
                </a:lnTo>
                <a:lnTo>
                  <a:pt x="120" y="176"/>
                </a:lnTo>
                <a:lnTo>
                  <a:pt x="102" y="178"/>
                </a:lnTo>
                <a:lnTo>
                  <a:pt x="84" y="182"/>
                </a:lnTo>
                <a:lnTo>
                  <a:pt x="84" y="182"/>
                </a:lnTo>
                <a:lnTo>
                  <a:pt x="80" y="170"/>
                </a:lnTo>
                <a:lnTo>
                  <a:pt x="76" y="156"/>
                </a:lnTo>
                <a:lnTo>
                  <a:pt x="74" y="142"/>
                </a:lnTo>
                <a:lnTo>
                  <a:pt x="72" y="128"/>
                </a:lnTo>
                <a:lnTo>
                  <a:pt x="120" y="128"/>
                </a:lnTo>
                <a:close/>
                <a:moveTo>
                  <a:pt x="106" y="230"/>
                </a:moveTo>
                <a:lnTo>
                  <a:pt x="106" y="230"/>
                </a:lnTo>
                <a:lnTo>
                  <a:pt x="92" y="226"/>
                </a:lnTo>
                <a:lnTo>
                  <a:pt x="78" y="222"/>
                </a:lnTo>
                <a:lnTo>
                  <a:pt x="66" y="214"/>
                </a:lnTo>
                <a:lnTo>
                  <a:pt x="54" y="206"/>
                </a:lnTo>
                <a:lnTo>
                  <a:pt x="54" y="206"/>
                </a:lnTo>
                <a:lnTo>
                  <a:pt x="66" y="198"/>
                </a:lnTo>
                <a:lnTo>
                  <a:pt x="80" y="192"/>
                </a:lnTo>
                <a:lnTo>
                  <a:pt x="80" y="192"/>
                </a:lnTo>
                <a:lnTo>
                  <a:pt x="92" y="212"/>
                </a:lnTo>
                <a:lnTo>
                  <a:pt x="106" y="230"/>
                </a:lnTo>
                <a:close/>
                <a:moveTo>
                  <a:pt x="128" y="232"/>
                </a:moveTo>
                <a:lnTo>
                  <a:pt x="128" y="184"/>
                </a:lnTo>
                <a:lnTo>
                  <a:pt x="128" y="184"/>
                </a:lnTo>
                <a:lnTo>
                  <a:pt x="144" y="186"/>
                </a:lnTo>
                <a:lnTo>
                  <a:pt x="162" y="190"/>
                </a:lnTo>
                <a:lnTo>
                  <a:pt x="162" y="190"/>
                </a:lnTo>
                <a:lnTo>
                  <a:pt x="154" y="202"/>
                </a:lnTo>
                <a:lnTo>
                  <a:pt x="146" y="212"/>
                </a:lnTo>
                <a:lnTo>
                  <a:pt x="138" y="222"/>
                </a:lnTo>
                <a:lnTo>
                  <a:pt x="128" y="232"/>
                </a:lnTo>
                <a:lnTo>
                  <a:pt x="128" y="232"/>
                </a:lnTo>
                <a:close/>
                <a:moveTo>
                  <a:pt x="168" y="192"/>
                </a:moveTo>
                <a:lnTo>
                  <a:pt x="168" y="192"/>
                </a:lnTo>
                <a:lnTo>
                  <a:pt x="182" y="198"/>
                </a:lnTo>
                <a:lnTo>
                  <a:pt x="194" y="206"/>
                </a:lnTo>
                <a:lnTo>
                  <a:pt x="194" y="206"/>
                </a:lnTo>
                <a:lnTo>
                  <a:pt x="182" y="214"/>
                </a:lnTo>
                <a:lnTo>
                  <a:pt x="170" y="222"/>
                </a:lnTo>
                <a:lnTo>
                  <a:pt x="156" y="226"/>
                </a:lnTo>
                <a:lnTo>
                  <a:pt x="142" y="230"/>
                </a:lnTo>
                <a:lnTo>
                  <a:pt x="142" y="230"/>
                </a:lnTo>
                <a:lnTo>
                  <a:pt x="156" y="212"/>
                </a:lnTo>
                <a:lnTo>
                  <a:pt x="168" y="192"/>
                </a:lnTo>
                <a:close/>
                <a:moveTo>
                  <a:pt x="164" y="182"/>
                </a:moveTo>
                <a:lnTo>
                  <a:pt x="164" y="182"/>
                </a:lnTo>
                <a:lnTo>
                  <a:pt x="146" y="178"/>
                </a:lnTo>
                <a:lnTo>
                  <a:pt x="128" y="176"/>
                </a:lnTo>
                <a:lnTo>
                  <a:pt x="128" y="128"/>
                </a:lnTo>
                <a:lnTo>
                  <a:pt x="176" y="128"/>
                </a:lnTo>
                <a:lnTo>
                  <a:pt x="176" y="128"/>
                </a:lnTo>
                <a:lnTo>
                  <a:pt x="174" y="142"/>
                </a:lnTo>
                <a:lnTo>
                  <a:pt x="172" y="156"/>
                </a:lnTo>
                <a:lnTo>
                  <a:pt x="168" y="170"/>
                </a:lnTo>
                <a:lnTo>
                  <a:pt x="164" y="182"/>
                </a:lnTo>
                <a:close/>
                <a:moveTo>
                  <a:pt x="128" y="120"/>
                </a:moveTo>
                <a:lnTo>
                  <a:pt x="128" y="80"/>
                </a:lnTo>
                <a:lnTo>
                  <a:pt x="128" y="80"/>
                </a:lnTo>
                <a:lnTo>
                  <a:pt x="148" y="78"/>
                </a:lnTo>
                <a:lnTo>
                  <a:pt x="168" y="72"/>
                </a:lnTo>
                <a:lnTo>
                  <a:pt x="168" y="72"/>
                </a:lnTo>
                <a:lnTo>
                  <a:pt x="174" y="96"/>
                </a:lnTo>
                <a:lnTo>
                  <a:pt x="176" y="120"/>
                </a:lnTo>
                <a:lnTo>
                  <a:pt x="128" y="120"/>
                </a:lnTo>
                <a:close/>
                <a:moveTo>
                  <a:pt x="44" y="52"/>
                </a:moveTo>
                <a:lnTo>
                  <a:pt x="44" y="52"/>
                </a:lnTo>
                <a:lnTo>
                  <a:pt x="58" y="62"/>
                </a:lnTo>
                <a:lnTo>
                  <a:pt x="74" y="70"/>
                </a:lnTo>
                <a:lnTo>
                  <a:pt x="74" y="70"/>
                </a:lnTo>
                <a:lnTo>
                  <a:pt x="66" y="94"/>
                </a:lnTo>
                <a:lnTo>
                  <a:pt x="64" y="120"/>
                </a:lnTo>
                <a:lnTo>
                  <a:pt x="16" y="120"/>
                </a:lnTo>
                <a:lnTo>
                  <a:pt x="16" y="120"/>
                </a:lnTo>
                <a:lnTo>
                  <a:pt x="18" y="102"/>
                </a:lnTo>
                <a:lnTo>
                  <a:pt x="24" y="84"/>
                </a:lnTo>
                <a:lnTo>
                  <a:pt x="32" y="66"/>
                </a:lnTo>
                <a:lnTo>
                  <a:pt x="44" y="52"/>
                </a:lnTo>
                <a:close/>
                <a:moveTo>
                  <a:pt x="16" y="128"/>
                </a:moveTo>
                <a:lnTo>
                  <a:pt x="64" y="128"/>
                </a:lnTo>
                <a:lnTo>
                  <a:pt x="64" y="128"/>
                </a:lnTo>
                <a:lnTo>
                  <a:pt x="66" y="144"/>
                </a:lnTo>
                <a:lnTo>
                  <a:pt x="68" y="158"/>
                </a:lnTo>
                <a:lnTo>
                  <a:pt x="72" y="172"/>
                </a:lnTo>
                <a:lnTo>
                  <a:pt x="76" y="186"/>
                </a:lnTo>
                <a:lnTo>
                  <a:pt x="76" y="186"/>
                </a:lnTo>
                <a:lnTo>
                  <a:pt x="62" y="192"/>
                </a:lnTo>
                <a:lnTo>
                  <a:pt x="48" y="200"/>
                </a:lnTo>
                <a:lnTo>
                  <a:pt x="48" y="200"/>
                </a:lnTo>
                <a:lnTo>
                  <a:pt x="36" y="186"/>
                </a:lnTo>
                <a:lnTo>
                  <a:pt x="26" y="168"/>
                </a:lnTo>
                <a:lnTo>
                  <a:pt x="18" y="148"/>
                </a:lnTo>
                <a:lnTo>
                  <a:pt x="16" y="128"/>
                </a:lnTo>
                <a:close/>
                <a:moveTo>
                  <a:pt x="200" y="200"/>
                </a:moveTo>
                <a:lnTo>
                  <a:pt x="200" y="200"/>
                </a:lnTo>
                <a:lnTo>
                  <a:pt x="186" y="192"/>
                </a:lnTo>
                <a:lnTo>
                  <a:pt x="172" y="186"/>
                </a:lnTo>
                <a:lnTo>
                  <a:pt x="172" y="186"/>
                </a:lnTo>
                <a:lnTo>
                  <a:pt x="176" y="172"/>
                </a:lnTo>
                <a:lnTo>
                  <a:pt x="180" y="158"/>
                </a:lnTo>
                <a:lnTo>
                  <a:pt x="182" y="144"/>
                </a:lnTo>
                <a:lnTo>
                  <a:pt x="184" y="128"/>
                </a:lnTo>
                <a:lnTo>
                  <a:pt x="232" y="128"/>
                </a:lnTo>
                <a:lnTo>
                  <a:pt x="232" y="128"/>
                </a:lnTo>
                <a:lnTo>
                  <a:pt x="230" y="148"/>
                </a:lnTo>
                <a:lnTo>
                  <a:pt x="222" y="168"/>
                </a:lnTo>
                <a:lnTo>
                  <a:pt x="212" y="186"/>
                </a:lnTo>
                <a:lnTo>
                  <a:pt x="200" y="2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ar-SA" sz="1181"/>
          </a:p>
        </p:txBody>
      </p:sp>
      <p:grpSp>
        <p:nvGrpSpPr>
          <p:cNvPr id="493" name="Group 9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10087795" y="4989942"/>
            <a:ext cx="475199" cy="386098"/>
            <a:chOff x="5588000" y="3625850"/>
            <a:chExt cx="406400" cy="3302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94" name="Freeform 23"/>
            <p:cNvSpPr>
              <a:spLocks noEditPoints="1"/>
            </p:cNvSpPr>
            <p:nvPr/>
          </p:nvSpPr>
          <p:spPr bwMode="auto">
            <a:xfrm>
              <a:off x="5867400" y="3727450"/>
              <a:ext cx="76200" cy="101600"/>
            </a:xfrm>
            <a:custGeom>
              <a:avLst/>
              <a:gdLst/>
              <a:ahLst/>
              <a:cxnLst>
                <a:cxn ang="0">
                  <a:pos x="22" y="4"/>
                </a:cxn>
                <a:cxn ang="0">
                  <a:pos x="22" y="4"/>
                </a:cxn>
                <a:cxn ang="0">
                  <a:pos x="20" y="0"/>
                </a:cxn>
                <a:cxn ang="0">
                  <a:pos x="1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60"/>
                </a:cxn>
                <a:cxn ang="0">
                  <a:pos x="2" y="62"/>
                </a:cxn>
                <a:cxn ang="0">
                  <a:pos x="4" y="64"/>
                </a:cxn>
                <a:cxn ang="0">
                  <a:pos x="8" y="64"/>
                </a:cxn>
                <a:cxn ang="0">
                  <a:pos x="40" y="64"/>
                </a:cxn>
                <a:cxn ang="0">
                  <a:pos x="40" y="64"/>
                </a:cxn>
                <a:cxn ang="0">
                  <a:pos x="44" y="64"/>
                </a:cxn>
                <a:cxn ang="0">
                  <a:pos x="46" y="62"/>
                </a:cxn>
                <a:cxn ang="0">
                  <a:pos x="48" y="60"/>
                </a:cxn>
                <a:cxn ang="0">
                  <a:pos x="48" y="56"/>
                </a:cxn>
                <a:cxn ang="0">
                  <a:pos x="48" y="44"/>
                </a:cxn>
                <a:cxn ang="0">
                  <a:pos x="48" y="44"/>
                </a:cxn>
                <a:cxn ang="0">
                  <a:pos x="46" y="40"/>
                </a:cxn>
                <a:cxn ang="0">
                  <a:pos x="22" y="4"/>
                </a:cxn>
                <a:cxn ang="0">
                  <a:pos x="40" y="56"/>
                </a:cxn>
                <a:cxn ang="0">
                  <a:pos x="8" y="56"/>
                </a:cxn>
                <a:cxn ang="0">
                  <a:pos x="8" y="8"/>
                </a:cxn>
                <a:cxn ang="0">
                  <a:pos x="16" y="8"/>
                </a:cxn>
                <a:cxn ang="0">
                  <a:pos x="40" y="44"/>
                </a:cxn>
                <a:cxn ang="0">
                  <a:pos x="40" y="56"/>
                </a:cxn>
              </a:cxnLst>
              <a:rect l="0" t="0" r="r" b="b"/>
              <a:pathLst>
                <a:path w="48" h="64">
                  <a:moveTo>
                    <a:pt x="22" y="4"/>
                  </a:moveTo>
                  <a:lnTo>
                    <a:pt x="22" y="4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4" y="64"/>
                  </a:lnTo>
                  <a:lnTo>
                    <a:pt x="8" y="64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4" y="64"/>
                  </a:lnTo>
                  <a:lnTo>
                    <a:pt x="46" y="62"/>
                  </a:lnTo>
                  <a:lnTo>
                    <a:pt x="48" y="60"/>
                  </a:lnTo>
                  <a:lnTo>
                    <a:pt x="48" y="56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6" y="40"/>
                  </a:lnTo>
                  <a:lnTo>
                    <a:pt x="22" y="4"/>
                  </a:lnTo>
                  <a:close/>
                  <a:moveTo>
                    <a:pt x="40" y="56"/>
                  </a:moveTo>
                  <a:lnTo>
                    <a:pt x="8" y="56"/>
                  </a:lnTo>
                  <a:lnTo>
                    <a:pt x="8" y="8"/>
                  </a:lnTo>
                  <a:lnTo>
                    <a:pt x="16" y="8"/>
                  </a:lnTo>
                  <a:lnTo>
                    <a:pt x="40" y="4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95" name="Freeform 24"/>
            <p:cNvSpPr>
              <a:spLocks noEditPoints="1"/>
            </p:cNvSpPr>
            <p:nvPr/>
          </p:nvSpPr>
          <p:spPr bwMode="auto">
            <a:xfrm>
              <a:off x="5588000" y="3625850"/>
              <a:ext cx="406400" cy="330200"/>
            </a:xfrm>
            <a:custGeom>
              <a:avLst/>
              <a:gdLst/>
              <a:ahLst/>
              <a:cxnLst>
                <a:cxn ang="0">
                  <a:pos x="220" y="50"/>
                </a:cxn>
                <a:cxn ang="0">
                  <a:pos x="206" y="40"/>
                </a:cxn>
                <a:cxn ang="0">
                  <a:pos x="168" y="24"/>
                </a:cxn>
                <a:cxn ang="0">
                  <a:pos x="160" y="8"/>
                </a:cxn>
                <a:cxn ang="0">
                  <a:pos x="24" y="0"/>
                </a:cxn>
                <a:cxn ang="0">
                  <a:pos x="8" y="8"/>
                </a:cxn>
                <a:cxn ang="0">
                  <a:pos x="0" y="112"/>
                </a:cxn>
                <a:cxn ang="0">
                  <a:pos x="8" y="128"/>
                </a:cxn>
                <a:cxn ang="0">
                  <a:pos x="24" y="136"/>
                </a:cxn>
                <a:cxn ang="0">
                  <a:pos x="26" y="170"/>
                </a:cxn>
                <a:cxn ang="0">
                  <a:pos x="48" y="184"/>
                </a:cxn>
                <a:cxn ang="0">
                  <a:pos x="62" y="194"/>
                </a:cxn>
                <a:cxn ang="0">
                  <a:pos x="88" y="208"/>
                </a:cxn>
                <a:cxn ang="0">
                  <a:pos x="108" y="202"/>
                </a:cxn>
                <a:cxn ang="0">
                  <a:pos x="162" y="184"/>
                </a:cxn>
                <a:cxn ang="0">
                  <a:pos x="172" y="202"/>
                </a:cxn>
                <a:cxn ang="0">
                  <a:pos x="192" y="208"/>
                </a:cxn>
                <a:cxn ang="0">
                  <a:pos x="218" y="194"/>
                </a:cxn>
                <a:cxn ang="0">
                  <a:pos x="232" y="184"/>
                </a:cxn>
                <a:cxn ang="0">
                  <a:pos x="254" y="170"/>
                </a:cxn>
                <a:cxn ang="0">
                  <a:pos x="256" y="112"/>
                </a:cxn>
                <a:cxn ang="0">
                  <a:pos x="24" y="120"/>
                </a:cxn>
                <a:cxn ang="0">
                  <a:pos x="18" y="118"/>
                </a:cxn>
                <a:cxn ang="0">
                  <a:pos x="16" y="24"/>
                </a:cxn>
                <a:cxn ang="0">
                  <a:pos x="18" y="18"/>
                </a:cxn>
                <a:cxn ang="0">
                  <a:pos x="144" y="16"/>
                </a:cxn>
                <a:cxn ang="0">
                  <a:pos x="150" y="18"/>
                </a:cxn>
                <a:cxn ang="0">
                  <a:pos x="152" y="40"/>
                </a:cxn>
                <a:cxn ang="0">
                  <a:pos x="152" y="112"/>
                </a:cxn>
                <a:cxn ang="0">
                  <a:pos x="148" y="120"/>
                </a:cxn>
                <a:cxn ang="0">
                  <a:pos x="88" y="192"/>
                </a:cxn>
                <a:cxn ang="0">
                  <a:pos x="76" y="188"/>
                </a:cxn>
                <a:cxn ang="0">
                  <a:pos x="72" y="176"/>
                </a:cxn>
                <a:cxn ang="0">
                  <a:pos x="82" y="162"/>
                </a:cxn>
                <a:cxn ang="0">
                  <a:pos x="94" y="162"/>
                </a:cxn>
                <a:cxn ang="0">
                  <a:pos x="104" y="176"/>
                </a:cxn>
                <a:cxn ang="0">
                  <a:pos x="100" y="188"/>
                </a:cxn>
                <a:cxn ang="0">
                  <a:pos x="192" y="192"/>
                </a:cxn>
                <a:cxn ang="0">
                  <a:pos x="180" y="188"/>
                </a:cxn>
                <a:cxn ang="0">
                  <a:pos x="176" y="176"/>
                </a:cxn>
                <a:cxn ang="0">
                  <a:pos x="186" y="162"/>
                </a:cxn>
                <a:cxn ang="0">
                  <a:pos x="198" y="162"/>
                </a:cxn>
                <a:cxn ang="0">
                  <a:pos x="208" y="176"/>
                </a:cxn>
                <a:cxn ang="0">
                  <a:pos x="204" y="188"/>
                </a:cxn>
                <a:cxn ang="0">
                  <a:pos x="240" y="160"/>
                </a:cxn>
                <a:cxn ang="0">
                  <a:pos x="238" y="166"/>
                </a:cxn>
                <a:cxn ang="0">
                  <a:pos x="222" y="168"/>
                </a:cxn>
                <a:cxn ang="0">
                  <a:pos x="212" y="150"/>
                </a:cxn>
                <a:cxn ang="0">
                  <a:pos x="192" y="144"/>
                </a:cxn>
                <a:cxn ang="0">
                  <a:pos x="166" y="158"/>
                </a:cxn>
                <a:cxn ang="0">
                  <a:pos x="118" y="168"/>
                </a:cxn>
                <a:cxn ang="0">
                  <a:pos x="98" y="146"/>
                </a:cxn>
                <a:cxn ang="0">
                  <a:pos x="78" y="146"/>
                </a:cxn>
                <a:cxn ang="0">
                  <a:pos x="58" y="168"/>
                </a:cxn>
                <a:cxn ang="0">
                  <a:pos x="44" y="168"/>
                </a:cxn>
                <a:cxn ang="0">
                  <a:pos x="40" y="160"/>
                </a:cxn>
                <a:cxn ang="0">
                  <a:pos x="144" y="136"/>
                </a:cxn>
                <a:cxn ang="0">
                  <a:pos x="166" y="122"/>
                </a:cxn>
                <a:cxn ang="0">
                  <a:pos x="200" y="56"/>
                </a:cxn>
                <a:cxn ang="0">
                  <a:pos x="206" y="60"/>
                </a:cxn>
                <a:cxn ang="0">
                  <a:pos x="240" y="112"/>
                </a:cxn>
              </a:cxnLst>
              <a:rect l="0" t="0" r="r" b="b"/>
              <a:pathLst>
                <a:path w="256" h="208">
                  <a:moveTo>
                    <a:pt x="252" y="98"/>
                  </a:moveTo>
                  <a:lnTo>
                    <a:pt x="220" y="50"/>
                  </a:lnTo>
                  <a:lnTo>
                    <a:pt x="220" y="50"/>
                  </a:lnTo>
                  <a:lnTo>
                    <a:pt x="216" y="46"/>
                  </a:lnTo>
                  <a:lnTo>
                    <a:pt x="212" y="42"/>
                  </a:lnTo>
                  <a:lnTo>
                    <a:pt x="206" y="40"/>
                  </a:lnTo>
                  <a:lnTo>
                    <a:pt x="200" y="40"/>
                  </a:lnTo>
                  <a:lnTo>
                    <a:pt x="168" y="40"/>
                  </a:lnTo>
                  <a:lnTo>
                    <a:pt x="168" y="24"/>
                  </a:lnTo>
                  <a:lnTo>
                    <a:pt x="168" y="24"/>
                  </a:lnTo>
                  <a:lnTo>
                    <a:pt x="166" y="14"/>
                  </a:lnTo>
                  <a:lnTo>
                    <a:pt x="160" y="8"/>
                  </a:lnTo>
                  <a:lnTo>
                    <a:pt x="154" y="2"/>
                  </a:lnTo>
                  <a:lnTo>
                    <a:pt x="14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8" y="8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2" y="122"/>
                  </a:lnTo>
                  <a:lnTo>
                    <a:pt x="8" y="128"/>
                  </a:lnTo>
                  <a:lnTo>
                    <a:pt x="14" y="134"/>
                  </a:lnTo>
                  <a:lnTo>
                    <a:pt x="24" y="136"/>
                  </a:lnTo>
                  <a:lnTo>
                    <a:pt x="24" y="136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6" y="170"/>
                  </a:lnTo>
                  <a:lnTo>
                    <a:pt x="32" y="176"/>
                  </a:lnTo>
                  <a:lnTo>
                    <a:pt x="38" y="182"/>
                  </a:lnTo>
                  <a:lnTo>
                    <a:pt x="48" y="184"/>
                  </a:lnTo>
                  <a:lnTo>
                    <a:pt x="58" y="184"/>
                  </a:lnTo>
                  <a:lnTo>
                    <a:pt x="58" y="184"/>
                  </a:lnTo>
                  <a:lnTo>
                    <a:pt x="62" y="194"/>
                  </a:lnTo>
                  <a:lnTo>
                    <a:pt x="68" y="202"/>
                  </a:lnTo>
                  <a:lnTo>
                    <a:pt x="78" y="206"/>
                  </a:lnTo>
                  <a:lnTo>
                    <a:pt x="88" y="208"/>
                  </a:lnTo>
                  <a:lnTo>
                    <a:pt x="88" y="208"/>
                  </a:lnTo>
                  <a:lnTo>
                    <a:pt x="98" y="206"/>
                  </a:lnTo>
                  <a:lnTo>
                    <a:pt x="108" y="202"/>
                  </a:lnTo>
                  <a:lnTo>
                    <a:pt x="114" y="194"/>
                  </a:lnTo>
                  <a:lnTo>
                    <a:pt x="118" y="184"/>
                  </a:lnTo>
                  <a:lnTo>
                    <a:pt x="162" y="184"/>
                  </a:lnTo>
                  <a:lnTo>
                    <a:pt x="162" y="184"/>
                  </a:lnTo>
                  <a:lnTo>
                    <a:pt x="166" y="194"/>
                  </a:lnTo>
                  <a:lnTo>
                    <a:pt x="172" y="202"/>
                  </a:lnTo>
                  <a:lnTo>
                    <a:pt x="182" y="206"/>
                  </a:lnTo>
                  <a:lnTo>
                    <a:pt x="192" y="208"/>
                  </a:lnTo>
                  <a:lnTo>
                    <a:pt x="192" y="208"/>
                  </a:lnTo>
                  <a:lnTo>
                    <a:pt x="202" y="206"/>
                  </a:lnTo>
                  <a:lnTo>
                    <a:pt x="212" y="202"/>
                  </a:lnTo>
                  <a:lnTo>
                    <a:pt x="218" y="194"/>
                  </a:lnTo>
                  <a:lnTo>
                    <a:pt x="222" y="184"/>
                  </a:lnTo>
                  <a:lnTo>
                    <a:pt x="232" y="184"/>
                  </a:lnTo>
                  <a:lnTo>
                    <a:pt x="232" y="184"/>
                  </a:lnTo>
                  <a:lnTo>
                    <a:pt x="242" y="182"/>
                  </a:lnTo>
                  <a:lnTo>
                    <a:pt x="248" y="176"/>
                  </a:lnTo>
                  <a:lnTo>
                    <a:pt x="254" y="170"/>
                  </a:lnTo>
                  <a:lnTo>
                    <a:pt x="256" y="160"/>
                  </a:lnTo>
                  <a:lnTo>
                    <a:pt x="256" y="112"/>
                  </a:lnTo>
                  <a:lnTo>
                    <a:pt x="256" y="112"/>
                  </a:lnTo>
                  <a:lnTo>
                    <a:pt x="254" y="106"/>
                  </a:lnTo>
                  <a:lnTo>
                    <a:pt x="252" y="98"/>
                  </a:lnTo>
                  <a:close/>
                  <a:moveTo>
                    <a:pt x="24" y="120"/>
                  </a:moveTo>
                  <a:lnTo>
                    <a:pt x="24" y="120"/>
                  </a:lnTo>
                  <a:lnTo>
                    <a:pt x="20" y="120"/>
                  </a:lnTo>
                  <a:lnTo>
                    <a:pt x="18" y="118"/>
                  </a:lnTo>
                  <a:lnTo>
                    <a:pt x="16" y="116"/>
                  </a:lnTo>
                  <a:lnTo>
                    <a:pt x="16" y="11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144" y="16"/>
                  </a:lnTo>
                  <a:lnTo>
                    <a:pt x="144" y="16"/>
                  </a:lnTo>
                  <a:lnTo>
                    <a:pt x="148" y="16"/>
                  </a:lnTo>
                  <a:lnTo>
                    <a:pt x="150" y="18"/>
                  </a:lnTo>
                  <a:lnTo>
                    <a:pt x="152" y="20"/>
                  </a:lnTo>
                  <a:lnTo>
                    <a:pt x="152" y="24"/>
                  </a:lnTo>
                  <a:lnTo>
                    <a:pt x="152" y="40"/>
                  </a:lnTo>
                  <a:lnTo>
                    <a:pt x="152" y="56"/>
                  </a:lnTo>
                  <a:lnTo>
                    <a:pt x="152" y="112"/>
                  </a:lnTo>
                  <a:lnTo>
                    <a:pt x="152" y="112"/>
                  </a:lnTo>
                  <a:lnTo>
                    <a:pt x="152" y="116"/>
                  </a:lnTo>
                  <a:lnTo>
                    <a:pt x="150" y="118"/>
                  </a:lnTo>
                  <a:lnTo>
                    <a:pt x="148" y="120"/>
                  </a:lnTo>
                  <a:lnTo>
                    <a:pt x="144" y="120"/>
                  </a:lnTo>
                  <a:lnTo>
                    <a:pt x="24" y="120"/>
                  </a:lnTo>
                  <a:close/>
                  <a:moveTo>
                    <a:pt x="88" y="192"/>
                  </a:moveTo>
                  <a:lnTo>
                    <a:pt x="88" y="192"/>
                  </a:lnTo>
                  <a:lnTo>
                    <a:pt x="82" y="190"/>
                  </a:lnTo>
                  <a:lnTo>
                    <a:pt x="76" y="188"/>
                  </a:lnTo>
                  <a:lnTo>
                    <a:pt x="74" y="182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4" y="170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8" y="160"/>
                  </a:lnTo>
                  <a:lnTo>
                    <a:pt x="88" y="160"/>
                  </a:lnTo>
                  <a:lnTo>
                    <a:pt x="94" y="162"/>
                  </a:lnTo>
                  <a:lnTo>
                    <a:pt x="100" y="164"/>
                  </a:lnTo>
                  <a:lnTo>
                    <a:pt x="102" y="170"/>
                  </a:lnTo>
                  <a:lnTo>
                    <a:pt x="104" y="176"/>
                  </a:lnTo>
                  <a:lnTo>
                    <a:pt x="104" y="176"/>
                  </a:lnTo>
                  <a:lnTo>
                    <a:pt x="102" y="182"/>
                  </a:lnTo>
                  <a:lnTo>
                    <a:pt x="100" y="188"/>
                  </a:lnTo>
                  <a:lnTo>
                    <a:pt x="94" y="190"/>
                  </a:lnTo>
                  <a:lnTo>
                    <a:pt x="88" y="192"/>
                  </a:lnTo>
                  <a:close/>
                  <a:moveTo>
                    <a:pt x="192" y="192"/>
                  </a:moveTo>
                  <a:lnTo>
                    <a:pt x="192" y="192"/>
                  </a:lnTo>
                  <a:lnTo>
                    <a:pt x="186" y="190"/>
                  </a:lnTo>
                  <a:lnTo>
                    <a:pt x="180" y="188"/>
                  </a:lnTo>
                  <a:lnTo>
                    <a:pt x="178" y="182"/>
                  </a:lnTo>
                  <a:lnTo>
                    <a:pt x="176" y="176"/>
                  </a:lnTo>
                  <a:lnTo>
                    <a:pt x="176" y="176"/>
                  </a:lnTo>
                  <a:lnTo>
                    <a:pt x="178" y="170"/>
                  </a:lnTo>
                  <a:lnTo>
                    <a:pt x="180" y="164"/>
                  </a:lnTo>
                  <a:lnTo>
                    <a:pt x="186" y="162"/>
                  </a:lnTo>
                  <a:lnTo>
                    <a:pt x="192" y="160"/>
                  </a:lnTo>
                  <a:lnTo>
                    <a:pt x="192" y="160"/>
                  </a:lnTo>
                  <a:lnTo>
                    <a:pt x="198" y="162"/>
                  </a:lnTo>
                  <a:lnTo>
                    <a:pt x="204" y="164"/>
                  </a:lnTo>
                  <a:lnTo>
                    <a:pt x="206" y="170"/>
                  </a:lnTo>
                  <a:lnTo>
                    <a:pt x="208" y="176"/>
                  </a:lnTo>
                  <a:lnTo>
                    <a:pt x="208" y="176"/>
                  </a:lnTo>
                  <a:lnTo>
                    <a:pt x="206" y="182"/>
                  </a:lnTo>
                  <a:lnTo>
                    <a:pt x="204" y="188"/>
                  </a:lnTo>
                  <a:lnTo>
                    <a:pt x="198" y="190"/>
                  </a:lnTo>
                  <a:lnTo>
                    <a:pt x="192" y="192"/>
                  </a:lnTo>
                  <a:close/>
                  <a:moveTo>
                    <a:pt x="240" y="160"/>
                  </a:moveTo>
                  <a:lnTo>
                    <a:pt x="240" y="160"/>
                  </a:lnTo>
                  <a:lnTo>
                    <a:pt x="240" y="164"/>
                  </a:lnTo>
                  <a:lnTo>
                    <a:pt x="238" y="166"/>
                  </a:lnTo>
                  <a:lnTo>
                    <a:pt x="236" y="168"/>
                  </a:lnTo>
                  <a:lnTo>
                    <a:pt x="232" y="168"/>
                  </a:lnTo>
                  <a:lnTo>
                    <a:pt x="222" y="168"/>
                  </a:lnTo>
                  <a:lnTo>
                    <a:pt x="222" y="168"/>
                  </a:lnTo>
                  <a:lnTo>
                    <a:pt x="218" y="158"/>
                  </a:lnTo>
                  <a:lnTo>
                    <a:pt x="212" y="150"/>
                  </a:lnTo>
                  <a:lnTo>
                    <a:pt x="202" y="146"/>
                  </a:lnTo>
                  <a:lnTo>
                    <a:pt x="192" y="144"/>
                  </a:lnTo>
                  <a:lnTo>
                    <a:pt x="192" y="144"/>
                  </a:lnTo>
                  <a:lnTo>
                    <a:pt x="182" y="146"/>
                  </a:lnTo>
                  <a:lnTo>
                    <a:pt x="172" y="150"/>
                  </a:lnTo>
                  <a:lnTo>
                    <a:pt x="166" y="158"/>
                  </a:lnTo>
                  <a:lnTo>
                    <a:pt x="162" y="168"/>
                  </a:lnTo>
                  <a:lnTo>
                    <a:pt x="118" y="168"/>
                  </a:lnTo>
                  <a:lnTo>
                    <a:pt x="118" y="168"/>
                  </a:lnTo>
                  <a:lnTo>
                    <a:pt x="114" y="158"/>
                  </a:lnTo>
                  <a:lnTo>
                    <a:pt x="108" y="150"/>
                  </a:lnTo>
                  <a:lnTo>
                    <a:pt x="98" y="146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78" y="146"/>
                  </a:lnTo>
                  <a:lnTo>
                    <a:pt x="68" y="150"/>
                  </a:lnTo>
                  <a:lnTo>
                    <a:pt x="62" y="158"/>
                  </a:lnTo>
                  <a:lnTo>
                    <a:pt x="58" y="168"/>
                  </a:lnTo>
                  <a:lnTo>
                    <a:pt x="48" y="168"/>
                  </a:lnTo>
                  <a:lnTo>
                    <a:pt x="48" y="168"/>
                  </a:lnTo>
                  <a:lnTo>
                    <a:pt x="44" y="168"/>
                  </a:lnTo>
                  <a:lnTo>
                    <a:pt x="42" y="166"/>
                  </a:lnTo>
                  <a:lnTo>
                    <a:pt x="40" y="164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44" y="136"/>
                  </a:lnTo>
                  <a:lnTo>
                    <a:pt x="144" y="136"/>
                  </a:lnTo>
                  <a:lnTo>
                    <a:pt x="154" y="134"/>
                  </a:lnTo>
                  <a:lnTo>
                    <a:pt x="160" y="128"/>
                  </a:lnTo>
                  <a:lnTo>
                    <a:pt x="166" y="122"/>
                  </a:lnTo>
                  <a:lnTo>
                    <a:pt x="168" y="112"/>
                  </a:lnTo>
                  <a:lnTo>
                    <a:pt x="168" y="56"/>
                  </a:lnTo>
                  <a:lnTo>
                    <a:pt x="200" y="56"/>
                  </a:lnTo>
                  <a:lnTo>
                    <a:pt x="200" y="56"/>
                  </a:lnTo>
                  <a:lnTo>
                    <a:pt x="204" y="56"/>
                  </a:lnTo>
                  <a:lnTo>
                    <a:pt x="206" y="60"/>
                  </a:lnTo>
                  <a:lnTo>
                    <a:pt x="238" y="108"/>
                  </a:lnTo>
                  <a:lnTo>
                    <a:pt x="238" y="108"/>
                  </a:lnTo>
                  <a:lnTo>
                    <a:pt x="240" y="112"/>
                  </a:lnTo>
                  <a:lnTo>
                    <a:pt x="240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grpSp>
        <p:nvGrpSpPr>
          <p:cNvPr id="496" name="Group 96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6286206" y="4024695"/>
            <a:ext cx="475199" cy="415799"/>
            <a:chOff x="2336800" y="2800350"/>
            <a:chExt cx="406400" cy="3556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97" name="Freeform 123"/>
            <p:cNvSpPr>
              <a:spLocks noEditPoints="1"/>
            </p:cNvSpPr>
            <p:nvPr/>
          </p:nvSpPr>
          <p:spPr bwMode="auto">
            <a:xfrm>
              <a:off x="2336800" y="2800350"/>
              <a:ext cx="406400" cy="292100"/>
            </a:xfrm>
            <a:custGeom>
              <a:avLst/>
              <a:gdLst/>
              <a:ahLst/>
              <a:cxnLst>
                <a:cxn ang="0">
                  <a:pos x="256" y="48"/>
                </a:cxn>
                <a:cxn ang="0">
                  <a:pos x="250" y="34"/>
                </a:cxn>
                <a:cxn ang="0">
                  <a:pos x="238" y="24"/>
                </a:cxn>
                <a:cxn ang="0">
                  <a:pos x="134" y="0"/>
                </a:cxn>
                <a:cxn ang="0">
                  <a:pos x="128" y="0"/>
                </a:cxn>
                <a:cxn ang="0">
                  <a:pos x="18" y="24"/>
                </a:cxn>
                <a:cxn ang="0">
                  <a:pos x="12" y="28"/>
                </a:cxn>
                <a:cxn ang="0">
                  <a:pos x="2" y="40"/>
                </a:cxn>
                <a:cxn ang="0">
                  <a:pos x="0" y="48"/>
                </a:cxn>
                <a:cxn ang="0">
                  <a:pos x="6" y="62"/>
                </a:cxn>
                <a:cxn ang="0">
                  <a:pos x="18" y="72"/>
                </a:cxn>
                <a:cxn ang="0">
                  <a:pos x="40" y="144"/>
                </a:cxn>
                <a:cxn ang="0">
                  <a:pos x="42" y="152"/>
                </a:cxn>
                <a:cxn ang="0">
                  <a:pos x="52" y="166"/>
                </a:cxn>
                <a:cxn ang="0">
                  <a:pos x="72" y="176"/>
                </a:cxn>
                <a:cxn ang="0">
                  <a:pos x="106" y="184"/>
                </a:cxn>
                <a:cxn ang="0">
                  <a:pos x="128" y="184"/>
                </a:cxn>
                <a:cxn ang="0">
                  <a:pos x="168" y="180"/>
                </a:cxn>
                <a:cxn ang="0">
                  <a:pos x="196" y="172"/>
                </a:cxn>
                <a:cxn ang="0">
                  <a:pos x="212" y="160"/>
                </a:cxn>
                <a:cxn ang="0">
                  <a:pos x="216" y="144"/>
                </a:cxn>
                <a:cxn ang="0">
                  <a:pos x="238" y="72"/>
                </a:cxn>
                <a:cxn ang="0">
                  <a:pos x="244" y="68"/>
                </a:cxn>
                <a:cxn ang="0">
                  <a:pos x="254" y="56"/>
                </a:cxn>
                <a:cxn ang="0">
                  <a:pos x="200" y="144"/>
                </a:cxn>
                <a:cxn ang="0">
                  <a:pos x="198" y="148"/>
                </a:cxn>
                <a:cxn ang="0">
                  <a:pos x="190" y="156"/>
                </a:cxn>
                <a:cxn ang="0">
                  <a:pos x="172" y="162"/>
                </a:cxn>
                <a:cxn ang="0">
                  <a:pos x="144" y="168"/>
                </a:cxn>
                <a:cxn ang="0">
                  <a:pos x="128" y="168"/>
                </a:cxn>
                <a:cxn ang="0">
                  <a:pos x="96" y="166"/>
                </a:cxn>
                <a:cxn ang="0">
                  <a:pos x="74" y="160"/>
                </a:cxn>
                <a:cxn ang="0">
                  <a:pos x="60" y="152"/>
                </a:cxn>
                <a:cxn ang="0">
                  <a:pos x="56" y="144"/>
                </a:cxn>
                <a:cxn ang="0">
                  <a:pos x="122" y="96"/>
                </a:cxn>
                <a:cxn ang="0">
                  <a:pos x="128" y="96"/>
                </a:cxn>
                <a:cxn ang="0">
                  <a:pos x="134" y="96"/>
                </a:cxn>
                <a:cxn ang="0">
                  <a:pos x="200" y="144"/>
                </a:cxn>
                <a:cxn ang="0">
                  <a:pos x="130" y="80"/>
                </a:cxn>
                <a:cxn ang="0">
                  <a:pos x="128" y="80"/>
                </a:cxn>
                <a:cxn ang="0">
                  <a:pos x="22" y="56"/>
                </a:cxn>
                <a:cxn ang="0">
                  <a:pos x="18" y="52"/>
                </a:cxn>
                <a:cxn ang="0">
                  <a:pos x="16" y="48"/>
                </a:cxn>
                <a:cxn ang="0">
                  <a:pos x="22" y="40"/>
                </a:cxn>
                <a:cxn ang="0">
                  <a:pos x="126" y="16"/>
                </a:cxn>
                <a:cxn ang="0">
                  <a:pos x="128" y="16"/>
                </a:cxn>
                <a:cxn ang="0">
                  <a:pos x="234" y="40"/>
                </a:cxn>
                <a:cxn ang="0">
                  <a:pos x="238" y="44"/>
                </a:cxn>
                <a:cxn ang="0">
                  <a:pos x="240" y="48"/>
                </a:cxn>
                <a:cxn ang="0">
                  <a:pos x="234" y="56"/>
                </a:cxn>
              </a:cxnLst>
              <a:rect l="0" t="0" r="r" b="b"/>
              <a:pathLst>
                <a:path w="256" h="184">
                  <a:moveTo>
                    <a:pt x="256" y="48"/>
                  </a:moveTo>
                  <a:lnTo>
                    <a:pt x="256" y="48"/>
                  </a:lnTo>
                  <a:lnTo>
                    <a:pt x="254" y="40"/>
                  </a:lnTo>
                  <a:lnTo>
                    <a:pt x="250" y="34"/>
                  </a:lnTo>
                  <a:lnTo>
                    <a:pt x="244" y="28"/>
                  </a:lnTo>
                  <a:lnTo>
                    <a:pt x="238" y="24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22" y="0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2" y="28"/>
                  </a:lnTo>
                  <a:lnTo>
                    <a:pt x="6" y="34"/>
                  </a:lnTo>
                  <a:lnTo>
                    <a:pt x="2" y="4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6"/>
                  </a:lnTo>
                  <a:lnTo>
                    <a:pt x="6" y="62"/>
                  </a:lnTo>
                  <a:lnTo>
                    <a:pt x="12" y="68"/>
                  </a:lnTo>
                  <a:lnTo>
                    <a:pt x="18" y="72"/>
                  </a:lnTo>
                  <a:lnTo>
                    <a:pt x="40" y="76"/>
                  </a:lnTo>
                  <a:lnTo>
                    <a:pt x="40" y="144"/>
                  </a:lnTo>
                  <a:lnTo>
                    <a:pt x="40" y="144"/>
                  </a:lnTo>
                  <a:lnTo>
                    <a:pt x="42" y="152"/>
                  </a:lnTo>
                  <a:lnTo>
                    <a:pt x="44" y="160"/>
                  </a:lnTo>
                  <a:lnTo>
                    <a:pt x="52" y="166"/>
                  </a:lnTo>
                  <a:lnTo>
                    <a:pt x="60" y="172"/>
                  </a:lnTo>
                  <a:lnTo>
                    <a:pt x="72" y="176"/>
                  </a:lnTo>
                  <a:lnTo>
                    <a:pt x="88" y="180"/>
                  </a:lnTo>
                  <a:lnTo>
                    <a:pt x="106" y="184"/>
                  </a:lnTo>
                  <a:lnTo>
                    <a:pt x="128" y="184"/>
                  </a:lnTo>
                  <a:lnTo>
                    <a:pt x="128" y="184"/>
                  </a:lnTo>
                  <a:lnTo>
                    <a:pt x="150" y="184"/>
                  </a:lnTo>
                  <a:lnTo>
                    <a:pt x="168" y="180"/>
                  </a:lnTo>
                  <a:lnTo>
                    <a:pt x="184" y="176"/>
                  </a:lnTo>
                  <a:lnTo>
                    <a:pt x="196" y="172"/>
                  </a:lnTo>
                  <a:lnTo>
                    <a:pt x="204" y="166"/>
                  </a:lnTo>
                  <a:lnTo>
                    <a:pt x="212" y="160"/>
                  </a:lnTo>
                  <a:lnTo>
                    <a:pt x="214" y="152"/>
                  </a:lnTo>
                  <a:lnTo>
                    <a:pt x="216" y="144"/>
                  </a:lnTo>
                  <a:lnTo>
                    <a:pt x="216" y="76"/>
                  </a:lnTo>
                  <a:lnTo>
                    <a:pt x="238" y="72"/>
                  </a:lnTo>
                  <a:lnTo>
                    <a:pt x="238" y="72"/>
                  </a:lnTo>
                  <a:lnTo>
                    <a:pt x="244" y="68"/>
                  </a:lnTo>
                  <a:lnTo>
                    <a:pt x="250" y="62"/>
                  </a:lnTo>
                  <a:lnTo>
                    <a:pt x="254" y="56"/>
                  </a:lnTo>
                  <a:lnTo>
                    <a:pt x="256" y="48"/>
                  </a:lnTo>
                  <a:close/>
                  <a:moveTo>
                    <a:pt x="200" y="144"/>
                  </a:moveTo>
                  <a:lnTo>
                    <a:pt x="200" y="144"/>
                  </a:lnTo>
                  <a:lnTo>
                    <a:pt x="198" y="148"/>
                  </a:lnTo>
                  <a:lnTo>
                    <a:pt x="196" y="152"/>
                  </a:lnTo>
                  <a:lnTo>
                    <a:pt x="190" y="156"/>
                  </a:lnTo>
                  <a:lnTo>
                    <a:pt x="182" y="160"/>
                  </a:lnTo>
                  <a:lnTo>
                    <a:pt x="172" y="162"/>
                  </a:lnTo>
                  <a:lnTo>
                    <a:pt x="160" y="166"/>
                  </a:lnTo>
                  <a:lnTo>
                    <a:pt x="144" y="168"/>
                  </a:lnTo>
                  <a:lnTo>
                    <a:pt x="128" y="168"/>
                  </a:lnTo>
                  <a:lnTo>
                    <a:pt x="128" y="168"/>
                  </a:lnTo>
                  <a:lnTo>
                    <a:pt x="112" y="168"/>
                  </a:lnTo>
                  <a:lnTo>
                    <a:pt x="96" y="166"/>
                  </a:lnTo>
                  <a:lnTo>
                    <a:pt x="84" y="162"/>
                  </a:lnTo>
                  <a:lnTo>
                    <a:pt x="74" y="160"/>
                  </a:lnTo>
                  <a:lnTo>
                    <a:pt x="66" y="156"/>
                  </a:lnTo>
                  <a:lnTo>
                    <a:pt x="60" y="152"/>
                  </a:lnTo>
                  <a:lnTo>
                    <a:pt x="58" y="148"/>
                  </a:lnTo>
                  <a:lnTo>
                    <a:pt x="56" y="144"/>
                  </a:lnTo>
                  <a:lnTo>
                    <a:pt x="56" y="80"/>
                  </a:lnTo>
                  <a:lnTo>
                    <a:pt x="122" y="96"/>
                  </a:lnTo>
                  <a:lnTo>
                    <a:pt x="122" y="96"/>
                  </a:lnTo>
                  <a:lnTo>
                    <a:pt x="128" y="96"/>
                  </a:lnTo>
                  <a:lnTo>
                    <a:pt x="128" y="96"/>
                  </a:lnTo>
                  <a:lnTo>
                    <a:pt x="134" y="96"/>
                  </a:lnTo>
                  <a:lnTo>
                    <a:pt x="200" y="80"/>
                  </a:lnTo>
                  <a:lnTo>
                    <a:pt x="200" y="144"/>
                  </a:lnTo>
                  <a:close/>
                  <a:moveTo>
                    <a:pt x="130" y="80"/>
                  </a:moveTo>
                  <a:lnTo>
                    <a:pt x="130" y="80"/>
                  </a:lnTo>
                  <a:lnTo>
                    <a:pt x="128" y="80"/>
                  </a:lnTo>
                  <a:lnTo>
                    <a:pt x="128" y="80"/>
                  </a:lnTo>
                  <a:lnTo>
                    <a:pt x="126" y="80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18" y="52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8" y="44"/>
                  </a:lnTo>
                  <a:lnTo>
                    <a:pt x="22" y="40"/>
                  </a:lnTo>
                  <a:lnTo>
                    <a:pt x="126" y="16"/>
                  </a:lnTo>
                  <a:lnTo>
                    <a:pt x="126" y="16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30" y="16"/>
                  </a:lnTo>
                  <a:lnTo>
                    <a:pt x="234" y="40"/>
                  </a:lnTo>
                  <a:lnTo>
                    <a:pt x="234" y="40"/>
                  </a:lnTo>
                  <a:lnTo>
                    <a:pt x="238" y="44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38" y="52"/>
                  </a:lnTo>
                  <a:lnTo>
                    <a:pt x="234" y="56"/>
                  </a:lnTo>
                  <a:lnTo>
                    <a:pt x="130" y="8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98" name="Freeform 127"/>
            <p:cNvSpPr>
              <a:spLocks/>
            </p:cNvSpPr>
            <p:nvPr/>
          </p:nvSpPr>
          <p:spPr bwMode="auto">
            <a:xfrm>
              <a:off x="2705100" y="2927350"/>
              <a:ext cx="25400" cy="1397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0"/>
                </a:cxn>
                <a:cxn ang="0">
                  <a:pos x="0" y="80"/>
                </a:cxn>
                <a:cxn ang="0">
                  <a:pos x="0" y="84"/>
                </a:cxn>
                <a:cxn ang="0">
                  <a:pos x="2" y="86"/>
                </a:cxn>
                <a:cxn ang="0">
                  <a:pos x="4" y="88"/>
                </a:cxn>
                <a:cxn ang="0">
                  <a:pos x="8" y="88"/>
                </a:cxn>
                <a:cxn ang="0">
                  <a:pos x="8" y="88"/>
                </a:cxn>
                <a:cxn ang="0">
                  <a:pos x="12" y="88"/>
                </a:cxn>
                <a:cxn ang="0">
                  <a:pos x="14" y="86"/>
                </a:cxn>
                <a:cxn ang="0">
                  <a:pos x="16" y="84"/>
                </a:cxn>
                <a:cxn ang="0">
                  <a:pos x="16" y="8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</a:cxnLst>
              <a:rect l="0" t="0" r="r" b="b"/>
              <a:pathLst>
                <a:path w="16" h="88">
                  <a:moveTo>
                    <a:pt x="0" y="8"/>
                  </a:moveTo>
                  <a:lnTo>
                    <a:pt x="0" y="80"/>
                  </a:lnTo>
                  <a:lnTo>
                    <a:pt x="0" y="80"/>
                  </a:lnTo>
                  <a:lnTo>
                    <a:pt x="0" y="84"/>
                  </a:lnTo>
                  <a:lnTo>
                    <a:pt x="2" y="86"/>
                  </a:lnTo>
                  <a:lnTo>
                    <a:pt x="4" y="88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12" y="88"/>
                  </a:lnTo>
                  <a:lnTo>
                    <a:pt x="14" y="86"/>
                  </a:lnTo>
                  <a:lnTo>
                    <a:pt x="16" y="84"/>
                  </a:lnTo>
                  <a:lnTo>
                    <a:pt x="16" y="8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499" name="Freeform 129"/>
            <p:cNvSpPr>
              <a:spLocks/>
            </p:cNvSpPr>
            <p:nvPr/>
          </p:nvSpPr>
          <p:spPr bwMode="auto">
            <a:xfrm>
              <a:off x="2692400" y="3079750"/>
              <a:ext cx="50800" cy="762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12" y="2"/>
                </a:cxn>
                <a:cxn ang="0">
                  <a:pos x="10" y="4"/>
                </a:cxn>
                <a:cxn ang="0">
                  <a:pos x="4" y="12"/>
                </a:cxn>
                <a:cxn ang="0">
                  <a:pos x="2" y="24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" y="38"/>
                </a:cxn>
                <a:cxn ang="0">
                  <a:pos x="4" y="44"/>
                </a:cxn>
                <a:cxn ang="0">
                  <a:pos x="10" y="46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22" y="46"/>
                </a:cxn>
                <a:cxn ang="0">
                  <a:pos x="28" y="44"/>
                </a:cxn>
                <a:cxn ang="0">
                  <a:pos x="30" y="38"/>
                </a:cxn>
                <a:cxn ang="0">
                  <a:pos x="32" y="32"/>
                </a:cxn>
                <a:cxn ang="0">
                  <a:pos x="32" y="32"/>
                </a:cxn>
                <a:cxn ang="0">
                  <a:pos x="30" y="24"/>
                </a:cxn>
                <a:cxn ang="0">
                  <a:pos x="28" y="12"/>
                </a:cxn>
                <a:cxn ang="0">
                  <a:pos x="22" y="4"/>
                </a:cxn>
                <a:cxn ang="0">
                  <a:pos x="20" y="2"/>
                </a:cxn>
                <a:cxn ang="0">
                  <a:pos x="16" y="0"/>
                </a:cxn>
              </a:cxnLst>
              <a:rect l="0" t="0" r="r" b="b"/>
              <a:pathLst>
                <a:path w="32" h="48">
                  <a:moveTo>
                    <a:pt x="16" y="0"/>
                  </a:moveTo>
                  <a:lnTo>
                    <a:pt x="16" y="0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4" y="12"/>
                  </a:lnTo>
                  <a:lnTo>
                    <a:pt x="2" y="2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38"/>
                  </a:lnTo>
                  <a:lnTo>
                    <a:pt x="4" y="44"/>
                  </a:lnTo>
                  <a:lnTo>
                    <a:pt x="10" y="4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22" y="46"/>
                  </a:lnTo>
                  <a:lnTo>
                    <a:pt x="28" y="44"/>
                  </a:lnTo>
                  <a:lnTo>
                    <a:pt x="30" y="38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0" y="24"/>
                  </a:lnTo>
                  <a:lnTo>
                    <a:pt x="28" y="12"/>
                  </a:lnTo>
                  <a:lnTo>
                    <a:pt x="22" y="4"/>
                  </a:lnTo>
                  <a:lnTo>
                    <a:pt x="20" y="2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grpSp>
        <p:nvGrpSpPr>
          <p:cNvPr id="500" name="Group 10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6286206" y="2094201"/>
            <a:ext cx="475199" cy="475199"/>
            <a:chOff x="2336800" y="1149350"/>
            <a:chExt cx="406400" cy="4064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01" name="Freeform 253"/>
            <p:cNvSpPr>
              <a:spLocks noEditPoints="1"/>
            </p:cNvSpPr>
            <p:nvPr/>
          </p:nvSpPr>
          <p:spPr bwMode="auto">
            <a:xfrm>
              <a:off x="2336800" y="1149350"/>
              <a:ext cx="406400" cy="40640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46" y="2"/>
                </a:cxn>
                <a:cxn ang="0">
                  <a:pos x="34" y="14"/>
                </a:cxn>
                <a:cxn ang="0">
                  <a:pos x="32" y="40"/>
                </a:cxn>
                <a:cxn ang="0">
                  <a:pos x="24" y="40"/>
                </a:cxn>
                <a:cxn ang="0">
                  <a:pos x="8" y="48"/>
                </a:cxn>
                <a:cxn ang="0">
                  <a:pos x="0" y="64"/>
                </a:cxn>
                <a:cxn ang="0">
                  <a:pos x="0" y="224"/>
                </a:cxn>
                <a:cxn ang="0">
                  <a:pos x="2" y="236"/>
                </a:cxn>
                <a:cxn ang="0">
                  <a:pos x="20" y="254"/>
                </a:cxn>
                <a:cxn ang="0">
                  <a:pos x="32" y="256"/>
                </a:cxn>
                <a:cxn ang="0">
                  <a:pos x="224" y="256"/>
                </a:cxn>
                <a:cxn ang="0">
                  <a:pos x="236" y="254"/>
                </a:cxn>
                <a:cxn ang="0">
                  <a:pos x="254" y="236"/>
                </a:cxn>
                <a:cxn ang="0">
                  <a:pos x="256" y="224"/>
                </a:cxn>
                <a:cxn ang="0">
                  <a:pos x="256" y="24"/>
                </a:cxn>
                <a:cxn ang="0">
                  <a:pos x="248" y="8"/>
                </a:cxn>
                <a:cxn ang="0">
                  <a:pos x="232" y="0"/>
                </a:cxn>
                <a:cxn ang="0">
                  <a:pos x="240" y="224"/>
                </a:cxn>
                <a:cxn ang="0">
                  <a:pos x="236" y="236"/>
                </a:cxn>
                <a:cxn ang="0">
                  <a:pos x="224" y="240"/>
                </a:cxn>
                <a:cxn ang="0">
                  <a:pos x="32" y="240"/>
                </a:cxn>
                <a:cxn ang="0">
                  <a:pos x="20" y="236"/>
                </a:cxn>
                <a:cxn ang="0">
                  <a:pos x="16" y="224"/>
                </a:cxn>
                <a:cxn ang="0">
                  <a:pos x="16" y="64"/>
                </a:cxn>
                <a:cxn ang="0">
                  <a:pos x="18" y="58"/>
                </a:cxn>
                <a:cxn ang="0">
                  <a:pos x="24" y="56"/>
                </a:cxn>
                <a:cxn ang="0">
                  <a:pos x="32" y="216"/>
                </a:cxn>
                <a:cxn ang="0">
                  <a:pos x="32" y="220"/>
                </a:cxn>
                <a:cxn ang="0">
                  <a:pos x="36" y="224"/>
                </a:cxn>
                <a:cxn ang="0">
                  <a:pos x="40" y="224"/>
                </a:cxn>
                <a:cxn ang="0">
                  <a:pos x="46" y="222"/>
                </a:cxn>
                <a:cxn ang="0">
                  <a:pos x="48" y="216"/>
                </a:cxn>
                <a:cxn ang="0">
                  <a:pos x="48" y="24"/>
                </a:cxn>
                <a:cxn ang="0">
                  <a:pos x="50" y="18"/>
                </a:cxn>
                <a:cxn ang="0">
                  <a:pos x="56" y="16"/>
                </a:cxn>
                <a:cxn ang="0">
                  <a:pos x="232" y="16"/>
                </a:cxn>
                <a:cxn ang="0">
                  <a:pos x="238" y="18"/>
                </a:cxn>
                <a:cxn ang="0">
                  <a:pos x="240" y="24"/>
                </a:cxn>
              </a:cxnLst>
              <a:rect l="0" t="0" r="r" b="b"/>
              <a:pathLst>
                <a:path w="256" h="256">
                  <a:moveTo>
                    <a:pt x="232" y="0"/>
                  </a:moveTo>
                  <a:lnTo>
                    <a:pt x="56" y="0"/>
                  </a:lnTo>
                  <a:lnTo>
                    <a:pt x="56" y="0"/>
                  </a:lnTo>
                  <a:lnTo>
                    <a:pt x="46" y="2"/>
                  </a:lnTo>
                  <a:lnTo>
                    <a:pt x="40" y="8"/>
                  </a:lnTo>
                  <a:lnTo>
                    <a:pt x="34" y="14"/>
                  </a:lnTo>
                  <a:lnTo>
                    <a:pt x="32" y="24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14" y="42"/>
                  </a:lnTo>
                  <a:lnTo>
                    <a:pt x="8" y="48"/>
                  </a:lnTo>
                  <a:lnTo>
                    <a:pt x="2" y="54"/>
                  </a:lnTo>
                  <a:lnTo>
                    <a:pt x="0" y="64"/>
                  </a:lnTo>
                  <a:lnTo>
                    <a:pt x="0" y="224"/>
                  </a:lnTo>
                  <a:lnTo>
                    <a:pt x="0" y="224"/>
                  </a:lnTo>
                  <a:lnTo>
                    <a:pt x="0" y="230"/>
                  </a:lnTo>
                  <a:lnTo>
                    <a:pt x="2" y="236"/>
                  </a:lnTo>
                  <a:lnTo>
                    <a:pt x="10" y="246"/>
                  </a:lnTo>
                  <a:lnTo>
                    <a:pt x="20" y="254"/>
                  </a:lnTo>
                  <a:lnTo>
                    <a:pt x="26" y="256"/>
                  </a:lnTo>
                  <a:lnTo>
                    <a:pt x="32" y="256"/>
                  </a:lnTo>
                  <a:lnTo>
                    <a:pt x="224" y="256"/>
                  </a:lnTo>
                  <a:lnTo>
                    <a:pt x="224" y="256"/>
                  </a:lnTo>
                  <a:lnTo>
                    <a:pt x="230" y="256"/>
                  </a:lnTo>
                  <a:lnTo>
                    <a:pt x="236" y="254"/>
                  </a:lnTo>
                  <a:lnTo>
                    <a:pt x="246" y="246"/>
                  </a:lnTo>
                  <a:lnTo>
                    <a:pt x="254" y="236"/>
                  </a:lnTo>
                  <a:lnTo>
                    <a:pt x="256" y="230"/>
                  </a:lnTo>
                  <a:lnTo>
                    <a:pt x="256" y="224"/>
                  </a:lnTo>
                  <a:lnTo>
                    <a:pt x="256" y="24"/>
                  </a:lnTo>
                  <a:lnTo>
                    <a:pt x="256" y="24"/>
                  </a:lnTo>
                  <a:lnTo>
                    <a:pt x="254" y="14"/>
                  </a:lnTo>
                  <a:lnTo>
                    <a:pt x="248" y="8"/>
                  </a:lnTo>
                  <a:lnTo>
                    <a:pt x="242" y="2"/>
                  </a:lnTo>
                  <a:lnTo>
                    <a:pt x="232" y="0"/>
                  </a:lnTo>
                  <a:close/>
                  <a:moveTo>
                    <a:pt x="240" y="224"/>
                  </a:moveTo>
                  <a:lnTo>
                    <a:pt x="240" y="224"/>
                  </a:lnTo>
                  <a:lnTo>
                    <a:pt x="238" y="230"/>
                  </a:lnTo>
                  <a:lnTo>
                    <a:pt x="236" y="236"/>
                  </a:lnTo>
                  <a:lnTo>
                    <a:pt x="230" y="238"/>
                  </a:lnTo>
                  <a:lnTo>
                    <a:pt x="224" y="240"/>
                  </a:lnTo>
                  <a:lnTo>
                    <a:pt x="32" y="240"/>
                  </a:lnTo>
                  <a:lnTo>
                    <a:pt x="32" y="240"/>
                  </a:lnTo>
                  <a:lnTo>
                    <a:pt x="26" y="238"/>
                  </a:lnTo>
                  <a:lnTo>
                    <a:pt x="20" y="236"/>
                  </a:lnTo>
                  <a:lnTo>
                    <a:pt x="18" y="230"/>
                  </a:lnTo>
                  <a:lnTo>
                    <a:pt x="16" y="224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6" y="60"/>
                  </a:lnTo>
                  <a:lnTo>
                    <a:pt x="18" y="58"/>
                  </a:lnTo>
                  <a:lnTo>
                    <a:pt x="20" y="56"/>
                  </a:lnTo>
                  <a:lnTo>
                    <a:pt x="24" y="56"/>
                  </a:lnTo>
                  <a:lnTo>
                    <a:pt x="32" y="56"/>
                  </a:lnTo>
                  <a:lnTo>
                    <a:pt x="32" y="216"/>
                  </a:lnTo>
                  <a:lnTo>
                    <a:pt x="32" y="216"/>
                  </a:lnTo>
                  <a:lnTo>
                    <a:pt x="32" y="220"/>
                  </a:lnTo>
                  <a:lnTo>
                    <a:pt x="34" y="222"/>
                  </a:lnTo>
                  <a:lnTo>
                    <a:pt x="36" y="224"/>
                  </a:lnTo>
                  <a:lnTo>
                    <a:pt x="40" y="224"/>
                  </a:lnTo>
                  <a:lnTo>
                    <a:pt x="40" y="224"/>
                  </a:lnTo>
                  <a:lnTo>
                    <a:pt x="44" y="224"/>
                  </a:lnTo>
                  <a:lnTo>
                    <a:pt x="46" y="222"/>
                  </a:lnTo>
                  <a:lnTo>
                    <a:pt x="48" y="220"/>
                  </a:lnTo>
                  <a:lnTo>
                    <a:pt x="48" y="216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8" y="20"/>
                  </a:lnTo>
                  <a:lnTo>
                    <a:pt x="50" y="18"/>
                  </a:lnTo>
                  <a:lnTo>
                    <a:pt x="52" y="16"/>
                  </a:lnTo>
                  <a:lnTo>
                    <a:pt x="56" y="16"/>
                  </a:lnTo>
                  <a:lnTo>
                    <a:pt x="232" y="16"/>
                  </a:lnTo>
                  <a:lnTo>
                    <a:pt x="232" y="16"/>
                  </a:lnTo>
                  <a:lnTo>
                    <a:pt x="236" y="16"/>
                  </a:lnTo>
                  <a:lnTo>
                    <a:pt x="238" y="18"/>
                  </a:lnTo>
                  <a:lnTo>
                    <a:pt x="240" y="20"/>
                  </a:lnTo>
                  <a:lnTo>
                    <a:pt x="240" y="24"/>
                  </a:lnTo>
                  <a:lnTo>
                    <a:pt x="24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02" name="Freeform 256"/>
            <p:cNvSpPr>
              <a:spLocks/>
            </p:cNvSpPr>
            <p:nvPr/>
          </p:nvSpPr>
          <p:spPr bwMode="auto">
            <a:xfrm>
              <a:off x="2578100" y="1301750"/>
              <a:ext cx="114300" cy="12700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68" y="8"/>
                </a:cxn>
                <a:cxn ang="0">
                  <a:pos x="68" y="8"/>
                </a:cxn>
                <a:cxn ang="0">
                  <a:pos x="70" y="6"/>
                </a:cxn>
                <a:cxn ang="0">
                  <a:pos x="72" y="4"/>
                </a:cxn>
                <a:cxn ang="0">
                  <a:pos x="72" y="4"/>
                </a:cxn>
                <a:cxn ang="0">
                  <a:pos x="70" y="2"/>
                </a:cxn>
                <a:cxn ang="0">
                  <a:pos x="6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</a:cxnLst>
              <a:rect l="0" t="0" r="r" b="b"/>
              <a:pathLst>
                <a:path w="72" h="8">
                  <a:moveTo>
                    <a:pt x="4" y="8"/>
                  </a:moveTo>
                  <a:lnTo>
                    <a:pt x="68" y="8"/>
                  </a:lnTo>
                  <a:lnTo>
                    <a:pt x="68" y="8"/>
                  </a:lnTo>
                  <a:lnTo>
                    <a:pt x="70" y="6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0" y="2"/>
                  </a:lnTo>
                  <a:lnTo>
                    <a:pt x="6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03" name="Freeform 258"/>
            <p:cNvSpPr>
              <a:spLocks/>
            </p:cNvSpPr>
            <p:nvPr/>
          </p:nvSpPr>
          <p:spPr bwMode="auto">
            <a:xfrm>
              <a:off x="2578100" y="1263650"/>
              <a:ext cx="114300" cy="12700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68" y="8"/>
                </a:cxn>
                <a:cxn ang="0">
                  <a:pos x="68" y="8"/>
                </a:cxn>
                <a:cxn ang="0">
                  <a:pos x="70" y="6"/>
                </a:cxn>
                <a:cxn ang="0">
                  <a:pos x="72" y="4"/>
                </a:cxn>
                <a:cxn ang="0">
                  <a:pos x="72" y="4"/>
                </a:cxn>
                <a:cxn ang="0">
                  <a:pos x="70" y="2"/>
                </a:cxn>
                <a:cxn ang="0">
                  <a:pos x="6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</a:cxnLst>
              <a:rect l="0" t="0" r="r" b="b"/>
              <a:pathLst>
                <a:path w="72" h="8">
                  <a:moveTo>
                    <a:pt x="4" y="8"/>
                  </a:moveTo>
                  <a:lnTo>
                    <a:pt x="68" y="8"/>
                  </a:lnTo>
                  <a:lnTo>
                    <a:pt x="68" y="8"/>
                  </a:lnTo>
                  <a:lnTo>
                    <a:pt x="70" y="6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0" y="2"/>
                  </a:lnTo>
                  <a:lnTo>
                    <a:pt x="6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04" name="Freeform 260"/>
            <p:cNvSpPr>
              <a:spLocks/>
            </p:cNvSpPr>
            <p:nvPr/>
          </p:nvSpPr>
          <p:spPr bwMode="auto">
            <a:xfrm>
              <a:off x="2578100" y="1225550"/>
              <a:ext cx="114300" cy="12700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68" y="8"/>
                </a:cxn>
                <a:cxn ang="0">
                  <a:pos x="68" y="8"/>
                </a:cxn>
                <a:cxn ang="0">
                  <a:pos x="70" y="6"/>
                </a:cxn>
                <a:cxn ang="0">
                  <a:pos x="72" y="4"/>
                </a:cxn>
                <a:cxn ang="0">
                  <a:pos x="72" y="4"/>
                </a:cxn>
                <a:cxn ang="0">
                  <a:pos x="70" y="2"/>
                </a:cxn>
                <a:cxn ang="0">
                  <a:pos x="6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</a:cxnLst>
              <a:rect l="0" t="0" r="r" b="b"/>
              <a:pathLst>
                <a:path w="72" h="8">
                  <a:moveTo>
                    <a:pt x="4" y="8"/>
                  </a:moveTo>
                  <a:lnTo>
                    <a:pt x="68" y="8"/>
                  </a:lnTo>
                  <a:lnTo>
                    <a:pt x="68" y="8"/>
                  </a:lnTo>
                  <a:lnTo>
                    <a:pt x="70" y="6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0" y="2"/>
                  </a:lnTo>
                  <a:lnTo>
                    <a:pt x="6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05" name="Freeform 262"/>
            <p:cNvSpPr>
              <a:spLocks/>
            </p:cNvSpPr>
            <p:nvPr/>
          </p:nvSpPr>
          <p:spPr bwMode="auto">
            <a:xfrm>
              <a:off x="2438400" y="1492250"/>
              <a:ext cx="114300" cy="12700"/>
            </a:xfrm>
            <a:custGeom>
              <a:avLst/>
              <a:gdLst/>
              <a:ahLst/>
              <a:cxnLst>
                <a:cxn ang="0">
                  <a:pos x="6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68" y="8"/>
                </a:cxn>
                <a:cxn ang="0">
                  <a:pos x="68" y="8"/>
                </a:cxn>
                <a:cxn ang="0">
                  <a:pos x="70" y="6"/>
                </a:cxn>
                <a:cxn ang="0">
                  <a:pos x="72" y="4"/>
                </a:cxn>
                <a:cxn ang="0">
                  <a:pos x="72" y="4"/>
                </a:cxn>
                <a:cxn ang="0">
                  <a:pos x="70" y="2"/>
                </a:cxn>
                <a:cxn ang="0">
                  <a:pos x="68" y="0"/>
                </a:cxn>
              </a:cxnLst>
              <a:rect l="0" t="0" r="r" b="b"/>
              <a:pathLst>
                <a:path w="72" h="8">
                  <a:moveTo>
                    <a:pt x="6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70" y="6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0" y="2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06" name="Freeform 264"/>
            <p:cNvSpPr>
              <a:spLocks/>
            </p:cNvSpPr>
            <p:nvPr/>
          </p:nvSpPr>
          <p:spPr bwMode="auto">
            <a:xfrm>
              <a:off x="2438400" y="1454150"/>
              <a:ext cx="114300" cy="12700"/>
            </a:xfrm>
            <a:custGeom>
              <a:avLst/>
              <a:gdLst/>
              <a:ahLst/>
              <a:cxnLst>
                <a:cxn ang="0">
                  <a:pos x="6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68" y="8"/>
                </a:cxn>
                <a:cxn ang="0">
                  <a:pos x="68" y="8"/>
                </a:cxn>
                <a:cxn ang="0">
                  <a:pos x="70" y="6"/>
                </a:cxn>
                <a:cxn ang="0">
                  <a:pos x="72" y="4"/>
                </a:cxn>
                <a:cxn ang="0">
                  <a:pos x="72" y="4"/>
                </a:cxn>
                <a:cxn ang="0">
                  <a:pos x="70" y="2"/>
                </a:cxn>
                <a:cxn ang="0">
                  <a:pos x="68" y="0"/>
                </a:cxn>
              </a:cxnLst>
              <a:rect l="0" t="0" r="r" b="b"/>
              <a:pathLst>
                <a:path w="72" h="8">
                  <a:moveTo>
                    <a:pt x="6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70" y="6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0" y="2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07" name="Freeform 266"/>
            <p:cNvSpPr>
              <a:spLocks/>
            </p:cNvSpPr>
            <p:nvPr/>
          </p:nvSpPr>
          <p:spPr bwMode="auto">
            <a:xfrm>
              <a:off x="2438400" y="1416050"/>
              <a:ext cx="114300" cy="12700"/>
            </a:xfrm>
            <a:custGeom>
              <a:avLst/>
              <a:gdLst/>
              <a:ahLst/>
              <a:cxnLst>
                <a:cxn ang="0">
                  <a:pos x="6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68" y="8"/>
                </a:cxn>
                <a:cxn ang="0">
                  <a:pos x="68" y="8"/>
                </a:cxn>
                <a:cxn ang="0">
                  <a:pos x="70" y="6"/>
                </a:cxn>
                <a:cxn ang="0">
                  <a:pos x="72" y="4"/>
                </a:cxn>
                <a:cxn ang="0">
                  <a:pos x="72" y="4"/>
                </a:cxn>
                <a:cxn ang="0">
                  <a:pos x="70" y="2"/>
                </a:cxn>
                <a:cxn ang="0">
                  <a:pos x="68" y="0"/>
                </a:cxn>
              </a:cxnLst>
              <a:rect l="0" t="0" r="r" b="b"/>
              <a:pathLst>
                <a:path w="72" h="8">
                  <a:moveTo>
                    <a:pt x="6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70" y="6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0" y="2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08" name="Freeform 268"/>
            <p:cNvSpPr>
              <a:spLocks/>
            </p:cNvSpPr>
            <p:nvPr/>
          </p:nvSpPr>
          <p:spPr bwMode="auto">
            <a:xfrm>
              <a:off x="2578100" y="1492250"/>
              <a:ext cx="114300" cy="12700"/>
            </a:xfrm>
            <a:custGeom>
              <a:avLst/>
              <a:gdLst/>
              <a:ahLst/>
              <a:cxnLst>
                <a:cxn ang="0">
                  <a:pos x="6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68" y="8"/>
                </a:cxn>
                <a:cxn ang="0">
                  <a:pos x="68" y="8"/>
                </a:cxn>
                <a:cxn ang="0">
                  <a:pos x="70" y="6"/>
                </a:cxn>
                <a:cxn ang="0">
                  <a:pos x="72" y="4"/>
                </a:cxn>
                <a:cxn ang="0">
                  <a:pos x="72" y="4"/>
                </a:cxn>
                <a:cxn ang="0">
                  <a:pos x="70" y="2"/>
                </a:cxn>
                <a:cxn ang="0">
                  <a:pos x="68" y="0"/>
                </a:cxn>
              </a:cxnLst>
              <a:rect l="0" t="0" r="r" b="b"/>
              <a:pathLst>
                <a:path w="72" h="8">
                  <a:moveTo>
                    <a:pt x="6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70" y="6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0" y="2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09" name="Freeform 270"/>
            <p:cNvSpPr>
              <a:spLocks/>
            </p:cNvSpPr>
            <p:nvPr/>
          </p:nvSpPr>
          <p:spPr bwMode="auto">
            <a:xfrm>
              <a:off x="2578100" y="1454150"/>
              <a:ext cx="114300" cy="12700"/>
            </a:xfrm>
            <a:custGeom>
              <a:avLst/>
              <a:gdLst/>
              <a:ahLst/>
              <a:cxnLst>
                <a:cxn ang="0">
                  <a:pos x="6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68" y="8"/>
                </a:cxn>
                <a:cxn ang="0">
                  <a:pos x="68" y="8"/>
                </a:cxn>
                <a:cxn ang="0">
                  <a:pos x="70" y="6"/>
                </a:cxn>
                <a:cxn ang="0">
                  <a:pos x="72" y="4"/>
                </a:cxn>
                <a:cxn ang="0">
                  <a:pos x="72" y="4"/>
                </a:cxn>
                <a:cxn ang="0">
                  <a:pos x="70" y="2"/>
                </a:cxn>
                <a:cxn ang="0">
                  <a:pos x="68" y="0"/>
                </a:cxn>
              </a:cxnLst>
              <a:rect l="0" t="0" r="r" b="b"/>
              <a:pathLst>
                <a:path w="72" h="8">
                  <a:moveTo>
                    <a:pt x="6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70" y="6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0" y="2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10" name="Freeform 272"/>
            <p:cNvSpPr>
              <a:spLocks/>
            </p:cNvSpPr>
            <p:nvPr/>
          </p:nvSpPr>
          <p:spPr bwMode="auto">
            <a:xfrm>
              <a:off x="2578100" y="1416050"/>
              <a:ext cx="114300" cy="12700"/>
            </a:xfrm>
            <a:custGeom>
              <a:avLst/>
              <a:gdLst/>
              <a:ahLst/>
              <a:cxnLst>
                <a:cxn ang="0">
                  <a:pos x="6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68" y="8"/>
                </a:cxn>
                <a:cxn ang="0">
                  <a:pos x="68" y="8"/>
                </a:cxn>
                <a:cxn ang="0">
                  <a:pos x="70" y="6"/>
                </a:cxn>
                <a:cxn ang="0">
                  <a:pos x="72" y="4"/>
                </a:cxn>
                <a:cxn ang="0">
                  <a:pos x="72" y="4"/>
                </a:cxn>
                <a:cxn ang="0">
                  <a:pos x="70" y="2"/>
                </a:cxn>
                <a:cxn ang="0">
                  <a:pos x="68" y="0"/>
                </a:cxn>
              </a:cxnLst>
              <a:rect l="0" t="0" r="r" b="b"/>
              <a:pathLst>
                <a:path w="72" h="8">
                  <a:moveTo>
                    <a:pt x="6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70" y="6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0" y="2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11" name="Freeform 274"/>
            <p:cNvSpPr>
              <a:spLocks/>
            </p:cNvSpPr>
            <p:nvPr/>
          </p:nvSpPr>
          <p:spPr bwMode="auto">
            <a:xfrm>
              <a:off x="2438400" y="1339850"/>
              <a:ext cx="254000" cy="12700"/>
            </a:xfrm>
            <a:custGeom>
              <a:avLst/>
              <a:gdLst/>
              <a:ahLst/>
              <a:cxnLst>
                <a:cxn ang="0">
                  <a:pos x="15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156" y="8"/>
                </a:cxn>
                <a:cxn ang="0">
                  <a:pos x="156" y="8"/>
                </a:cxn>
                <a:cxn ang="0">
                  <a:pos x="158" y="6"/>
                </a:cxn>
                <a:cxn ang="0">
                  <a:pos x="160" y="4"/>
                </a:cxn>
                <a:cxn ang="0">
                  <a:pos x="160" y="4"/>
                </a:cxn>
                <a:cxn ang="0">
                  <a:pos x="158" y="2"/>
                </a:cxn>
                <a:cxn ang="0">
                  <a:pos x="156" y="0"/>
                </a:cxn>
              </a:cxnLst>
              <a:rect l="0" t="0" r="r" b="b"/>
              <a:pathLst>
                <a:path w="160" h="8">
                  <a:moveTo>
                    <a:pt x="156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156" y="8"/>
                  </a:lnTo>
                  <a:lnTo>
                    <a:pt x="156" y="8"/>
                  </a:lnTo>
                  <a:lnTo>
                    <a:pt x="158" y="6"/>
                  </a:lnTo>
                  <a:lnTo>
                    <a:pt x="160" y="4"/>
                  </a:lnTo>
                  <a:lnTo>
                    <a:pt x="160" y="4"/>
                  </a:lnTo>
                  <a:lnTo>
                    <a:pt x="158" y="2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12" name="Freeform 276"/>
            <p:cNvSpPr>
              <a:spLocks/>
            </p:cNvSpPr>
            <p:nvPr/>
          </p:nvSpPr>
          <p:spPr bwMode="auto">
            <a:xfrm>
              <a:off x="2438400" y="1377950"/>
              <a:ext cx="254000" cy="12700"/>
            </a:xfrm>
            <a:custGeom>
              <a:avLst/>
              <a:gdLst/>
              <a:ahLst/>
              <a:cxnLst>
                <a:cxn ang="0">
                  <a:pos x="15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156" y="8"/>
                </a:cxn>
                <a:cxn ang="0">
                  <a:pos x="156" y="8"/>
                </a:cxn>
                <a:cxn ang="0">
                  <a:pos x="158" y="6"/>
                </a:cxn>
                <a:cxn ang="0">
                  <a:pos x="160" y="4"/>
                </a:cxn>
                <a:cxn ang="0">
                  <a:pos x="160" y="4"/>
                </a:cxn>
                <a:cxn ang="0">
                  <a:pos x="158" y="2"/>
                </a:cxn>
                <a:cxn ang="0">
                  <a:pos x="156" y="0"/>
                </a:cxn>
              </a:cxnLst>
              <a:rect l="0" t="0" r="r" b="b"/>
              <a:pathLst>
                <a:path w="160" h="8">
                  <a:moveTo>
                    <a:pt x="156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156" y="8"/>
                  </a:lnTo>
                  <a:lnTo>
                    <a:pt x="156" y="8"/>
                  </a:lnTo>
                  <a:lnTo>
                    <a:pt x="158" y="6"/>
                  </a:lnTo>
                  <a:lnTo>
                    <a:pt x="160" y="4"/>
                  </a:lnTo>
                  <a:lnTo>
                    <a:pt x="160" y="4"/>
                  </a:lnTo>
                  <a:lnTo>
                    <a:pt x="158" y="2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13" name="Freeform 278"/>
            <p:cNvSpPr>
              <a:spLocks noEditPoints="1"/>
            </p:cNvSpPr>
            <p:nvPr/>
          </p:nvSpPr>
          <p:spPr bwMode="auto">
            <a:xfrm>
              <a:off x="2438400" y="1200150"/>
              <a:ext cx="114300" cy="114300"/>
            </a:xfrm>
            <a:custGeom>
              <a:avLst/>
              <a:gdLst/>
              <a:ahLst/>
              <a:cxnLst>
                <a:cxn ang="0">
                  <a:pos x="8" y="72"/>
                </a:cxn>
                <a:cxn ang="0">
                  <a:pos x="64" y="72"/>
                </a:cxn>
                <a:cxn ang="0">
                  <a:pos x="64" y="72"/>
                </a:cxn>
                <a:cxn ang="0">
                  <a:pos x="68" y="72"/>
                </a:cxn>
                <a:cxn ang="0">
                  <a:pos x="70" y="70"/>
                </a:cxn>
                <a:cxn ang="0">
                  <a:pos x="72" y="68"/>
                </a:cxn>
                <a:cxn ang="0">
                  <a:pos x="72" y="64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72" y="4"/>
                </a:cxn>
                <a:cxn ang="0">
                  <a:pos x="70" y="2"/>
                </a:cxn>
                <a:cxn ang="0">
                  <a:pos x="68" y="0"/>
                </a:cxn>
                <a:cxn ang="0">
                  <a:pos x="6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0" y="68"/>
                </a:cxn>
                <a:cxn ang="0">
                  <a:pos x="2" y="70"/>
                </a:cxn>
                <a:cxn ang="0">
                  <a:pos x="4" y="72"/>
                </a:cxn>
                <a:cxn ang="0">
                  <a:pos x="8" y="72"/>
                </a:cxn>
                <a:cxn ang="0">
                  <a:pos x="16" y="16"/>
                </a:cxn>
                <a:cxn ang="0">
                  <a:pos x="56" y="16"/>
                </a:cxn>
                <a:cxn ang="0">
                  <a:pos x="56" y="56"/>
                </a:cxn>
                <a:cxn ang="0">
                  <a:pos x="16" y="56"/>
                </a:cxn>
                <a:cxn ang="0">
                  <a:pos x="16" y="16"/>
                </a:cxn>
              </a:cxnLst>
              <a:rect l="0" t="0" r="r" b="b"/>
              <a:pathLst>
                <a:path w="72" h="72">
                  <a:moveTo>
                    <a:pt x="8" y="72"/>
                  </a:moveTo>
                  <a:lnTo>
                    <a:pt x="64" y="72"/>
                  </a:lnTo>
                  <a:lnTo>
                    <a:pt x="64" y="72"/>
                  </a:lnTo>
                  <a:lnTo>
                    <a:pt x="68" y="72"/>
                  </a:lnTo>
                  <a:lnTo>
                    <a:pt x="70" y="70"/>
                  </a:lnTo>
                  <a:lnTo>
                    <a:pt x="72" y="68"/>
                  </a:lnTo>
                  <a:lnTo>
                    <a:pt x="72" y="64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2" y="4"/>
                  </a:lnTo>
                  <a:lnTo>
                    <a:pt x="70" y="2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4" y="72"/>
                  </a:lnTo>
                  <a:lnTo>
                    <a:pt x="8" y="72"/>
                  </a:lnTo>
                  <a:close/>
                  <a:moveTo>
                    <a:pt x="16" y="16"/>
                  </a:moveTo>
                  <a:lnTo>
                    <a:pt x="56" y="16"/>
                  </a:lnTo>
                  <a:lnTo>
                    <a:pt x="56" y="56"/>
                  </a:lnTo>
                  <a:lnTo>
                    <a:pt x="16" y="56"/>
                  </a:lnTo>
                  <a:lnTo>
                    <a:pt x="1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sp>
        <p:nvSpPr>
          <p:cNvPr id="514" name="Freeform 247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>
            <a:spLocks noEditPoints="1"/>
          </p:cNvSpPr>
          <p:nvPr/>
        </p:nvSpPr>
        <p:spPr bwMode="auto">
          <a:xfrm>
            <a:off x="7236602" y="2168451"/>
            <a:ext cx="475199" cy="311849"/>
          </a:xfrm>
          <a:custGeom>
            <a:avLst/>
            <a:gdLst/>
            <a:ahLst/>
            <a:cxnLst>
              <a:cxn ang="0">
                <a:pos x="32" y="0"/>
              </a:cxn>
              <a:cxn ang="0">
                <a:pos x="26" y="0"/>
              </a:cxn>
              <a:cxn ang="0">
                <a:pos x="10" y="10"/>
              </a:cxn>
              <a:cxn ang="0">
                <a:pos x="0" y="26"/>
              </a:cxn>
              <a:cxn ang="0">
                <a:pos x="0" y="136"/>
              </a:cxn>
              <a:cxn ang="0">
                <a:pos x="0" y="142"/>
              </a:cxn>
              <a:cxn ang="0">
                <a:pos x="10" y="158"/>
              </a:cxn>
              <a:cxn ang="0">
                <a:pos x="26" y="168"/>
              </a:cxn>
              <a:cxn ang="0">
                <a:pos x="224" y="168"/>
              </a:cxn>
              <a:cxn ang="0">
                <a:pos x="230" y="168"/>
              </a:cxn>
              <a:cxn ang="0">
                <a:pos x="246" y="158"/>
              </a:cxn>
              <a:cxn ang="0">
                <a:pos x="256" y="142"/>
              </a:cxn>
              <a:cxn ang="0">
                <a:pos x="256" y="32"/>
              </a:cxn>
              <a:cxn ang="0">
                <a:pos x="256" y="26"/>
              </a:cxn>
              <a:cxn ang="0">
                <a:pos x="246" y="10"/>
              </a:cxn>
              <a:cxn ang="0">
                <a:pos x="230" y="0"/>
              </a:cxn>
              <a:cxn ang="0">
                <a:pos x="16" y="42"/>
              </a:cxn>
              <a:cxn ang="0">
                <a:pos x="16" y="126"/>
              </a:cxn>
              <a:cxn ang="0">
                <a:pos x="240" y="136"/>
              </a:cxn>
              <a:cxn ang="0">
                <a:pos x="238" y="142"/>
              </a:cxn>
              <a:cxn ang="0">
                <a:pos x="230" y="150"/>
              </a:cxn>
              <a:cxn ang="0">
                <a:pos x="32" y="152"/>
              </a:cxn>
              <a:cxn ang="0">
                <a:pos x="26" y="150"/>
              </a:cxn>
              <a:cxn ang="0">
                <a:pos x="18" y="142"/>
              </a:cxn>
              <a:cxn ang="0">
                <a:pos x="78" y="88"/>
              </a:cxn>
              <a:cxn ang="0">
                <a:pos x="114" y="116"/>
              </a:cxn>
              <a:cxn ang="0">
                <a:pos x="128" y="120"/>
              </a:cxn>
              <a:cxn ang="0">
                <a:pos x="136" y="118"/>
              </a:cxn>
              <a:cxn ang="0">
                <a:pos x="178" y="88"/>
              </a:cxn>
              <a:cxn ang="0">
                <a:pos x="240" y="126"/>
              </a:cxn>
              <a:cxn ang="0">
                <a:pos x="240" y="42"/>
              </a:cxn>
              <a:cxn ang="0">
                <a:pos x="138" y="108"/>
              </a:cxn>
              <a:cxn ang="0">
                <a:pos x="134" y="112"/>
              </a:cxn>
              <a:cxn ang="0">
                <a:pos x="128" y="112"/>
              </a:cxn>
              <a:cxn ang="0">
                <a:pos x="118" y="108"/>
              </a:cxn>
              <a:cxn ang="0">
                <a:pos x="78" y="78"/>
              </a:cxn>
              <a:cxn ang="0">
                <a:pos x="16" y="32"/>
              </a:cxn>
              <a:cxn ang="0">
                <a:pos x="18" y="26"/>
              </a:cxn>
              <a:cxn ang="0">
                <a:pos x="26" y="18"/>
              </a:cxn>
              <a:cxn ang="0">
                <a:pos x="224" y="16"/>
              </a:cxn>
              <a:cxn ang="0">
                <a:pos x="230" y="18"/>
              </a:cxn>
              <a:cxn ang="0">
                <a:pos x="238" y="26"/>
              </a:cxn>
              <a:cxn ang="0">
                <a:pos x="138" y="108"/>
              </a:cxn>
            </a:cxnLst>
            <a:rect l="0" t="0" r="r" b="b"/>
            <a:pathLst>
              <a:path w="256" h="168">
                <a:moveTo>
                  <a:pt x="224" y="0"/>
                </a:moveTo>
                <a:lnTo>
                  <a:pt x="32" y="0"/>
                </a:lnTo>
                <a:lnTo>
                  <a:pt x="32" y="0"/>
                </a:lnTo>
                <a:lnTo>
                  <a:pt x="26" y="0"/>
                </a:lnTo>
                <a:lnTo>
                  <a:pt x="20" y="2"/>
                </a:lnTo>
                <a:lnTo>
                  <a:pt x="10" y="10"/>
                </a:lnTo>
                <a:lnTo>
                  <a:pt x="2" y="20"/>
                </a:lnTo>
                <a:lnTo>
                  <a:pt x="0" y="26"/>
                </a:lnTo>
                <a:lnTo>
                  <a:pt x="0" y="32"/>
                </a:lnTo>
                <a:lnTo>
                  <a:pt x="0" y="136"/>
                </a:lnTo>
                <a:lnTo>
                  <a:pt x="0" y="136"/>
                </a:lnTo>
                <a:lnTo>
                  <a:pt x="0" y="142"/>
                </a:lnTo>
                <a:lnTo>
                  <a:pt x="2" y="148"/>
                </a:lnTo>
                <a:lnTo>
                  <a:pt x="10" y="158"/>
                </a:lnTo>
                <a:lnTo>
                  <a:pt x="20" y="166"/>
                </a:lnTo>
                <a:lnTo>
                  <a:pt x="26" y="168"/>
                </a:lnTo>
                <a:lnTo>
                  <a:pt x="32" y="168"/>
                </a:lnTo>
                <a:lnTo>
                  <a:pt x="224" y="168"/>
                </a:lnTo>
                <a:lnTo>
                  <a:pt x="224" y="168"/>
                </a:lnTo>
                <a:lnTo>
                  <a:pt x="230" y="168"/>
                </a:lnTo>
                <a:lnTo>
                  <a:pt x="236" y="166"/>
                </a:lnTo>
                <a:lnTo>
                  <a:pt x="246" y="158"/>
                </a:lnTo>
                <a:lnTo>
                  <a:pt x="254" y="148"/>
                </a:lnTo>
                <a:lnTo>
                  <a:pt x="256" y="142"/>
                </a:lnTo>
                <a:lnTo>
                  <a:pt x="256" y="136"/>
                </a:lnTo>
                <a:lnTo>
                  <a:pt x="256" y="32"/>
                </a:lnTo>
                <a:lnTo>
                  <a:pt x="256" y="32"/>
                </a:lnTo>
                <a:lnTo>
                  <a:pt x="256" y="26"/>
                </a:lnTo>
                <a:lnTo>
                  <a:pt x="254" y="20"/>
                </a:lnTo>
                <a:lnTo>
                  <a:pt x="246" y="10"/>
                </a:lnTo>
                <a:lnTo>
                  <a:pt x="236" y="2"/>
                </a:lnTo>
                <a:lnTo>
                  <a:pt x="230" y="0"/>
                </a:lnTo>
                <a:lnTo>
                  <a:pt x="224" y="0"/>
                </a:lnTo>
                <a:close/>
                <a:moveTo>
                  <a:pt x="16" y="42"/>
                </a:moveTo>
                <a:lnTo>
                  <a:pt x="72" y="84"/>
                </a:lnTo>
                <a:lnTo>
                  <a:pt x="16" y="126"/>
                </a:lnTo>
                <a:lnTo>
                  <a:pt x="16" y="42"/>
                </a:lnTo>
                <a:close/>
                <a:moveTo>
                  <a:pt x="240" y="136"/>
                </a:moveTo>
                <a:lnTo>
                  <a:pt x="240" y="136"/>
                </a:lnTo>
                <a:lnTo>
                  <a:pt x="238" y="142"/>
                </a:lnTo>
                <a:lnTo>
                  <a:pt x="236" y="148"/>
                </a:lnTo>
                <a:lnTo>
                  <a:pt x="230" y="150"/>
                </a:lnTo>
                <a:lnTo>
                  <a:pt x="224" y="152"/>
                </a:lnTo>
                <a:lnTo>
                  <a:pt x="32" y="152"/>
                </a:lnTo>
                <a:lnTo>
                  <a:pt x="32" y="152"/>
                </a:lnTo>
                <a:lnTo>
                  <a:pt x="26" y="150"/>
                </a:lnTo>
                <a:lnTo>
                  <a:pt x="20" y="148"/>
                </a:lnTo>
                <a:lnTo>
                  <a:pt x="18" y="142"/>
                </a:lnTo>
                <a:lnTo>
                  <a:pt x="16" y="136"/>
                </a:lnTo>
                <a:lnTo>
                  <a:pt x="78" y="88"/>
                </a:lnTo>
                <a:lnTo>
                  <a:pt x="114" y="116"/>
                </a:lnTo>
                <a:lnTo>
                  <a:pt x="114" y="116"/>
                </a:lnTo>
                <a:lnTo>
                  <a:pt x="120" y="118"/>
                </a:lnTo>
                <a:lnTo>
                  <a:pt x="128" y="120"/>
                </a:lnTo>
                <a:lnTo>
                  <a:pt x="128" y="120"/>
                </a:lnTo>
                <a:lnTo>
                  <a:pt x="136" y="118"/>
                </a:lnTo>
                <a:lnTo>
                  <a:pt x="142" y="116"/>
                </a:lnTo>
                <a:lnTo>
                  <a:pt x="178" y="88"/>
                </a:lnTo>
                <a:lnTo>
                  <a:pt x="240" y="136"/>
                </a:lnTo>
                <a:close/>
                <a:moveTo>
                  <a:pt x="240" y="126"/>
                </a:moveTo>
                <a:lnTo>
                  <a:pt x="184" y="84"/>
                </a:lnTo>
                <a:lnTo>
                  <a:pt x="240" y="42"/>
                </a:lnTo>
                <a:lnTo>
                  <a:pt x="240" y="126"/>
                </a:lnTo>
                <a:close/>
                <a:moveTo>
                  <a:pt x="138" y="108"/>
                </a:moveTo>
                <a:lnTo>
                  <a:pt x="138" y="108"/>
                </a:lnTo>
                <a:lnTo>
                  <a:pt x="134" y="112"/>
                </a:lnTo>
                <a:lnTo>
                  <a:pt x="128" y="112"/>
                </a:lnTo>
                <a:lnTo>
                  <a:pt x="128" y="112"/>
                </a:lnTo>
                <a:lnTo>
                  <a:pt x="122" y="112"/>
                </a:lnTo>
                <a:lnTo>
                  <a:pt x="118" y="108"/>
                </a:lnTo>
                <a:lnTo>
                  <a:pt x="86" y="84"/>
                </a:lnTo>
                <a:lnTo>
                  <a:pt x="78" y="78"/>
                </a:lnTo>
                <a:lnTo>
                  <a:pt x="16" y="32"/>
                </a:lnTo>
                <a:lnTo>
                  <a:pt x="16" y="32"/>
                </a:lnTo>
                <a:lnTo>
                  <a:pt x="16" y="32"/>
                </a:lnTo>
                <a:lnTo>
                  <a:pt x="18" y="26"/>
                </a:lnTo>
                <a:lnTo>
                  <a:pt x="20" y="20"/>
                </a:lnTo>
                <a:lnTo>
                  <a:pt x="26" y="18"/>
                </a:lnTo>
                <a:lnTo>
                  <a:pt x="32" y="16"/>
                </a:lnTo>
                <a:lnTo>
                  <a:pt x="224" y="16"/>
                </a:lnTo>
                <a:lnTo>
                  <a:pt x="224" y="16"/>
                </a:lnTo>
                <a:lnTo>
                  <a:pt x="230" y="18"/>
                </a:lnTo>
                <a:lnTo>
                  <a:pt x="236" y="20"/>
                </a:lnTo>
                <a:lnTo>
                  <a:pt x="238" y="26"/>
                </a:lnTo>
                <a:lnTo>
                  <a:pt x="240" y="32"/>
                </a:lnTo>
                <a:lnTo>
                  <a:pt x="138" y="10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ar-SA" sz="1181"/>
          </a:p>
        </p:txBody>
      </p:sp>
      <p:sp>
        <p:nvSpPr>
          <p:cNvPr id="515" name="Freeform 138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>
            <a:spLocks noEditPoints="1"/>
          </p:cNvSpPr>
          <p:nvPr/>
        </p:nvSpPr>
        <p:spPr bwMode="auto">
          <a:xfrm>
            <a:off x="10087795" y="3044598"/>
            <a:ext cx="475199" cy="475199"/>
          </a:xfrm>
          <a:custGeom>
            <a:avLst/>
            <a:gdLst/>
            <a:ahLst/>
            <a:cxnLst>
              <a:cxn ang="0">
                <a:pos x="246" y="0"/>
              </a:cxn>
              <a:cxn ang="0">
                <a:pos x="238" y="0"/>
              </a:cxn>
              <a:cxn ang="0">
                <a:pos x="96" y="26"/>
              </a:cxn>
              <a:cxn ang="0">
                <a:pos x="88" y="40"/>
              </a:cxn>
              <a:cxn ang="0">
                <a:pos x="88" y="178"/>
              </a:cxn>
              <a:cxn ang="0">
                <a:pos x="74" y="170"/>
              </a:cxn>
              <a:cxn ang="0">
                <a:pos x="58" y="168"/>
              </a:cxn>
              <a:cxn ang="0">
                <a:pos x="38" y="172"/>
              </a:cxn>
              <a:cxn ang="0">
                <a:pos x="10" y="190"/>
              </a:cxn>
              <a:cxn ang="0">
                <a:pos x="2" y="206"/>
              </a:cxn>
              <a:cxn ang="0">
                <a:pos x="2" y="230"/>
              </a:cxn>
              <a:cxn ang="0">
                <a:pos x="18" y="248"/>
              </a:cxn>
              <a:cxn ang="0">
                <a:pos x="46" y="256"/>
              </a:cxn>
              <a:cxn ang="0">
                <a:pos x="66" y="252"/>
              </a:cxn>
              <a:cxn ang="0">
                <a:pos x="94" y="234"/>
              </a:cxn>
              <a:cxn ang="0">
                <a:pos x="102" y="216"/>
              </a:cxn>
              <a:cxn ang="0">
                <a:pos x="104" y="80"/>
              </a:cxn>
              <a:cxn ang="0">
                <a:pos x="240" y="56"/>
              </a:cxn>
              <a:cxn ang="0">
                <a:pos x="234" y="150"/>
              </a:cxn>
              <a:cxn ang="0">
                <a:pos x="210" y="144"/>
              </a:cxn>
              <a:cxn ang="0">
                <a:pos x="190" y="148"/>
              </a:cxn>
              <a:cxn ang="0">
                <a:pos x="170" y="158"/>
              </a:cxn>
              <a:cxn ang="0">
                <a:pos x="156" y="176"/>
              </a:cxn>
              <a:cxn ang="0">
                <a:pos x="152" y="198"/>
              </a:cxn>
              <a:cxn ang="0">
                <a:pos x="160" y="216"/>
              </a:cxn>
              <a:cxn ang="0">
                <a:pos x="198" y="232"/>
              </a:cxn>
              <a:cxn ang="0">
                <a:pos x="218" y="228"/>
              </a:cxn>
              <a:cxn ang="0">
                <a:pos x="238" y="218"/>
              </a:cxn>
              <a:cxn ang="0">
                <a:pos x="252" y="200"/>
              </a:cxn>
              <a:cxn ang="0">
                <a:pos x="256" y="184"/>
              </a:cxn>
              <a:cxn ang="0">
                <a:pos x="256" y="16"/>
              </a:cxn>
              <a:cxn ang="0">
                <a:pos x="250" y="4"/>
              </a:cxn>
              <a:cxn ang="0">
                <a:pos x="48" y="240"/>
              </a:cxn>
              <a:cxn ang="0">
                <a:pos x="20" y="228"/>
              </a:cxn>
              <a:cxn ang="0">
                <a:pos x="16" y="218"/>
              </a:cxn>
              <a:cxn ang="0">
                <a:pos x="20" y="202"/>
              </a:cxn>
              <a:cxn ang="0">
                <a:pos x="42" y="186"/>
              </a:cxn>
              <a:cxn ang="0">
                <a:pos x="76" y="188"/>
              </a:cxn>
              <a:cxn ang="0">
                <a:pos x="86" y="200"/>
              </a:cxn>
              <a:cxn ang="0">
                <a:pos x="88" y="212"/>
              </a:cxn>
              <a:cxn ang="0">
                <a:pos x="74" y="230"/>
              </a:cxn>
              <a:cxn ang="0">
                <a:pos x="214" y="214"/>
              </a:cxn>
              <a:cxn ang="0">
                <a:pos x="176" y="208"/>
              </a:cxn>
              <a:cxn ang="0">
                <a:pos x="168" y="200"/>
              </a:cxn>
              <a:cxn ang="0">
                <a:pos x="170" y="184"/>
              </a:cxn>
              <a:cxn ang="0">
                <a:pos x="194" y="162"/>
              </a:cxn>
              <a:cxn ang="0">
                <a:pos x="222" y="162"/>
              </a:cxn>
              <a:cxn ang="0">
                <a:pos x="236" y="172"/>
              </a:cxn>
              <a:cxn ang="0">
                <a:pos x="240" y="182"/>
              </a:cxn>
              <a:cxn ang="0">
                <a:pos x="234" y="198"/>
              </a:cxn>
              <a:cxn ang="0">
                <a:pos x="240" y="40"/>
              </a:cxn>
              <a:cxn ang="0">
                <a:pos x="104" y="40"/>
              </a:cxn>
              <a:cxn ang="0">
                <a:pos x="240" y="40"/>
              </a:cxn>
            </a:cxnLst>
            <a:rect l="0" t="0" r="r" b="b"/>
            <a:pathLst>
              <a:path w="256" h="256">
                <a:moveTo>
                  <a:pt x="250" y="4"/>
                </a:moveTo>
                <a:lnTo>
                  <a:pt x="250" y="4"/>
                </a:lnTo>
                <a:lnTo>
                  <a:pt x="246" y="0"/>
                </a:lnTo>
                <a:lnTo>
                  <a:pt x="240" y="0"/>
                </a:lnTo>
                <a:lnTo>
                  <a:pt x="240" y="0"/>
                </a:lnTo>
                <a:lnTo>
                  <a:pt x="238" y="0"/>
                </a:lnTo>
                <a:lnTo>
                  <a:pt x="102" y="24"/>
                </a:lnTo>
                <a:lnTo>
                  <a:pt x="102" y="24"/>
                </a:lnTo>
                <a:lnTo>
                  <a:pt x="96" y="26"/>
                </a:lnTo>
                <a:lnTo>
                  <a:pt x="92" y="30"/>
                </a:lnTo>
                <a:lnTo>
                  <a:pt x="88" y="34"/>
                </a:lnTo>
                <a:lnTo>
                  <a:pt x="88" y="40"/>
                </a:lnTo>
                <a:lnTo>
                  <a:pt x="88" y="56"/>
                </a:lnTo>
                <a:lnTo>
                  <a:pt x="88" y="64"/>
                </a:lnTo>
                <a:lnTo>
                  <a:pt x="88" y="178"/>
                </a:lnTo>
                <a:lnTo>
                  <a:pt x="88" y="178"/>
                </a:lnTo>
                <a:lnTo>
                  <a:pt x="82" y="174"/>
                </a:lnTo>
                <a:lnTo>
                  <a:pt x="74" y="170"/>
                </a:lnTo>
                <a:lnTo>
                  <a:pt x="66" y="168"/>
                </a:lnTo>
                <a:lnTo>
                  <a:pt x="58" y="168"/>
                </a:lnTo>
                <a:lnTo>
                  <a:pt x="58" y="168"/>
                </a:lnTo>
                <a:lnTo>
                  <a:pt x="48" y="168"/>
                </a:lnTo>
                <a:lnTo>
                  <a:pt x="38" y="172"/>
                </a:lnTo>
                <a:lnTo>
                  <a:pt x="38" y="172"/>
                </a:lnTo>
                <a:lnTo>
                  <a:pt x="26" y="176"/>
                </a:lnTo>
                <a:lnTo>
                  <a:pt x="18" y="182"/>
                </a:lnTo>
                <a:lnTo>
                  <a:pt x="10" y="190"/>
                </a:lnTo>
                <a:lnTo>
                  <a:pt x="4" y="200"/>
                </a:lnTo>
                <a:lnTo>
                  <a:pt x="4" y="200"/>
                </a:lnTo>
                <a:lnTo>
                  <a:pt x="2" y="206"/>
                </a:lnTo>
                <a:lnTo>
                  <a:pt x="0" y="214"/>
                </a:lnTo>
                <a:lnTo>
                  <a:pt x="0" y="222"/>
                </a:lnTo>
                <a:lnTo>
                  <a:pt x="2" y="230"/>
                </a:lnTo>
                <a:lnTo>
                  <a:pt x="2" y="230"/>
                </a:lnTo>
                <a:lnTo>
                  <a:pt x="8" y="240"/>
                </a:lnTo>
                <a:lnTo>
                  <a:pt x="18" y="248"/>
                </a:lnTo>
                <a:lnTo>
                  <a:pt x="32" y="254"/>
                </a:lnTo>
                <a:lnTo>
                  <a:pt x="46" y="256"/>
                </a:lnTo>
                <a:lnTo>
                  <a:pt x="46" y="256"/>
                </a:lnTo>
                <a:lnTo>
                  <a:pt x="56" y="256"/>
                </a:lnTo>
                <a:lnTo>
                  <a:pt x="66" y="252"/>
                </a:lnTo>
                <a:lnTo>
                  <a:pt x="66" y="252"/>
                </a:lnTo>
                <a:lnTo>
                  <a:pt x="78" y="248"/>
                </a:lnTo>
                <a:lnTo>
                  <a:pt x="86" y="242"/>
                </a:lnTo>
                <a:lnTo>
                  <a:pt x="94" y="234"/>
                </a:lnTo>
                <a:lnTo>
                  <a:pt x="100" y="224"/>
                </a:lnTo>
                <a:lnTo>
                  <a:pt x="100" y="224"/>
                </a:lnTo>
                <a:lnTo>
                  <a:pt x="102" y="216"/>
                </a:lnTo>
                <a:lnTo>
                  <a:pt x="104" y="208"/>
                </a:lnTo>
                <a:lnTo>
                  <a:pt x="104" y="208"/>
                </a:lnTo>
                <a:lnTo>
                  <a:pt x="104" y="80"/>
                </a:lnTo>
                <a:lnTo>
                  <a:pt x="104" y="80"/>
                </a:lnTo>
                <a:lnTo>
                  <a:pt x="106" y="80"/>
                </a:lnTo>
                <a:lnTo>
                  <a:pt x="240" y="56"/>
                </a:lnTo>
                <a:lnTo>
                  <a:pt x="240" y="154"/>
                </a:lnTo>
                <a:lnTo>
                  <a:pt x="240" y="154"/>
                </a:lnTo>
                <a:lnTo>
                  <a:pt x="234" y="150"/>
                </a:lnTo>
                <a:lnTo>
                  <a:pt x="226" y="146"/>
                </a:lnTo>
                <a:lnTo>
                  <a:pt x="218" y="144"/>
                </a:lnTo>
                <a:lnTo>
                  <a:pt x="210" y="144"/>
                </a:lnTo>
                <a:lnTo>
                  <a:pt x="210" y="144"/>
                </a:lnTo>
                <a:lnTo>
                  <a:pt x="200" y="144"/>
                </a:lnTo>
                <a:lnTo>
                  <a:pt x="190" y="148"/>
                </a:lnTo>
                <a:lnTo>
                  <a:pt x="190" y="148"/>
                </a:lnTo>
                <a:lnTo>
                  <a:pt x="178" y="152"/>
                </a:lnTo>
                <a:lnTo>
                  <a:pt x="170" y="158"/>
                </a:lnTo>
                <a:lnTo>
                  <a:pt x="162" y="166"/>
                </a:lnTo>
                <a:lnTo>
                  <a:pt x="156" y="176"/>
                </a:lnTo>
                <a:lnTo>
                  <a:pt x="156" y="176"/>
                </a:lnTo>
                <a:lnTo>
                  <a:pt x="154" y="182"/>
                </a:lnTo>
                <a:lnTo>
                  <a:pt x="152" y="190"/>
                </a:lnTo>
                <a:lnTo>
                  <a:pt x="152" y="198"/>
                </a:lnTo>
                <a:lnTo>
                  <a:pt x="154" y="206"/>
                </a:lnTo>
                <a:lnTo>
                  <a:pt x="154" y="206"/>
                </a:lnTo>
                <a:lnTo>
                  <a:pt x="160" y="216"/>
                </a:lnTo>
                <a:lnTo>
                  <a:pt x="170" y="224"/>
                </a:lnTo>
                <a:lnTo>
                  <a:pt x="184" y="230"/>
                </a:lnTo>
                <a:lnTo>
                  <a:pt x="198" y="232"/>
                </a:lnTo>
                <a:lnTo>
                  <a:pt x="198" y="232"/>
                </a:lnTo>
                <a:lnTo>
                  <a:pt x="208" y="232"/>
                </a:lnTo>
                <a:lnTo>
                  <a:pt x="218" y="228"/>
                </a:lnTo>
                <a:lnTo>
                  <a:pt x="218" y="228"/>
                </a:lnTo>
                <a:lnTo>
                  <a:pt x="230" y="224"/>
                </a:lnTo>
                <a:lnTo>
                  <a:pt x="238" y="218"/>
                </a:lnTo>
                <a:lnTo>
                  <a:pt x="246" y="210"/>
                </a:lnTo>
                <a:lnTo>
                  <a:pt x="252" y="200"/>
                </a:lnTo>
                <a:lnTo>
                  <a:pt x="252" y="200"/>
                </a:lnTo>
                <a:lnTo>
                  <a:pt x="254" y="192"/>
                </a:lnTo>
                <a:lnTo>
                  <a:pt x="256" y="184"/>
                </a:lnTo>
                <a:lnTo>
                  <a:pt x="256" y="184"/>
                </a:lnTo>
                <a:lnTo>
                  <a:pt x="256" y="40"/>
                </a:lnTo>
                <a:lnTo>
                  <a:pt x="256" y="32"/>
                </a:lnTo>
                <a:lnTo>
                  <a:pt x="256" y="16"/>
                </a:lnTo>
                <a:lnTo>
                  <a:pt x="256" y="16"/>
                </a:lnTo>
                <a:lnTo>
                  <a:pt x="254" y="10"/>
                </a:lnTo>
                <a:lnTo>
                  <a:pt x="250" y="4"/>
                </a:lnTo>
                <a:close/>
                <a:moveTo>
                  <a:pt x="62" y="238"/>
                </a:moveTo>
                <a:lnTo>
                  <a:pt x="62" y="238"/>
                </a:lnTo>
                <a:lnTo>
                  <a:pt x="48" y="240"/>
                </a:lnTo>
                <a:lnTo>
                  <a:pt x="34" y="238"/>
                </a:lnTo>
                <a:lnTo>
                  <a:pt x="24" y="232"/>
                </a:lnTo>
                <a:lnTo>
                  <a:pt x="20" y="228"/>
                </a:lnTo>
                <a:lnTo>
                  <a:pt x="18" y="224"/>
                </a:lnTo>
                <a:lnTo>
                  <a:pt x="18" y="224"/>
                </a:lnTo>
                <a:lnTo>
                  <a:pt x="16" y="218"/>
                </a:lnTo>
                <a:lnTo>
                  <a:pt x="16" y="212"/>
                </a:lnTo>
                <a:lnTo>
                  <a:pt x="18" y="208"/>
                </a:lnTo>
                <a:lnTo>
                  <a:pt x="20" y="202"/>
                </a:lnTo>
                <a:lnTo>
                  <a:pt x="30" y="194"/>
                </a:lnTo>
                <a:lnTo>
                  <a:pt x="42" y="186"/>
                </a:lnTo>
                <a:lnTo>
                  <a:pt x="42" y="186"/>
                </a:lnTo>
                <a:lnTo>
                  <a:pt x="56" y="184"/>
                </a:lnTo>
                <a:lnTo>
                  <a:pt x="70" y="186"/>
                </a:lnTo>
                <a:lnTo>
                  <a:pt x="76" y="188"/>
                </a:lnTo>
                <a:lnTo>
                  <a:pt x="80" y="192"/>
                </a:lnTo>
                <a:lnTo>
                  <a:pt x="84" y="196"/>
                </a:lnTo>
                <a:lnTo>
                  <a:pt x="86" y="200"/>
                </a:lnTo>
                <a:lnTo>
                  <a:pt x="86" y="200"/>
                </a:lnTo>
                <a:lnTo>
                  <a:pt x="88" y="206"/>
                </a:lnTo>
                <a:lnTo>
                  <a:pt x="88" y="212"/>
                </a:lnTo>
                <a:lnTo>
                  <a:pt x="86" y="216"/>
                </a:lnTo>
                <a:lnTo>
                  <a:pt x="84" y="222"/>
                </a:lnTo>
                <a:lnTo>
                  <a:pt x="74" y="230"/>
                </a:lnTo>
                <a:lnTo>
                  <a:pt x="62" y="238"/>
                </a:lnTo>
                <a:close/>
                <a:moveTo>
                  <a:pt x="214" y="214"/>
                </a:moveTo>
                <a:lnTo>
                  <a:pt x="214" y="214"/>
                </a:lnTo>
                <a:lnTo>
                  <a:pt x="198" y="216"/>
                </a:lnTo>
                <a:lnTo>
                  <a:pt x="186" y="214"/>
                </a:lnTo>
                <a:lnTo>
                  <a:pt x="176" y="208"/>
                </a:lnTo>
                <a:lnTo>
                  <a:pt x="172" y="204"/>
                </a:lnTo>
                <a:lnTo>
                  <a:pt x="168" y="200"/>
                </a:lnTo>
                <a:lnTo>
                  <a:pt x="168" y="200"/>
                </a:lnTo>
                <a:lnTo>
                  <a:pt x="168" y="194"/>
                </a:lnTo>
                <a:lnTo>
                  <a:pt x="168" y="188"/>
                </a:lnTo>
                <a:lnTo>
                  <a:pt x="170" y="184"/>
                </a:lnTo>
                <a:lnTo>
                  <a:pt x="172" y="178"/>
                </a:lnTo>
                <a:lnTo>
                  <a:pt x="182" y="170"/>
                </a:lnTo>
                <a:lnTo>
                  <a:pt x="194" y="162"/>
                </a:lnTo>
                <a:lnTo>
                  <a:pt x="194" y="162"/>
                </a:lnTo>
                <a:lnTo>
                  <a:pt x="208" y="160"/>
                </a:lnTo>
                <a:lnTo>
                  <a:pt x="222" y="162"/>
                </a:lnTo>
                <a:lnTo>
                  <a:pt x="228" y="164"/>
                </a:lnTo>
                <a:lnTo>
                  <a:pt x="232" y="168"/>
                </a:lnTo>
                <a:lnTo>
                  <a:pt x="236" y="172"/>
                </a:lnTo>
                <a:lnTo>
                  <a:pt x="238" y="176"/>
                </a:lnTo>
                <a:lnTo>
                  <a:pt x="238" y="176"/>
                </a:lnTo>
                <a:lnTo>
                  <a:pt x="240" y="182"/>
                </a:lnTo>
                <a:lnTo>
                  <a:pt x="240" y="188"/>
                </a:lnTo>
                <a:lnTo>
                  <a:pt x="238" y="192"/>
                </a:lnTo>
                <a:lnTo>
                  <a:pt x="234" y="198"/>
                </a:lnTo>
                <a:lnTo>
                  <a:pt x="226" y="206"/>
                </a:lnTo>
                <a:lnTo>
                  <a:pt x="214" y="214"/>
                </a:lnTo>
                <a:close/>
                <a:moveTo>
                  <a:pt x="240" y="40"/>
                </a:moveTo>
                <a:lnTo>
                  <a:pt x="104" y="64"/>
                </a:lnTo>
                <a:lnTo>
                  <a:pt x="104" y="56"/>
                </a:lnTo>
                <a:lnTo>
                  <a:pt x="104" y="40"/>
                </a:lnTo>
                <a:lnTo>
                  <a:pt x="240" y="16"/>
                </a:lnTo>
                <a:lnTo>
                  <a:pt x="240" y="32"/>
                </a:lnTo>
                <a:lnTo>
                  <a:pt x="240" y="4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ar-SA" sz="1181"/>
          </a:p>
        </p:txBody>
      </p:sp>
      <p:sp>
        <p:nvSpPr>
          <p:cNvPr id="516" name="Freeform 88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>
            <a:spLocks noEditPoints="1"/>
          </p:cNvSpPr>
          <p:nvPr/>
        </p:nvSpPr>
        <p:spPr bwMode="auto">
          <a:xfrm>
            <a:off x="9137397" y="4024695"/>
            <a:ext cx="475199" cy="415799"/>
          </a:xfrm>
          <a:custGeom>
            <a:avLst/>
            <a:gdLst/>
            <a:ahLst/>
            <a:cxnLst>
              <a:cxn ang="0">
                <a:pos x="210" y="4"/>
              </a:cxn>
              <a:cxn ang="0">
                <a:pos x="206" y="0"/>
              </a:cxn>
              <a:cxn ang="0">
                <a:pos x="56" y="0"/>
              </a:cxn>
              <a:cxn ang="0">
                <a:pos x="50" y="0"/>
              </a:cxn>
              <a:cxn ang="0">
                <a:pos x="6" y="36"/>
              </a:cxn>
              <a:cxn ang="0">
                <a:pos x="2" y="40"/>
              </a:cxn>
              <a:cxn ang="0">
                <a:pos x="0" y="48"/>
              </a:cxn>
              <a:cxn ang="0">
                <a:pos x="16" y="102"/>
              </a:cxn>
              <a:cxn ang="0">
                <a:pos x="20" y="108"/>
              </a:cxn>
              <a:cxn ang="0">
                <a:pos x="26" y="112"/>
              </a:cxn>
              <a:cxn ang="0">
                <a:pos x="32" y="112"/>
              </a:cxn>
              <a:cxn ang="0">
                <a:pos x="40" y="208"/>
              </a:cxn>
              <a:cxn ang="0">
                <a:pos x="42" y="214"/>
              </a:cxn>
              <a:cxn ang="0">
                <a:pos x="50" y="222"/>
              </a:cxn>
              <a:cxn ang="0">
                <a:pos x="200" y="224"/>
              </a:cxn>
              <a:cxn ang="0">
                <a:pos x="206" y="222"/>
              </a:cxn>
              <a:cxn ang="0">
                <a:pos x="214" y="214"/>
              </a:cxn>
              <a:cxn ang="0">
                <a:pos x="216" y="110"/>
              </a:cxn>
              <a:cxn ang="0">
                <a:pos x="224" y="112"/>
              </a:cxn>
              <a:cxn ang="0">
                <a:pos x="230" y="112"/>
              </a:cxn>
              <a:cxn ang="0">
                <a:pos x="236" y="108"/>
              </a:cxn>
              <a:cxn ang="0">
                <a:pos x="256" y="54"/>
              </a:cxn>
              <a:cxn ang="0">
                <a:pos x="256" y="48"/>
              </a:cxn>
              <a:cxn ang="0">
                <a:pos x="254" y="40"/>
              </a:cxn>
              <a:cxn ang="0">
                <a:pos x="158" y="16"/>
              </a:cxn>
              <a:cxn ang="0">
                <a:pos x="154" y="22"/>
              </a:cxn>
              <a:cxn ang="0">
                <a:pos x="138" y="30"/>
              </a:cxn>
              <a:cxn ang="0">
                <a:pos x="128" y="32"/>
              </a:cxn>
              <a:cxn ang="0">
                <a:pos x="110" y="28"/>
              </a:cxn>
              <a:cxn ang="0">
                <a:pos x="98" y="16"/>
              </a:cxn>
              <a:cxn ang="0">
                <a:pos x="224" y="96"/>
              </a:cxn>
              <a:cxn ang="0">
                <a:pos x="200" y="208"/>
              </a:cxn>
              <a:cxn ang="0">
                <a:pos x="56" y="80"/>
              </a:cxn>
              <a:cxn ang="0">
                <a:pos x="16" y="48"/>
              </a:cxn>
              <a:cxn ang="0">
                <a:pos x="90" y="16"/>
              </a:cxn>
              <a:cxn ang="0">
                <a:pos x="94" y="26"/>
              </a:cxn>
              <a:cxn ang="0">
                <a:pos x="114" y="38"/>
              </a:cxn>
              <a:cxn ang="0">
                <a:pos x="128" y="40"/>
              </a:cxn>
              <a:cxn ang="0">
                <a:pos x="152" y="34"/>
              </a:cxn>
              <a:cxn ang="0">
                <a:pos x="166" y="16"/>
              </a:cxn>
              <a:cxn ang="0">
                <a:pos x="240" y="48"/>
              </a:cxn>
            </a:cxnLst>
            <a:rect l="0" t="0" r="r" b="b"/>
            <a:pathLst>
              <a:path w="256" h="224">
                <a:moveTo>
                  <a:pt x="250" y="36"/>
                </a:moveTo>
                <a:lnTo>
                  <a:pt x="210" y="4"/>
                </a:lnTo>
                <a:lnTo>
                  <a:pt x="210" y="4"/>
                </a:lnTo>
                <a:lnTo>
                  <a:pt x="206" y="0"/>
                </a:lnTo>
                <a:lnTo>
                  <a:pt x="200" y="0"/>
                </a:lnTo>
                <a:lnTo>
                  <a:pt x="56" y="0"/>
                </a:lnTo>
                <a:lnTo>
                  <a:pt x="56" y="0"/>
                </a:lnTo>
                <a:lnTo>
                  <a:pt x="50" y="0"/>
                </a:lnTo>
                <a:lnTo>
                  <a:pt x="46" y="4"/>
                </a:lnTo>
                <a:lnTo>
                  <a:pt x="6" y="36"/>
                </a:lnTo>
                <a:lnTo>
                  <a:pt x="6" y="36"/>
                </a:lnTo>
                <a:lnTo>
                  <a:pt x="2" y="40"/>
                </a:lnTo>
                <a:lnTo>
                  <a:pt x="0" y="44"/>
                </a:lnTo>
                <a:lnTo>
                  <a:pt x="0" y="48"/>
                </a:lnTo>
                <a:lnTo>
                  <a:pt x="0" y="54"/>
                </a:lnTo>
                <a:lnTo>
                  <a:pt x="16" y="102"/>
                </a:lnTo>
                <a:lnTo>
                  <a:pt x="16" y="102"/>
                </a:lnTo>
                <a:lnTo>
                  <a:pt x="20" y="108"/>
                </a:lnTo>
                <a:lnTo>
                  <a:pt x="26" y="112"/>
                </a:lnTo>
                <a:lnTo>
                  <a:pt x="26" y="112"/>
                </a:lnTo>
                <a:lnTo>
                  <a:pt x="32" y="112"/>
                </a:lnTo>
                <a:lnTo>
                  <a:pt x="32" y="112"/>
                </a:lnTo>
                <a:lnTo>
                  <a:pt x="40" y="110"/>
                </a:lnTo>
                <a:lnTo>
                  <a:pt x="40" y="208"/>
                </a:lnTo>
                <a:lnTo>
                  <a:pt x="40" y="208"/>
                </a:lnTo>
                <a:lnTo>
                  <a:pt x="42" y="214"/>
                </a:lnTo>
                <a:lnTo>
                  <a:pt x="44" y="220"/>
                </a:lnTo>
                <a:lnTo>
                  <a:pt x="50" y="222"/>
                </a:lnTo>
                <a:lnTo>
                  <a:pt x="56" y="224"/>
                </a:lnTo>
                <a:lnTo>
                  <a:pt x="200" y="224"/>
                </a:lnTo>
                <a:lnTo>
                  <a:pt x="200" y="224"/>
                </a:lnTo>
                <a:lnTo>
                  <a:pt x="206" y="222"/>
                </a:lnTo>
                <a:lnTo>
                  <a:pt x="212" y="220"/>
                </a:lnTo>
                <a:lnTo>
                  <a:pt x="214" y="214"/>
                </a:lnTo>
                <a:lnTo>
                  <a:pt x="216" y="208"/>
                </a:lnTo>
                <a:lnTo>
                  <a:pt x="216" y="110"/>
                </a:lnTo>
                <a:lnTo>
                  <a:pt x="216" y="110"/>
                </a:lnTo>
                <a:lnTo>
                  <a:pt x="224" y="112"/>
                </a:lnTo>
                <a:lnTo>
                  <a:pt x="224" y="112"/>
                </a:lnTo>
                <a:lnTo>
                  <a:pt x="230" y="112"/>
                </a:lnTo>
                <a:lnTo>
                  <a:pt x="230" y="112"/>
                </a:lnTo>
                <a:lnTo>
                  <a:pt x="236" y="108"/>
                </a:lnTo>
                <a:lnTo>
                  <a:pt x="240" y="102"/>
                </a:lnTo>
                <a:lnTo>
                  <a:pt x="256" y="54"/>
                </a:lnTo>
                <a:lnTo>
                  <a:pt x="256" y="54"/>
                </a:lnTo>
                <a:lnTo>
                  <a:pt x="256" y="48"/>
                </a:lnTo>
                <a:lnTo>
                  <a:pt x="256" y="44"/>
                </a:lnTo>
                <a:lnTo>
                  <a:pt x="254" y="40"/>
                </a:lnTo>
                <a:lnTo>
                  <a:pt x="250" y="36"/>
                </a:lnTo>
                <a:close/>
                <a:moveTo>
                  <a:pt x="158" y="16"/>
                </a:moveTo>
                <a:lnTo>
                  <a:pt x="158" y="16"/>
                </a:lnTo>
                <a:lnTo>
                  <a:pt x="154" y="22"/>
                </a:lnTo>
                <a:lnTo>
                  <a:pt x="146" y="28"/>
                </a:lnTo>
                <a:lnTo>
                  <a:pt x="138" y="30"/>
                </a:lnTo>
                <a:lnTo>
                  <a:pt x="128" y="32"/>
                </a:lnTo>
                <a:lnTo>
                  <a:pt x="128" y="32"/>
                </a:lnTo>
                <a:lnTo>
                  <a:pt x="118" y="30"/>
                </a:lnTo>
                <a:lnTo>
                  <a:pt x="110" y="28"/>
                </a:lnTo>
                <a:lnTo>
                  <a:pt x="102" y="22"/>
                </a:lnTo>
                <a:lnTo>
                  <a:pt x="98" y="16"/>
                </a:lnTo>
                <a:lnTo>
                  <a:pt x="158" y="16"/>
                </a:lnTo>
                <a:close/>
                <a:moveTo>
                  <a:pt x="224" y="96"/>
                </a:moveTo>
                <a:lnTo>
                  <a:pt x="200" y="80"/>
                </a:lnTo>
                <a:lnTo>
                  <a:pt x="200" y="208"/>
                </a:lnTo>
                <a:lnTo>
                  <a:pt x="56" y="208"/>
                </a:lnTo>
                <a:lnTo>
                  <a:pt x="56" y="80"/>
                </a:lnTo>
                <a:lnTo>
                  <a:pt x="32" y="96"/>
                </a:lnTo>
                <a:lnTo>
                  <a:pt x="16" y="48"/>
                </a:lnTo>
                <a:lnTo>
                  <a:pt x="56" y="16"/>
                </a:lnTo>
                <a:lnTo>
                  <a:pt x="90" y="16"/>
                </a:lnTo>
                <a:lnTo>
                  <a:pt x="90" y="16"/>
                </a:lnTo>
                <a:lnTo>
                  <a:pt x="94" y="26"/>
                </a:lnTo>
                <a:lnTo>
                  <a:pt x="104" y="34"/>
                </a:lnTo>
                <a:lnTo>
                  <a:pt x="114" y="38"/>
                </a:lnTo>
                <a:lnTo>
                  <a:pt x="128" y="40"/>
                </a:lnTo>
                <a:lnTo>
                  <a:pt x="128" y="40"/>
                </a:lnTo>
                <a:lnTo>
                  <a:pt x="142" y="38"/>
                </a:lnTo>
                <a:lnTo>
                  <a:pt x="152" y="34"/>
                </a:lnTo>
                <a:lnTo>
                  <a:pt x="162" y="26"/>
                </a:lnTo>
                <a:lnTo>
                  <a:pt x="166" y="16"/>
                </a:lnTo>
                <a:lnTo>
                  <a:pt x="200" y="16"/>
                </a:lnTo>
                <a:lnTo>
                  <a:pt x="240" y="48"/>
                </a:lnTo>
                <a:lnTo>
                  <a:pt x="224" y="9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ar-SA" sz="1181"/>
          </a:p>
        </p:txBody>
      </p:sp>
      <p:grpSp>
        <p:nvGrpSpPr>
          <p:cNvPr id="517" name="Group 117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8187000" y="3994995"/>
            <a:ext cx="475199" cy="475199"/>
            <a:chOff x="3962400" y="2774950"/>
            <a:chExt cx="406400" cy="4064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18" name="Freeform 92"/>
            <p:cNvSpPr>
              <a:spLocks noEditPoints="1"/>
            </p:cNvSpPr>
            <p:nvPr/>
          </p:nvSpPr>
          <p:spPr bwMode="auto">
            <a:xfrm>
              <a:off x="3962400" y="2927350"/>
              <a:ext cx="406400" cy="254000"/>
            </a:xfrm>
            <a:custGeom>
              <a:avLst/>
              <a:gdLst/>
              <a:ahLst/>
              <a:cxnLst>
                <a:cxn ang="0">
                  <a:pos x="214" y="66"/>
                </a:cxn>
                <a:cxn ang="0">
                  <a:pos x="256" y="42"/>
                </a:cxn>
                <a:cxn ang="0">
                  <a:pos x="254" y="34"/>
                </a:cxn>
                <a:cxn ang="0">
                  <a:pos x="208" y="52"/>
                </a:cxn>
                <a:cxn ang="0">
                  <a:pos x="186" y="22"/>
                </a:cxn>
                <a:cxn ang="0">
                  <a:pos x="142" y="0"/>
                </a:cxn>
                <a:cxn ang="0">
                  <a:pos x="98" y="6"/>
                </a:cxn>
                <a:cxn ang="0">
                  <a:pos x="52" y="44"/>
                </a:cxn>
                <a:cxn ang="0">
                  <a:pos x="20" y="72"/>
                </a:cxn>
                <a:cxn ang="0">
                  <a:pos x="0" y="92"/>
                </a:cxn>
                <a:cxn ang="0">
                  <a:pos x="32" y="134"/>
                </a:cxn>
                <a:cxn ang="0">
                  <a:pos x="38" y="154"/>
                </a:cxn>
                <a:cxn ang="0">
                  <a:pos x="204" y="160"/>
                </a:cxn>
                <a:cxn ang="0">
                  <a:pos x="224" y="140"/>
                </a:cxn>
                <a:cxn ang="0">
                  <a:pos x="254" y="98"/>
                </a:cxn>
                <a:cxn ang="0">
                  <a:pos x="250" y="78"/>
                </a:cxn>
                <a:cxn ang="0">
                  <a:pos x="202" y="72"/>
                </a:cxn>
                <a:cxn ang="0">
                  <a:pos x="128" y="8"/>
                </a:cxn>
                <a:cxn ang="0">
                  <a:pos x="162" y="16"/>
                </a:cxn>
                <a:cxn ang="0">
                  <a:pos x="196" y="44"/>
                </a:cxn>
                <a:cxn ang="0">
                  <a:pos x="188" y="50"/>
                </a:cxn>
                <a:cxn ang="0">
                  <a:pos x="158" y="22"/>
                </a:cxn>
                <a:cxn ang="0">
                  <a:pos x="128" y="16"/>
                </a:cxn>
                <a:cxn ang="0">
                  <a:pos x="82" y="32"/>
                </a:cxn>
                <a:cxn ang="0">
                  <a:pos x="58" y="72"/>
                </a:cxn>
                <a:cxn ang="0">
                  <a:pos x="60" y="46"/>
                </a:cxn>
                <a:cxn ang="0">
                  <a:pos x="100" y="12"/>
                </a:cxn>
                <a:cxn ang="0">
                  <a:pos x="164" y="72"/>
                </a:cxn>
                <a:cxn ang="0">
                  <a:pos x="128" y="48"/>
                </a:cxn>
                <a:cxn ang="0">
                  <a:pos x="98" y="62"/>
                </a:cxn>
                <a:cxn ang="0">
                  <a:pos x="90" y="60"/>
                </a:cxn>
                <a:cxn ang="0">
                  <a:pos x="128" y="40"/>
                </a:cxn>
                <a:cxn ang="0">
                  <a:pos x="164" y="58"/>
                </a:cxn>
                <a:cxn ang="0">
                  <a:pos x="128" y="64"/>
                </a:cxn>
                <a:cxn ang="0">
                  <a:pos x="100" y="72"/>
                </a:cxn>
                <a:cxn ang="0">
                  <a:pos x="120" y="58"/>
                </a:cxn>
                <a:cxn ang="0">
                  <a:pos x="144" y="60"/>
                </a:cxn>
                <a:cxn ang="0">
                  <a:pos x="146" y="72"/>
                </a:cxn>
                <a:cxn ang="0">
                  <a:pos x="128" y="32"/>
                </a:cxn>
                <a:cxn ang="0">
                  <a:pos x="94" y="44"/>
                </a:cxn>
                <a:cxn ang="0">
                  <a:pos x="74" y="72"/>
                </a:cxn>
                <a:cxn ang="0">
                  <a:pos x="74" y="52"/>
                </a:cxn>
                <a:cxn ang="0">
                  <a:pos x="106" y="28"/>
                </a:cxn>
                <a:cxn ang="0">
                  <a:pos x="138" y="24"/>
                </a:cxn>
                <a:cxn ang="0">
                  <a:pos x="170" y="40"/>
                </a:cxn>
                <a:cxn ang="0">
                  <a:pos x="180" y="66"/>
                </a:cxn>
                <a:cxn ang="0">
                  <a:pos x="144" y="34"/>
                </a:cxn>
                <a:cxn ang="0">
                  <a:pos x="208" y="140"/>
                </a:cxn>
                <a:cxn ang="0">
                  <a:pos x="52" y="144"/>
                </a:cxn>
                <a:cxn ang="0">
                  <a:pos x="48" y="128"/>
                </a:cxn>
                <a:cxn ang="0">
                  <a:pos x="20" y="88"/>
                </a:cxn>
                <a:cxn ang="0">
                  <a:pos x="64" y="88"/>
                </a:cxn>
                <a:cxn ang="0">
                  <a:pos x="96" y="88"/>
                </a:cxn>
                <a:cxn ang="0">
                  <a:pos x="168" y="88"/>
                </a:cxn>
                <a:cxn ang="0">
                  <a:pos x="200" y="88"/>
                </a:cxn>
                <a:cxn ang="0">
                  <a:pos x="236" y="88"/>
                </a:cxn>
              </a:cxnLst>
              <a:rect l="0" t="0" r="r" b="b"/>
              <a:pathLst>
                <a:path w="256" h="160">
                  <a:moveTo>
                    <a:pt x="236" y="72"/>
                  </a:moveTo>
                  <a:lnTo>
                    <a:pt x="214" y="72"/>
                  </a:lnTo>
                  <a:lnTo>
                    <a:pt x="214" y="72"/>
                  </a:lnTo>
                  <a:lnTo>
                    <a:pt x="214" y="66"/>
                  </a:lnTo>
                  <a:lnTo>
                    <a:pt x="252" y="48"/>
                  </a:lnTo>
                  <a:lnTo>
                    <a:pt x="252" y="48"/>
                  </a:lnTo>
                  <a:lnTo>
                    <a:pt x="254" y="46"/>
                  </a:lnTo>
                  <a:lnTo>
                    <a:pt x="256" y="42"/>
                  </a:lnTo>
                  <a:lnTo>
                    <a:pt x="256" y="40"/>
                  </a:lnTo>
                  <a:lnTo>
                    <a:pt x="256" y="36"/>
                  </a:lnTo>
                  <a:lnTo>
                    <a:pt x="256" y="36"/>
                  </a:lnTo>
                  <a:lnTo>
                    <a:pt x="254" y="34"/>
                  </a:lnTo>
                  <a:lnTo>
                    <a:pt x="250" y="32"/>
                  </a:lnTo>
                  <a:lnTo>
                    <a:pt x="248" y="32"/>
                  </a:lnTo>
                  <a:lnTo>
                    <a:pt x="244" y="32"/>
                  </a:lnTo>
                  <a:lnTo>
                    <a:pt x="208" y="52"/>
                  </a:lnTo>
                  <a:lnTo>
                    <a:pt x="208" y="52"/>
                  </a:lnTo>
                  <a:lnTo>
                    <a:pt x="202" y="40"/>
                  </a:lnTo>
                  <a:lnTo>
                    <a:pt x="194" y="30"/>
                  </a:lnTo>
                  <a:lnTo>
                    <a:pt x="186" y="22"/>
                  </a:lnTo>
                  <a:lnTo>
                    <a:pt x="176" y="14"/>
                  </a:lnTo>
                  <a:lnTo>
                    <a:pt x="166" y="8"/>
                  </a:lnTo>
                  <a:lnTo>
                    <a:pt x="154" y="4"/>
                  </a:lnTo>
                  <a:lnTo>
                    <a:pt x="142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12" y="2"/>
                  </a:lnTo>
                  <a:lnTo>
                    <a:pt x="98" y="6"/>
                  </a:lnTo>
                  <a:lnTo>
                    <a:pt x="84" y="12"/>
                  </a:lnTo>
                  <a:lnTo>
                    <a:pt x="72" y="20"/>
                  </a:lnTo>
                  <a:lnTo>
                    <a:pt x="60" y="32"/>
                  </a:lnTo>
                  <a:lnTo>
                    <a:pt x="52" y="44"/>
                  </a:lnTo>
                  <a:lnTo>
                    <a:pt x="46" y="58"/>
                  </a:lnTo>
                  <a:lnTo>
                    <a:pt x="42" y="72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12" y="74"/>
                  </a:lnTo>
                  <a:lnTo>
                    <a:pt x="6" y="78"/>
                  </a:lnTo>
                  <a:lnTo>
                    <a:pt x="2" y="84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98"/>
                  </a:lnTo>
                  <a:lnTo>
                    <a:pt x="4" y="102"/>
                  </a:lnTo>
                  <a:lnTo>
                    <a:pt x="32" y="134"/>
                  </a:lnTo>
                  <a:lnTo>
                    <a:pt x="32" y="140"/>
                  </a:lnTo>
                  <a:lnTo>
                    <a:pt x="32" y="140"/>
                  </a:lnTo>
                  <a:lnTo>
                    <a:pt x="34" y="148"/>
                  </a:lnTo>
                  <a:lnTo>
                    <a:pt x="38" y="154"/>
                  </a:lnTo>
                  <a:lnTo>
                    <a:pt x="44" y="158"/>
                  </a:lnTo>
                  <a:lnTo>
                    <a:pt x="52" y="160"/>
                  </a:lnTo>
                  <a:lnTo>
                    <a:pt x="204" y="160"/>
                  </a:lnTo>
                  <a:lnTo>
                    <a:pt x="204" y="160"/>
                  </a:lnTo>
                  <a:lnTo>
                    <a:pt x="212" y="158"/>
                  </a:lnTo>
                  <a:lnTo>
                    <a:pt x="218" y="154"/>
                  </a:lnTo>
                  <a:lnTo>
                    <a:pt x="222" y="148"/>
                  </a:lnTo>
                  <a:lnTo>
                    <a:pt x="224" y="140"/>
                  </a:lnTo>
                  <a:lnTo>
                    <a:pt x="224" y="134"/>
                  </a:lnTo>
                  <a:lnTo>
                    <a:pt x="252" y="102"/>
                  </a:lnTo>
                  <a:lnTo>
                    <a:pt x="252" y="102"/>
                  </a:lnTo>
                  <a:lnTo>
                    <a:pt x="254" y="98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4" y="84"/>
                  </a:lnTo>
                  <a:lnTo>
                    <a:pt x="250" y="78"/>
                  </a:lnTo>
                  <a:lnTo>
                    <a:pt x="244" y="74"/>
                  </a:lnTo>
                  <a:lnTo>
                    <a:pt x="236" y="72"/>
                  </a:lnTo>
                  <a:close/>
                  <a:moveTo>
                    <a:pt x="206" y="72"/>
                  </a:moveTo>
                  <a:lnTo>
                    <a:pt x="202" y="72"/>
                  </a:lnTo>
                  <a:lnTo>
                    <a:pt x="206" y="70"/>
                  </a:lnTo>
                  <a:lnTo>
                    <a:pt x="206" y="70"/>
                  </a:lnTo>
                  <a:lnTo>
                    <a:pt x="206" y="72"/>
                  </a:lnTo>
                  <a:close/>
                  <a:moveTo>
                    <a:pt x="128" y="8"/>
                  </a:moveTo>
                  <a:lnTo>
                    <a:pt x="128" y="8"/>
                  </a:lnTo>
                  <a:lnTo>
                    <a:pt x="140" y="8"/>
                  </a:lnTo>
                  <a:lnTo>
                    <a:pt x="152" y="12"/>
                  </a:lnTo>
                  <a:lnTo>
                    <a:pt x="162" y="16"/>
                  </a:lnTo>
                  <a:lnTo>
                    <a:pt x="172" y="22"/>
                  </a:lnTo>
                  <a:lnTo>
                    <a:pt x="180" y="28"/>
                  </a:lnTo>
                  <a:lnTo>
                    <a:pt x="188" y="36"/>
                  </a:lnTo>
                  <a:lnTo>
                    <a:pt x="196" y="44"/>
                  </a:lnTo>
                  <a:lnTo>
                    <a:pt x="200" y="54"/>
                  </a:lnTo>
                  <a:lnTo>
                    <a:pt x="194" y="58"/>
                  </a:lnTo>
                  <a:lnTo>
                    <a:pt x="194" y="58"/>
                  </a:lnTo>
                  <a:lnTo>
                    <a:pt x="188" y="50"/>
                  </a:lnTo>
                  <a:lnTo>
                    <a:pt x="182" y="42"/>
                  </a:lnTo>
                  <a:lnTo>
                    <a:pt x="176" y="34"/>
                  </a:lnTo>
                  <a:lnTo>
                    <a:pt x="168" y="28"/>
                  </a:lnTo>
                  <a:lnTo>
                    <a:pt x="158" y="22"/>
                  </a:lnTo>
                  <a:lnTo>
                    <a:pt x="148" y="20"/>
                  </a:lnTo>
                  <a:lnTo>
                    <a:pt x="138" y="16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16" y="18"/>
                  </a:lnTo>
                  <a:lnTo>
                    <a:pt x="104" y="20"/>
                  </a:lnTo>
                  <a:lnTo>
                    <a:pt x="92" y="26"/>
                  </a:lnTo>
                  <a:lnTo>
                    <a:pt x="82" y="32"/>
                  </a:lnTo>
                  <a:lnTo>
                    <a:pt x="74" y="40"/>
                  </a:lnTo>
                  <a:lnTo>
                    <a:pt x="68" y="50"/>
                  </a:lnTo>
                  <a:lnTo>
                    <a:pt x="62" y="60"/>
                  </a:lnTo>
                  <a:lnTo>
                    <a:pt x="58" y="72"/>
                  </a:lnTo>
                  <a:lnTo>
                    <a:pt x="50" y="72"/>
                  </a:lnTo>
                  <a:lnTo>
                    <a:pt x="50" y="72"/>
                  </a:lnTo>
                  <a:lnTo>
                    <a:pt x="54" y="58"/>
                  </a:lnTo>
                  <a:lnTo>
                    <a:pt x="60" y="46"/>
                  </a:lnTo>
                  <a:lnTo>
                    <a:pt x="68" y="36"/>
                  </a:lnTo>
                  <a:lnTo>
                    <a:pt x="78" y="26"/>
                  </a:lnTo>
                  <a:lnTo>
                    <a:pt x="88" y="18"/>
                  </a:lnTo>
                  <a:lnTo>
                    <a:pt x="100" y="12"/>
                  </a:lnTo>
                  <a:lnTo>
                    <a:pt x="114" y="10"/>
                  </a:lnTo>
                  <a:lnTo>
                    <a:pt x="128" y="8"/>
                  </a:lnTo>
                  <a:close/>
                  <a:moveTo>
                    <a:pt x="164" y="72"/>
                  </a:moveTo>
                  <a:lnTo>
                    <a:pt x="164" y="72"/>
                  </a:lnTo>
                  <a:lnTo>
                    <a:pt x="158" y="62"/>
                  </a:lnTo>
                  <a:lnTo>
                    <a:pt x="150" y="54"/>
                  </a:lnTo>
                  <a:lnTo>
                    <a:pt x="140" y="50"/>
                  </a:lnTo>
                  <a:lnTo>
                    <a:pt x="128" y="48"/>
                  </a:lnTo>
                  <a:lnTo>
                    <a:pt x="128" y="48"/>
                  </a:lnTo>
                  <a:lnTo>
                    <a:pt x="116" y="50"/>
                  </a:lnTo>
                  <a:lnTo>
                    <a:pt x="106" y="54"/>
                  </a:lnTo>
                  <a:lnTo>
                    <a:pt x="98" y="62"/>
                  </a:lnTo>
                  <a:lnTo>
                    <a:pt x="92" y="72"/>
                  </a:lnTo>
                  <a:lnTo>
                    <a:pt x="82" y="72"/>
                  </a:lnTo>
                  <a:lnTo>
                    <a:pt x="82" y="72"/>
                  </a:lnTo>
                  <a:lnTo>
                    <a:pt x="90" y="60"/>
                  </a:lnTo>
                  <a:lnTo>
                    <a:pt x="100" y="50"/>
                  </a:lnTo>
                  <a:lnTo>
                    <a:pt x="114" y="42"/>
                  </a:lnTo>
                  <a:lnTo>
                    <a:pt x="120" y="40"/>
                  </a:lnTo>
                  <a:lnTo>
                    <a:pt x="128" y="40"/>
                  </a:lnTo>
                  <a:lnTo>
                    <a:pt x="128" y="40"/>
                  </a:lnTo>
                  <a:lnTo>
                    <a:pt x="142" y="42"/>
                  </a:lnTo>
                  <a:lnTo>
                    <a:pt x="154" y="48"/>
                  </a:lnTo>
                  <a:lnTo>
                    <a:pt x="164" y="58"/>
                  </a:lnTo>
                  <a:lnTo>
                    <a:pt x="172" y="70"/>
                  </a:lnTo>
                  <a:lnTo>
                    <a:pt x="166" y="72"/>
                  </a:lnTo>
                  <a:lnTo>
                    <a:pt x="164" y="72"/>
                  </a:lnTo>
                  <a:close/>
                  <a:moveTo>
                    <a:pt x="128" y="64"/>
                  </a:moveTo>
                  <a:lnTo>
                    <a:pt x="128" y="64"/>
                  </a:lnTo>
                  <a:lnTo>
                    <a:pt x="118" y="66"/>
                  </a:lnTo>
                  <a:lnTo>
                    <a:pt x="110" y="72"/>
                  </a:lnTo>
                  <a:lnTo>
                    <a:pt x="100" y="72"/>
                  </a:lnTo>
                  <a:lnTo>
                    <a:pt x="100" y="72"/>
                  </a:lnTo>
                  <a:lnTo>
                    <a:pt x="106" y="66"/>
                  </a:lnTo>
                  <a:lnTo>
                    <a:pt x="112" y="60"/>
                  </a:lnTo>
                  <a:lnTo>
                    <a:pt x="120" y="58"/>
                  </a:lnTo>
                  <a:lnTo>
                    <a:pt x="128" y="56"/>
                  </a:lnTo>
                  <a:lnTo>
                    <a:pt x="128" y="56"/>
                  </a:lnTo>
                  <a:lnTo>
                    <a:pt x="136" y="58"/>
                  </a:lnTo>
                  <a:lnTo>
                    <a:pt x="144" y="60"/>
                  </a:lnTo>
                  <a:lnTo>
                    <a:pt x="150" y="66"/>
                  </a:lnTo>
                  <a:lnTo>
                    <a:pt x="156" y="72"/>
                  </a:lnTo>
                  <a:lnTo>
                    <a:pt x="146" y="72"/>
                  </a:lnTo>
                  <a:lnTo>
                    <a:pt x="146" y="72"/>
                  </a:lnTo>
                  <a:lnTo>
                    <a:pt x="138" y="66"/>
                  </a:lnTo>
                  <a:lnTo>
                    <a:pt x="128" y="64"/>
                  </a:lnTo>
                  <a:close/>
                  <a:moveTo>
                    <a:pt x="128" y="32"/>
                  </a:moveTo>
                  <a:lnTo>
                    <a:pt x="128" y="32"/>
                  </a:lnTo>
                  <a:lnTo>
                    <a:pt x="118" y="32"/>
                  </a:lnTo>
                  <a:lnTo>
                    <a:pt x="110" y="36"/>
                  </a:lnTo>
                  <a:lnTo>
                    <a:pt x="102" y="38"/>
                  </a:lnTo>
                  <a:lnTo>
                    <a:pt x="94" y="44"/>
                  </a:lnTo>
                  <a:lnTo>
                    <a:pt x="88" y="50"/>
                  </a:lnTo>
                  <a:lnTo>
                    <a:pt x="82" y="56"/>
                  </a:lnTo>
                  <a:lnTo>
                    <a:pt x="78" y="64"/>
                  </a:lnTo>
                  <a:lnTo>
                    <a:pt x="74" y="72"/>
                  </a:lnTo>
                  <a:lnTo>
                    <a:pt x="66" y="72"/>
                  </a:lnTo>
                  <a:lnTo>
                    <a:pt x="66" y="72"/>
                  </a:lnTo>
                  <a:lnTo>
                    <a:pt x="70" y="62"/>
                  </a:lnTo>
                  <a:lnTo>
                    <a:pt x="74" y="52"/>
                  </a:lnTo>
                  <a:lnTo>
                    <a:pt x="80" y="44"/>
                  </a:lnTo>
                  <a:lnTo>
                    <a:pt x="88" y="38"/>
                  </a:lnTo>
                  <a:lnTo>
                    <a:pt x="98" y="32"/>
                  </a:lnTo>
                  <a:lnTo>
                    <a:pt x="106" y="28"/>
                  </a:lnTo>
                  <a:lnTo>
                    <a:pt x="118" y="24"/>
                  </a:lnTo>
                  <a:lnTo>
                    <a:pt x="128" y="24"/>
                  </a:lnTo>
                  <a:lnTo>
                    <a:pt x="128" y="24"/>
                  </a:lnTo>
                  <a:lnTo>
                    <a:pt x="138" y="24"/>
                  </a:lnTo>
                  <a:lnTo>
                    <a:pt x="146" y="26"/>
                  </a:lnTo>
                  <a:lnTo>
                    <a:pt x="156" y="30"/>
                  </a:lnTo>
                  <a:lnTo>
                    <a:pt x="164" y="34"/>
                  </a:lnTo>
                  <a:lnTo>
                    <a:pt x="170" y="40"/>
                  </a:lnTo>
                  <a:lnTo>
                    <a:pt x="176" y="46"/>
                  </a:lnTo>
                  <a:lnTo>
                    <a:pt x="182" y="54"/>
                  </a:lnTo>
                  <a:lnTo>
                    <a:pt x="186" y="62"/>
                  </a:lnTo>
                  <a:lnTo>
                    <a:pt x="180" y="66"/>
                  </a:lnTo>
                  <a:lnTo>
                    <a:pt x="180" y="66"/>
                  </a:lnTo>
                  <a:lnTo>
                    <a:pt x="170" y="52"/>
                  </a:lnTo>
                  <a:lnTo>
                    <a:pt x="158" y="42"/>
                  </a:lnTo>
                  <a:lnTo>
                    <a:pt x="144" y="34"/>
                  </a:lnTo>
                  <a:lnTo>
                    <a:pt x="136" y="32"/>
                  </a:lnTo>
                  <a:lnTo>
                    <a:pt x="128" y="32"/>
                  </a:lnTo>
                  <a:close/>
                  <a:moveTo>
                    <a:pt x="208" y="128"/>
                  </a:moveTo>
                  <a:lnTo>
                    <a:pt x="208" y="140"/>
                  </a:lnTo>
                  <a:lnTo>
                    <a:pt x="208" y="140"/>
                  </a:lnTo>
                  <a:lnTo>
                    <a:pt x="206" y="142"/>
                  </a:lnTo>
                  <a:lnTo>
                    <a:pt x="204" y="144"/>
                  </a:lnTo>
                  <a:lnTo>
                    <a:pt x="52" y="144"/>
                  </a:lnTo>
                  <a:lnTo>
                    <a:pt x="52" y="144"/>
                  </a:lnTo>
                  <a:lnTo>
                    <a:pt x="50" y="142"/>
                  </a:lnTo>
                  <a:lnTo>
                    <a:pt x="48" y="140"/>
                  </a:lnTo>
                  <a:lnTo>
                    <a:pt x="48" y="128"/>
                  </a:lnTo>
                  <a:lnTo>
                    <a:pt x="16" y="92"/>
                  </a:lnTo>
                  <a:lnTo>
                    <a:pt x="16" y="92"/>
                  </a:lnTo>
                  <a:lnTo>
                    <a:pt x="18" y="90"/>
                  </a:lnTo>
                  <a:lnTo>
                    <a:pt x="20" y="88"/>
                  </a:lnTo>
                  <a:lnTo>
                    <a:pt x="40" y="88"/>
                  </a:lnTo>
                  <a:lnTo>
                    <a:pt x="48" y="88"/>
                  </a:lnTo>
                  <a:lnTo>
                    <a:pt x="56" y="88"/>
                  </a:lnTo>
                  <a:lnTo>
                    <a:pt x="64" y="88"/>
                  </a:lnTo>
                  <a:lnTo>
                    <a:pt x="72" y="88"/>
                  </a:lnTo>
                  <a:lnTo>
                    <a:pt x="80" y="88"/>
                  </a:lnTo>
                  <a:lnTo>
                    <a:pt x="88" y="88"/>
                  </a:lnTo>
                  <a:lnTo>
                    <a:pt x="96" y="88"/>
                  </a:lnTo>
                  <a:lnTo>
                    <a:pt x="104" y="88"/>
                  </a:lnTo>
                  <a:lnTo>
                    <a:pt x="152" y="88"/>
                  </a:lnTo>
                  <a:lnTo>
                    <a:pt x="160" y="88"/>
                  </a:lnTo>
                  <a:lnTo>
                    <a:pt x="168" y="88"/>
                  </a:lnTo>
                  <a:lnTo>
                    <a:pt x="176" y="88"/>
                  </a:lnTo>
                  <a:lnTo>
                    <a:pt x="184" y="88"/>
                  </a:lnTo>
                  <a:lnTo>
                    <a:pt x="192" y="88"/>
                  </a:lnTo>
                  <a:lnTo>
                    <a:pt x="200" y="88"/>
                  </a:lnTo>
                  <a:lnTo>
                    <a:pt x="208" y="88"/>
                  </a:lnTo>
                  <a:lnTo>
                    <a:pt x="216" y="88"/>
                  </a:lnTo>
                  <a:lnTo>
                    <a:pt x="236" y="88"/>
                  </a:lnTo>
                  <a:lnTo>
                    <a:pt x="236" y="88"/>
                  </a:lnTo>
                  <a:lnTo>
                    <a:pt x="238" y="90"/>
                  </a:lnTo>
                  <a:lnTo>
                    <a:pt x="240" y="92"/>
                  </a:lnTo>
                  <a:lnTo>
                    <a:pt x="208" y="1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19" name="Freeform 100"/>
            <p:cNvSpPr>
              <a:spLocks/>
            </p:cNvSpPr>
            <p:nvPr/>
          </p:nvSpPr>
          <p:spPr bwMode="auto">
            <a:xfrm>
              <a:off x="4060825" y="2832100"/>
              <a:ext cx="28575" cy="95250"/>
            </a:xfrm>
            <a:custGeom>
              <a:avLst/>
              <a:gdLst/>
              <a:ahLst/>
              <a:cxnLst>
                <a:cxn ang="0">
                  <a:pos x="2" y="58"/>
                </a:cxn>
                <a:cxn ang="0">
                  <a:pos x="2" y="58"/>
                </a:cxn>
                <a:cxn ang="0">
                  <a:pos x="2" y="58"/>
                </a:cxn>
                <a:cxn ang="0">
                  <a:pos x="2" y="58"/>
                </a:cxn>
                <a:cxn ang="0">
                  <a:pos x="2" y="58"/>
                </a:cxn>
                <a:cxn ang="0">
                  <a:pos x="4" y="60"/>
                </a:cxn>
                <a:cxn ang="0">
                  <a:pos x="6" y="60"/>
                </a:cxn>
                <a:cxn ang="0">
                  <a:pos x="6" y="60"/>
                </a:cxn>
                <a:cxn ang="0">
                  <a:pos x="8" y="58"/>
                </a:cxn>
                <a:cxn ang="0">
                  <a:pos x="10" y="56"/>
                </a:cxn>
                <a:cxn ang="0">
                  <a:pos x="10" y="56"/>
                </a:cxn>
                <a:cxn ang="0">
                  <a:pos x="10" y="54"/>
                </a:cxn>
                <a:cxn ang="0">
                  <a:pos x="10" y="54"/>
                </a:cxn>
                <a:cxn ang="0">
                  <a:pos x="10" y="54"/>
                </a:cxn>
                <a:cxn ang="0">
                  <a:pos x="10" y="54"/>
                </a:cxn>
                <a:cxn ang="0">
                  <a:pos x="8" y="50"/>
                </a:cxn>
                <a:cxn ang="0">
                  <a:pos x="8" y="44"/>
                </a:cxn>
                <a:cxn ang="0">
                  <a:pos x="12" y="32"/>
                </a:cxn>
                <a:cxn ang="0">
                  <a:pos x="12" y="32"/>
                </a:cxn>
                <a:cxn ang="0">
                  <a:pos x="18" y="18"/>
                </a:cxn>
                <a:cxn ang="0">
                  <a:pos x="18" y="10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0" y="2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10" y="10"/>
                </a:cxn>
                <a:cxn ang="0">
                  <a:pos x="10" y="16"/>
                </a:cxn>
                <a:cxn ang="0">
                  <a:pos x="6" y="28"/>
                </a:cxn>
                <a:cxn ang="0">
                  <a:pos x="6" y="28"/>
                </a:cxn>
                <a:cxn ang="0">
                  <a:pos x="0" y="42"/>
                </a:cxn>
                <a:cxn ang="0">
                  <a:pos x="0" y="50"/>
                </a:cxn>
                <a:cxn ang="0">
                  <a:pos x="2" y="58"/>
                </a:cxn>
                <a:cxn ang="0">
                  <a:pos x="2" y="58"/>
                </a:cxn>
                <a:cxn ang="0">
                  <a:pos x="2" y="58"/>
                </a:cxn>
              </a:cxnLst>
              <a:rect l="0" t="0" r="r" b="b"/>
              <a:pathLst>
                <a:path w="18" h="60">
                  <a:moveTo>
                    <a:pt x="2" y="58"/>
                  </a:moveTo>
                  <a:lnTo>
                    <a:pt x="2" y="58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4" y="60"/>
                  </a:lnTo>
                  <a:lnTo>
                    <a:pt x="6" y="60"/>
                  </a:lnTo>
                  <a:lnTo>
                    <a:pt x="6" y="60"/>
                  </a:lnTo>
                  <a:lnTo>
                    <a:pt x="8" y="58"/>
                  </a:lnTo>
                  <a:lnTo>
                    <a:pt x="10" y="56"/>
                  </a:lnTo>
                  <a:lnTo>
                    <a:pt x="10" y="56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8" y="50"/>
                  </a:lnTo>
                  <a:lnTo>
                    <a:pt x="8" y="44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8" y="18"/>
                  </a:lnTo>
                  <a:lnTo>
                    <a:pt x="18" y="1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10"/>
                  </a:lnTo>
                  <a:lnTo>
                    <a:pt x="10" y="16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0" y="42"/>
                  </a:lnTo>
                  <a:lnTo>
                    <a:pt x="0" y="50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2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20" name="Freeform 102"/>
            <p:cNvSpPr>
              <a:spLocks/>
            </p:cNvSpPr>
            <p:nvPr/>
          </p:nvSpPr>
          <p:spPr bwMode="auto">
            <a:xfrm>
              <a:off x="4216400" y="2828925"/>
              <a:ext cx="28575" cy="95250"/>
            </a:xfrm>
            <a:custGeom>
              <a:avLst/>
              <a:gdLst/>
              <a:ahLst/>
              <a:cxnLst>
                <a:cxn ang="0">
                  <a:pos x="2" y="58"/>
                </a:cxn>
                <a:cxn ang="0">
                  <a:pos x="2" y="58"/>
                </a:cxn>
                <a:cxn ang="0">
                  <a:pos x="2" y="58"/>
                </a:cxn>
                <a:cxn ang="0">
                  <a:pos x="2" y="58"/>
                </a:cxn>
                <a:cxn ang="0">
                  <a:pos x="2" y="58"/>
                </a:cxn>
                <a:cxn ang="0">
                  <a:pos x="2" y="60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8" y="60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8" y="50"/>
                </a:cxn>
                <a:cxn ang="0">
                  <a:pos x="8" y="44"/>
                </a:cxn>
                <a:cxn ang="0">
                  <a:pos x="12" y="32"/>
                </a:cxn>
                <a:cxn ang="0">
                  <a:pos x="12" y="32"/>
                </a:cxn>
                <a:cxn ang="0">
                  <a:pos x="16" y="18"/>
                </a:cxn>
                <a:cxn ang="0">
                  <a:pos x="18" y="10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0" y="2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10" y="12"/>
                </a:cxn>
                <a:cxn ang="0">
                  <a:pos x="10" y="18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0" y="44"/>
                </a:cxn>
                <a:cxn ang="0">
                  <a:pos x="0" y="50"/>
                </a:cxn>
                <a:cxn ang="0">
                  <a:pos x="2" y="58"/>
                </a:cxn>
                <a:cxn ang="0">
                  <a:pos x="2" y="58"/>
                </a:cxn>
                <a:cxn ang="0">
                  <a:pos x="2" y="58"/>
                </a:cxn>
              </a:cxnLst>
              <a:rect l="0" t="0" r="r" b="b"/>
              <a:pathLst>
                <a:path w="18" h="60">
                  <a:moveTo>
                    <a:pt x="2" y="58"/>
                  </a:moveTo>
                  <a:lnTo>
                    <a:pt x="2" y="58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2" y="60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8" y="60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0"/>
                  </a:lnTo>
                  <a:lnTo>
                    <a:pt x="8" y="44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6" y="18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12"/>
                  </a:lnTo>
                  <a:lnTo>
                    <a:pt x="10" y="18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44"/>
                  </a:lnTo>
                  <a:lnTo>
                    <a:pt x="0" y="50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2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21" name="Freeform 104"/>
            <p:cNvSpPr>
              <a:spLocks/>
            </p:cNvSpPr>
            <p:nvPr/>
          </p:nvSpPr>
          <p:spPr bwMode="auto">
            <a:xfrm>
              <a:off x="4149725" y="2774950"/>
              <a:ext cx="28575" cy="95250"/>
            </a:xfrm>
            <a:custGeom>
              <a:avLst/>
              <a:gdLst/>
              <a:ahLst/>
              <a:cxnLst>
                <a:cxn ang="0">
                  <a:pos x="2" y="58"/>
                </a:cxn>
                <a:cxn ang="0">
                  <a:pos x="2" y="58"/>
                </a:cxn>
                <a:cxn ang="0">
                  <a:pos x="2" y="58"/>
                </a:cxn>
                <a:cxn ang="0">
                  <a:pos x="2" y="58"/>
                </a:cxn>
                <a:cxn ang="0">
                  <a:pos x="2" y="58"/>
                </a:cxn>
                <a:cxn ang="0">
                  <a:pos x="4" y="60"/>
                </a:cxn>
                <a:cxn ang="0">
                  <a:pos x="6" y="60"/>
                </a:cxn>
                <a:cxn ang="0">
                  <a:pos x="6" y="60"/>
                </a:cxn>
                <a:cxn ang="0">
                  <a:pos x="8" y="60"/>
                </a:cxn>
                <a:cxn ang="0">
                  <a:pos x="10" y="56"/>
                </a:cxn>
                <a:cxn ang="0">
                  <a:pos x="10" y="56"/>
                </a:cxn>
                <a:cxn ang="0">
                  <a:pos x="10" y="56"/>
                </a:cxn>
                <a:cxn ang="0">
                  <a:pos x="10" y="56"/>
                </a:cxn>
                <a:cxn ang="0">
                  <a:pos x="10" y="56"/>
                </a:cxn>
                <a:cxn ang="0">
                  <a:pos x="10" y="56"/>
                </a:cxn>
                <a:cxn ang="0">
                  <a:pos x="8" y="50"/>
                </a:cxn>
                <a:cxn ang="0">
                  <a:pos x="8" y="44"/>
                </a:cxn>
                <a:cxn ang="0">
                  <a:pos x="12" y="32"/>
                </a:cxn>
                <a:cxn ang="0">
                  <a:pos x="12" y="32"/>
                </a:cxn>
                <a:cxn ang="0">
                  <a:pos x="18" y="18"/>
                </a:cxn>
                <a:cxn ang="0">
                  <a:pos x="18" y="10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0" y="2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0" y="12"/>
                </a:cxn>
                <a:cxn ang="0">
                  <a:pos x="10" y="16"/>
                </a:cxn>
                <a:cxn ang="0">
                  <a:pos x="6" y="28"/>
                </a:cxn>
                <a:cxn ang="0">
                  <a:pos x="6" y="28"/>
                </a:cxn>
                <a:cxn ang="0">
                  <a:pos x="0" y="42"/>
                </a:cxn>
                <a:cxn ang="0">
                  <a:pos x="0" y="50"/>
                </a:cxn>
                <a:cxn ang="0">
                  <a:pos x="2" y="58"/>
                </a:cxn>
                <a:cxn ang="0">
                  <a:pos x="2" y="58"/>
                </a:cxn>
                <a:cxn ang="0">
                  <a:pos x="2" y="58"/>
                </a:cxn>
              </a:cxnLst>
              <a:rect l="0" t="0" r="r" b="b"/>
              <a:pathLst>
                <a:path w="18" h="60">
                  <a:moveTo>
                    <a:pt x="2" y="58"/>
                  </a:moveTo>
                  <a:lnTo>
                    <a:pt x="2" y="58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4" y="60"/>
                  </a:lnTo>
                  <a:lnTo>
                    <a:pt x="6" y="60"/>
                  </a:lnTo>
                  <a:lnTo>
                    <a:pt x="6" y="60"/>
                  </a:lnTo>
                  <a:lnTo>
                    <a:pt x="8" y="60"/>
                  </a:lnTo>
                  <a:lnTo>
                    <a:pt x="10" y="56"/>
                  </a:lnTo>
                  <a:lnTo>
                    <a:pt x="10" y="56"/>
                  </a:lnTo>
                  <a:lnTo>
                    <a:pt x="10" y="56"/>
                  </a:lnTo>
                  <a:lnTo>
                    <a:pt x="10" y="56"/>
                  </a:lnTo>
                  <a:lnTo>
                    <a:pt x="10" y="56"/>
                  </a:lnTo>
                  <a:lnTo>
                    <a:pt x="10" y="56"/>
                  </a:lnTo>
                  <a:lnTo>
                    <a:pt x="8" y="50"/>
                  </a:lnTo>
                  <a:lnTo>
                    <a:pt x="8" y="44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8" y="18"/>
                  </a:lnTo>
                  <a:lnTo>
                    <a:pt x="18" y="1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12"/>
                  </a:lnTo>
                  <a:lnTo>
                    <a:pt x="10" y="16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0" y="42"/>
                  </a:lnTo>
                  <a:lnTo>
                    <a:pt x="0" y="50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2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grpSp>
        <p:nvGrpSpPr>
          <p:cNvPr id="522" name="Group 122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8187000" y="4960242"/>
            <a:ext cx="475199" cy="460349"/>
            <a:chOff x="3962400" y="3600450"/>
            <a:chExt cx="406400" cy="3937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23" name="Freeform 49"/>
            <p:cNvSpPr>
              <a:spLocks/>
            </p:cNvSpPr>
            <p:nvPr/>
          </p:nvSpPr>
          <p:spPr bwMode="auto">
            <a:xfrm>
              <a:off x="4165600" y="3816350"/>
              <a:ext cx="50800" cy="508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10" y="30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22" y="30"/>
                </a:cxn>
                <a:cxn ang="0">
                  <a:pos x="28" y="28"/>
                </a:cxn>
                <a:cxn ang="0">
                  <a:pos x="30" y="22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30" y="10"/>
                </a:cxn>
                <a:cxn ang="0">
                  <a:pos x="28" y="4"/>
                </a:cxn>
                <a:cxn ang="0">
                  <a:pos x="22" y="2"/>
                </a:cxn>
                <a:cxn ang="0">
                  <a:pos x="16" y="0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lnTo>
                    <a:pt x="16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10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30"/>
                  </a:lnTo>
                  <a:lnTo>
                    <a:pt x="28" y="28"/>
                  </a:lnTo>
                  <a:lnTo>
                    <a:pt x="30" y="2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0"/>
                  </a:lnTo>
                  <a:lnTo>
                    <a:pt x="28" y="4"/>
                  </a:lnTo>
                  <a:lnTo>
                    <a:pt x="22" y="2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24" name="Freeform 51"/>
            <p:cNvSpPr>
              <a:spLocks noEditPoints="1"/>
            </p:cNvSpPr>
            <p:nvPr/>
          </p:nvSpPr>
          <p:spPr bwMode="auto">
            <a:xfrm>
              <a:off x="3962400" y="3600450"/>
              <a:ext cx="406400" cy="393700"/>
            </a:xfrm>
            <a:custGeom>
              <a:avLst/>
              <a:gdLst/>
              <a:ahLst/>
              <a:cxnLst>
                <a:cxn ang="0">
                  <a:pos x="232" y="48"/>
                </a:cxn>
                <a:cxn ang="0">
                  <a:pos x="232" y="24"/>
                </a:cxn>
                <a:cxn ang="0">
                  <a:pos x="218" y="2"/>
                </a:cxn>
                <a:cxn ang="0">
                  <a:pos x="44" y="0"/>
                </a:cxn>
                <a:cxn ang="0">
                  <a:pos x="26" y="4"/>
                </a:cxn>
                <a:cxn ang="0">
                  <a:pos x="8" y="20"/>
                </a:cxn>
                <a:cxn ang="0">
                  <a:pos x="0" y="44"/>
                </a:cxn>
                <a:cxn ang="0">
                  <a:pos x="0" y="212"/>
                </a:cxn>
                <a:cxn ang="0">
                  <a:pos x="12" y="236"/>
                </a:cxn>
                <a:cxn ang="0">
                  <a:pos x="36" y="248"/>
                </a:cxn>
                <a:cxn ang="0">
                  <a:pos x="188" y="248"/>
                </a:cxn>
                <a:cxn ang="0">
                  <a:pos x="212" y="240"/>
                </a:cxn>
                <a:cxn ang="0">
                  <a:pos x="228" y="222"/>
                </a:cxn>
                <a:cxn ang="0">
                  <a:pos x="232" y="192"/>
                </a:cxn>
                <a:cxn ang="0">
                  <a:pos x="242" y="182"/>
                </a:cxn>
                <a:cxn ang="0">
                  <a:pos x="256" y="144"/>
                </a:cxn>
                <a:cxn ang="0">
                  <a:pos x="242" y="106"/>
                </a:cxn>
                <a:cxn ang="0">
                  <a:pos x="176" y="16"/>
                </a:cxn>
                <a:cxn ang="0">
                  <a:pos x="212" y="16"/>
                </a:cxn>
                <a:cxn ang="0">
                  <a:pos x="216" y="24"/>
                </a:cxn>
                <a:cxn ang="0">
                  <a:pos x="216" y="74"/>
                </a:cxn>
                <a:cxn ang="0">
                  <a:pos x="208" y="72"/>
                </a:cxn>
                <a:cxn ang="0">
                  <a:pos x="208" y="32"/>
                </a:cxn>
                <a:cxn ang="0">
                  <a:pos x="206" y="26"/>
                </a:cxn>
                <a:cxn ang="0">
                  <a:pos x="32" y="24"/>
                </a:cxn>
                <a:cxn ang="0">
                  <a:pos x="26" y="26"/>
                </a:cxn>
                <a:cxn ang="0">
                  <a:pos x="24" y="48"/>
                </a:cxn>
                <a:cxn ang="0">
                  <a:pos x="18" y="54"/>
                </a:cxn>
                <a:cxn ang="0">
                  <a:pos x="18" y="34"/>
                </a:cxn>
                <a:cxn ang="0">
                  <a:pos x="44" y="16"/>
                </a:cxn>
                <a:cxn ang="0">
                  <a:pos x="32" y="32"/>
                </a:cxn>
                <a:cxn ang="0">
                  <a:pos x="200" y="56"/>
                </a:cxn>
                <a:cxn ang="0">
                  <a:pos x="200" y="48"/>
                </a:cxn>
                <a:cxn ang="0">
                  <a:pos x="200" y="72"/>
                </a:cxn>
                <a:cxn ang="0">
                  <a:pos x="44" y="72"/>
                </a:cxn>
                <a:cxn ang="0">
                  <a:pos x="32" y="64"/>
                </a:cxn>
                <a:cxn ang="0">
                  <a:pos x="216" y="204"/>
                </a:cxn>
                <a:cxn ang="0">
                  <a:pos x="198" y="230"/>
                </a:cxn>
                <a:cxn ang="0">
                  <a:pos x="44" y="232"/>
                </a:cxn>
                <a:cxn ang="0">
                  <a:pos x="18" y="214"/>
                </a:cxn>
                <a:cxn ang="0">
                  <a:pos x="16" y="78"/>
                </a:cxn>
                <a:cxn ang="0">
                  <a:pos x="36" y="88"/>
                </a:cxn>
                <a:cxn ang="0">
                  <a:pos x="208" y="88"/>
                </a:cxn>
                <a:cxn ang="0">
                  <a:pos x="214" y="90"/>
                </a:cxn>
                <a:cxn ang="0">
                  <a:pos x="216" y="112"/>
                </a:cxn>
                <a:cxn ang="0">
                  <a:pos x="136" y="112"/>
                </a:cxn>
                <a:cxn ang="0">
                  <a:pos x="116" y="124"/>
                </a:cxn>
                <a:cxn ang="0">
                  <a:pos x="104" y="144"/>
                </a:cxn>
                <a:cxn ang="0">
                  <a:pos x="104" y="160"/>
                </a:cxn>
                <a:cxn ang="0">
                  <a:pos x="116" y="180"/>
                </a:cxn>
                <a:cxn ang="0">
                  <a:pos x="136" y="192"/>
                </a:cxn>
                <a:cxn ang="0">
                  <a:pos x="216" y="204"/>
                </a:cxn>
                <a:cxn ang="0">
                  <a:pos x="144" y="176"/>
                </a:cxn>
                <a:cxn ang="0">
                  <a:pos x="122" y="162"/>
                </a:cxn>
                <a:cxn ang="0">
                  <a:pos x="122" y="142"/>
                </a:cxn>
                <a:cxn ang="0">
                  <a:pos x="144" y="128"/>
                </a:cxn>
                <a:cxn ang="0">
                  <a:pos x="224" y="126"/>
                </a:cxn>
                <a:cxn ang="0">
                  <a:pos x="230" y="118"/>
                </a:cxn>
                <a:cxn ang="0">
                  <a:pos x="232" y="118"/>
                </a:cxn>
                <a:cxn ang="0">
                  <a:pos x="240" y="144"/>
                </a:cxn>
                <a:cxn ang="0">
                  <a:pos x="232" y="170"/>
                </a:cxn>
              </a:cxnLst>
              <a:rect l="0" t="0" r="r" b="b"/>
              <a:pathLst>
                <a:path w="256" h="248">
                  <a:moveTo>
                    <a:pt x="232" y="96"/>
                  </a:moveTo>
                  <a:lnTo>
                    <a:pt x="232" y="96"/>
                  </a:lnTo>
                  <a:lnTo>
                    <a:pt x="232" y="48"/>
                  </a:lnTo>
                  <a:lnTo>
                    <a:pt x="232" y="44"/>
                  </a:lnTo>
                  <a:lnTo>
                    <a:pt x="232" y="24"/>
                  </a:lnTo>
                  <a:lnTo>
                    <a:pt x="232" y="24"/>
                  </a:lnTo>
                  <a:lnTo>
                    <a:pt x="230" y="14"/>
                  </a:lnTo>
                  <a:lnTo>
                    <a:pt x="224" y="8"/>
                  </a:lnTo>
                  <a:lnTo>
                    <a:pt x="218" y="2"/>
                  </a:lnTo>
                  <a:lnTo>
                    <a:pt x="208" y="0"/>
                  </a:lnTo>
                  <a:lnTo>
                    <a:pt x="176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26" y="4"/>
                  </a:lnTo>
                  <a:lnTo>
                    <a:pt x="20" y="8"/>
                  </a:lnTo>
                  <a:lnTo>
                    <a:pt x="12" y="12"/>
                  </a:lnTo>
                  <a:lnTo>
                    <a:pt x="8" y="20"/>
                  </a:lnTo>
                  <a:lnTo>
                    <a:pt x="4" y="26"/>
                  </a:lnTo>
                  <a:lnTo>
                    <a:pt x="0" y="36"/>
                  </a:lnTo>
                  <a:lnTo>
                    <a:pt x="0" y="44"/>
                  </a:lnTo>
                  <a:lnTo>
                    <a:pt x="0" y="204"/>
                  </a:lnTo>
                  <a:lnTo>
                    <a:pt x="0" y="204"/>
                  </a:lnTo>
                  <a:lnTo>
                    <a:pt x="0" y="212"/>
                  </a:lnTo>
                  <a:lnTo>
                    <a:pt x="4" y="222"/>
                  </a:lnTo>
                  <a:lnTo>
                    <a:pt x="8" y="228"/>
                  </a:lnTo>
                  <a:lnTo>
                    <a:pt x="12" y="236"/>
                  </a:lnTo>
                  <a:lnTo>
                    <a:pt x="20" y="240"/>
                  </a:lnTo>
                  <a:lnTo>
                    <a:pt x="26" y="244"/>
                  </a:lnTo>
                  <a:lnTo>
                    <a:pt x="36" y="248"/>
                  </a:lnTo>
                  <a:lnTo>
                    <a:pt x="44" y="248"/>
                  </a:lnTo>
                  <a:lnTo>
                    <a:pt x="188" y="248"/>
                  </a:lnTo>
                  <a:lnTo>
                    <a:pt x="188" y="248"/>
                  </a:lnTo>
                  <a:lnTo>
                    <a:pt x="196" y="248"/>
                  </a:lnTo>
                  <a:lnTo>
                    <a:pt x="206" y="244"/>
                  </a:lnTo>
                  <a:lnTo>
                    <a:pt x="212" y="240"/>
                  </a:lnTo>
                  <a:lnTo>
                    <a:pt x="220" y="236"/>
                  </a:lnTo>
                  <a:lnTo>
                    <a:pt x="224" y="228"/>
                  </a:lnTo>
                  <a:lnTo>
                    <a:pt x="228" y="222"/>
                  </a:lnTo>
                  <a:lnTo>
                    <a:pt x="232" y="212"/>
                  </a:lnTo>
                  <a:lnTo>
                    <a:pt x="232" y="204"/>
                  </a:lnTo>
                  <a:lnTo>
                    <a:pt x="232" y="192"/>
                  </a:lnTo>
                  <a:lnTo>
                    <a:pt x="232" y="192"/>
                  </a:lnTo>
                  <a:lnTo>
                    <a:pt x="232" y="192"/>
                  </a:lnTo>
                  <a:lnTo>
                    <a:pt x="242" y="182"/>
                  </a:lnTo>
                  <a:lnTo>
                    <a:pt x="250" y="170"/>
                  </a:lnTo>
                  <a:lnTo>
                    <a:pt x="254" y="158"/>
                  </a:lnTo>
                  <a:lnTo>
                    <a:pt x="256" y="144"/>
                  </a:lnTo>
                  <a:lnTo>
                    <a:pt x="254" y="130"/>
                  </a:lnTo>
                  <a:lnTo>
                    <a:pt x="250" y="118"/>
                  </a:lnTo>
                  <a:lnTo>
                    <a:pt x="242" y="106"/>
                  </a:lnTo>
                  <a:lnTo>
                    <a:pt x="232" y="96"/>
                  </a:lnTo>
                  <a:close/>
                  <a:moveTo>
                    <a:pt x="44" y="16"/>
                  </a:moveTo>
                  <a:lnTo>
                    <a:pt x="176" y="16"/>
                  </a:lnTo>
                  <a:lnTo>
                    <a:pt x="208" y="16"/>
                  </a:lnTo>
                  <a:lnTo>
                    <a:pt x="208" y="16"/>
                  </a:lnTo>
                  <a:lnTo>
                    <a:pt x="212" y="16"/>
                  </a:lnTo>
                  <a:lnTo>
                    <a:pt x="214" y="18"/>
                  </a:lnTo>
                  <a:lnTo>
                    <a:pt x="216" y="20"/>
                  </a:lnTo>
                  <a:lnTo>
                    <a:pt x="216" y="24"/>
                  </a:lnTo>
                  <a:lnTo>
                    <a:pt x="216" y="44"/>
                  </a:lnTo>
                  <a:lnTo>
                    <a:pt x="216" y="48"/>
                  </a:lnTo>
                  <a:lnTo>
                    <a:pt x="216" y="74"/>
                  </a:lnTo>
                  <a:lnTo>
                    <a:pt x="216" y="74"/>
                  </a:lnTo>
                  <a:lnTo>
                    <a:pt x="208" y="72"/>
                  </a:lnTo>
                  <a:lnTo>
                    <a:pt x="208" y="72"/>
                  </a:lnTo>
                  <a:lnTo>
                    <a:pt x="208" y="64"/>
                  </a:lnTo>
                  <a:lnTo>
                    <a:pt x="208" y="48"/>
                  </a:lnTo>
                  <a:lnTo>
                    <a:pt x="208" y="32"/>
                  </a:lnTo>
                  <a:lnTo>
                    <a:pt x="208" y="32"/>
                  </a:lnTo>
                  <a:lnTo>
                    <a:pt x="208" y="28"/>
                  </a:lnTo>
                  <a:lnTo>
                    <a:pt x="206" y="26"/>
                  </a:lnTo>
                  <a:lnTo>
                    <a:pt x="204" y="24"/>
                  </a:lnTo>
                  <a:lnTo>
                    <a:pt x="200" y="24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28" y="24"/>
                  </a:lnTo>
                  <a:lnTo>
                    <a:pt x="26" y="26"/>
                  </a:lnTo>
                  <a:lnTo>
                    <a:pt x="24" y="28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18" y="54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18" y="34"/>
                  </a:lnTo>
                  <a:lnTo>
                    <a:pt x="24" y="24"/>
                  </a:lnTo>
                  <a:lnTo>
                    <a:pt x="34" y="18"/>
                  </a:lnTo>
                  <a:lnTo>
                    <a:pt x="44" y="16"/>
                  </a:lnTo>
                  <a:close/>
                  <a:moveTo>
                    <a:pt x="200" y="40"/>
                  </a:moveTo>
                  <a:lnTo>
                    <a:pt x="32" y="40"/>
                  </a:lnTo>
                  <a:lnTo>
                    <a:pt x="32" y="32"/>
                  </a:lnTo>
                  <a:lnTo>
                    <a:pt x="200" y="32"/>
                  </a:lnTo>
                  <a:lnTo>
                    <a:pt x="200" y="40"/>
                  </a:lnTo>
                  <a:close/>
                  <a:moveTo>
                    <a:pt x="200" y="56"/>
                  </a:moveTo>
                  <a:lnTo>
                    <a:pt x="32" y="56"/>
                  </a:lnTo>
                  <a:lnTo>
                    <a:pt x="32" y="48"/>
                  </a:lnTo>
                  <a:lnTo>
                    <a:pt x="200" y="48"/>
                  </a:lnTo>
                  <a:lnTo>
                    <a:pt x="200" y="56"/>
                  </a:lnTo>
                  <a:close/>
                  <a:moveTo>
                    <a:pt x="200" y="64"/>
                  </a:moveTo>
                  <a:lnTo>
                    <a:pt x="200" y="72"/>
                  </a:lnTo>
                  <a:lnTo>
                    <a:pt x="176" y="72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38" y="72"/>
                  </a:lnTo>
                  <a:lnTo>
                    <a:pt x="32" y="70"/>
                  </a:lnTo>
                  <a:lnTo>
                    <a:pt x="32" y="64"/>
                  </a:lnTo>
                  <a:lnTo>
                    <a:pt x="200" y="64"/>
                  </a:lnTo>
                  <a:close/>
                  <a:moveTo>
                    <a:pt x="216" y="204"/>
                  </a:moveTo>
                  <a:lnTo>
                    <a:pt x="216" y="204"/>
                  </a:lnTo>
                  <a:lnTo>
                    <a:pt x="214" y="214"/>
                  </a:lnTo>
                  <a:lnTo>
                    <a:pt x="208" y="224"/>
                  </a:lnTo>
                  <a:lnTo>
                    <a:pt x="198" y="230"/>
                  </a:lnTo>
                  <a:lnTo>
                    <a:pt x="188" y="232"/>
                  </a:lnTo>
                  <a:lnTo>
                    <a:pt x="44" y="232"/>
                  </a:lnTo>
                  <a:lnTo>
                    <a:pt x="44" y="232"/>
                  </a:lnTo>
                  <a:lnTo>
                    <a:pt x="34" y="230"/>
                  </a:lnTo>
                  <a:lnTo>
                    <a:pt x="24" y="224"/>
                  </a:lnTo>
                  <a:lnTo>
                    <a:pt x="18" y="214"/>
                  </a:lnTo>
                  <a:lnTo>
                    <a:pt x="16" y="204"/>
                  </a:lnTo>
                  <a:lnTo>
                    <a:pt x="16" y="78"/>
                  </a:lnTo>
                  <a:lnTo>
                    <a:pt x="16" y="78"/>
                  </a:lnTo>
                  <a:lnTo>
                    <a:pt x="22" y="82"/>
                  </a:lnTo>
                  <a:lnTo>
                    <a:pt x="28" y="86"/>
                  </a:lnTo>
                  <a:lnTo>
                    <a:pt x="36" y="88"/>
                  </a:lnTo>
                  <a:lnTo>
                    <a:pt x="44" y="88"/>
                  </a:lnTo>
                  <a:lnTo>
                    <a:pt x="176" y="88"/>
                  </a:lnTo>
                  <a:lnTo>
                    <a:pt x="208" y="88"/>
                  </a:lnTo>
                  <a:lnTo>
                    <a:pt x="208" y="88"/>
                  </a:lnTo>
                  <a:lnTo>
                    <a:pt x="212" y="88"/>
                  </a:lnTo>
                  <a:lnTo>
                    <a:pt x="214" y="90"/>
                  </a:lnTo>
                  <a:lnTo>
                    <a:pt x="216" y="92"/>
                  </a:lnTo>
                  <a:lnTo>
                    <a:pt x="216" y="96"/>
                  </a:lnTo>
                  <a:lnTo>
                    <a:pt x="216" y="112"/>
                  </a:lnTo>
                  <a:lnTo>
                    <a:pt x="144" y="112"/>
                  </a:lnTo>
                  <a:lnTo>
                    <a:pt x="144" y="112"/>
                  </a:lnTo>
                  <a:lnTo>
                    <a:pt x="136" y="112"/>
                  </a:lnTo>
                  <a:lnTo>
                    <a:pt x="128" y="116"/>
                  </a:lnTo>
                  <a:lnTo>
                    <a:pt x="122" y="118"/>
                  </a:lnTo>
                  <a:lnTo>
                    <a:pt x="116" y="124"/>
                  </a:lnTo>
                  <a:lnTo>
                    <a:pt x="110" y="130"/>
                  </a:lnTo>
                  <a:lnTo>
                    <a:pt x="108" y="136"/>
                  </a:lnTo>
                  <a:lnTo>
                    <a:pt x="104" y="144"/>
                  </a:lnTo>
                  <a:lnTo>
                    <a:pt x="104" y="152"/>
                  </a:lnTo>
                  <a:lnTo>
                    <a:pt x="104" y="152"/>
                  </a:lnTo>
                  <a:lnTo>
                    <a:pt x="104" y="160"/>
                  </a:lnTo>
                  <a:lnTo>
                    <a:pt x="108" y="168"/>
                  </a:lnTo>
                  <a:lnTo>
                    <a:pt x="110" y="174"/>
                  </a:lnTo>
                  <a:lnTo>
                    <a:pt x="116" y="180"/>
                  </a:lnTo>
                  <a:lnTo>
                    <a:pt x="122" y="186"/>
                  </a:lnTo>
                  <a:lnTo>
                    <a:pt x="128" y="188"/>
                  </a:lnTo>
                  <a:lnTo>
                    <a:pt x="136" y="192"/>
                  </a:lnTo>
                  <a:lnTo>
                    <a:pt x="144" y="192"/>
                  </a:lnTo>
                  <a:lnTo>
                    <a:pt x="216" y="192"/>
                  </a:lnTo>
                  <a:lnTo>
                    <a:pt x="216" y="204"/>
                  </a:lnTo>
                  <a:close/>
                  <a:moveTo>
                    <a:pt x="226" y="176"/>
                  </a:moveTo>
                  <a:lnTo>
                    <a:pt x="144" y="176"/>
                  </a:lnTo>
                  <a:lnTo>
                    <a:pt x="144" y="176"/>
                  </a:lnTo>
                  <a:lnTo>
                    <a:pt x="134" y="174"/>
                  </a:lnTo>
                  <a:lnTo>
                    <a:pt x="128" y="168"/>
                  </a:lnTo>
                  <a:lnTo>
                    <a:pt x="122" y="162"/>
                  </a:lnTo>
                  <a:lnTo>
                    <a:pt x="120" y="152"/>
                  </a:lnTo>
                  <a:lnTo>
                    <a:pt x="120" y="152"/>
                  </a:lnTo>
                  <a:lnTo>
                    <a:pt x="122" y="142"/>
                  </a:lnTo>
                  <a:lnTo>
                    <a:pt x="128" y="136"/>
                  </a:lnTo>
                  <a:lnTo>
                    <a:pt x="134" y="130"/>
                  </a:lnTo>
                  <a:lnTo>
                    <a:pt x="144" y="128"/>
                  </a:lnTo>
                  <a:lnTo>
                    <a:pt x="216" y="128"/>
                  </a:lnTo>
                  <a:lnTo>
                    <a:pt x="216" y="128"/>
                  </a:lnTo>
                  <a:lnTo>
                    <a:pt x="224" y="126"/>
                  </a:lnTo>
                  <a:lnTo>
                    <a:pt x="228" y="122"/>
                  </a:lnTo>
                  <a:lnTo>
                    <a:pt x="228" y="122"/>
                  </a:lnTo>
                  <a:lnTo>
                    <a:pt x="230" y="118"/>
                  </a:lnTo>
                  <a:lnTo>
                    <a:pt x="230" y="118"/>
                  </a:lnTo>
                  <a:lnTo>
                    <a:pt x="232" y="118"/>
                  </a:lnTo>
                  <a:lnTo>
                    <a:pt x="232" y="118"/>
                  </a:lnTo>
                  <a:lnTo>
                    <a:pt x="238" y="130"/>
                  </a:lnTo>
                  <a:lnTo>
                    <a:pt x="240" y="144"/>
                  </a:lnTo>
                  <a:lnTo>
                    <a:pt x="240" y="144"/>
                  </a:lnTo>
                  <a:lnTo>
                    <a:pt x="240" y="154"/>
                  </a:lnTo>
                  <a:lnTo>
                    <a:pt x="236" y="162"/>
                  </a:lnTo>
                  <a:lnTo>
                    <a:pt x="232" y="170"/>
                  </a:lnTo>
                  <a:lnTo>
                    <a:pt x="226" y="1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grpSp>
        <p:nvGrpSpPr>
          <p:cNvPr id="525" name="Group 125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11127293" y="2094201"/>
            <a:ext cx="326699" cy="475199"/>
            <a:chOff x="6477000" y="1149350"/>
            <a:chExt cx="279400" cy="4064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26" name="Freeform 186"/>
            <p:cNvSpPr>
              <a:spLocks/>
            </p:cNvSpPr>
            <p:nvPr/>
          </p:nvSpPr>
          <p:spPr bwMode="auto">
            <a:xfrm>
              <a:off x="6591300" y="1263650"/>
              <a:ext cx="25400" cy="25400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4" y="14"/>
                </a:cxn>
                <a:cxn ang="0">
                  <a:pos x="16" y="1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4" y="16"/>
                </a:cxn>
                <a:cxn ang="0">
                  <a:pos x="8" y="16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lnTo>
                    <a:pt x="8" y="16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8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27" name="Freeform 188"/>
            <p:cNvSpPr>
              <a:spLocks/>
            </p:cNvSpPr>
            <p:nvPr/>
          </p:nvSpPr>
          <p:spPr bwMode="auto">
            <a:xfrm>
              <a:off x="6591300" y="1416050"/>
              <a:ext cx="25400" cy="254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4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4" y="14"/>
                </a:cxn>
                <a:cxn ang="0">
                  <a:pos x="16" y="1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8" y="0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28" name="Freeform 190"/>
            <p:cNvSpPr>
              <a:spLocks/>
            </p:cNvSpPr>
            <p:nvPr/>
          </p:nvSpPr>
          <p:spPr bwMode="auto">
            <a:xfrm>
              <a:off x="6515100" y="1339850"/>
              <a:ext cx="25400" cy="254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4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4" y="14"/>
                </a:cxn>
                <a:cxn ang="0">
                  <a:pos x="16" y="1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8" y="0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29" name="Freeform 192"/>
            <p:cNvSpPr>
              <a:spLocks/>
            </p:cNvSpPr>
            <p:nvPr/>
          </p:nvSpPr>
          <p:spPr bwMode="auto">
            <a:xfrm>
              <a:off x="6667500" y="1339850"/>
              <a:ext cx="25400" cy="254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4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4" y="14"/>
                </a:cxn>
                <a:cxn ang="0">
                  <a:pos x="16" y="1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30" name="Freeform 194"/>
            <p:cNvSpPr>
              <a:spLocks/>
            </p:cNvSpPr>
            <p:nvPr/>
          </p:nvSpPr>
          <p:spPr bwMode="auto">
            <a:xfrm>
              <a:off x="6537325" y="1393825"/>
              <a:ext cx="25400" cy="25400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16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6" y="10"/>
                </a:cxn>
                <a:cxn ang="0">
                  <a:pos x="16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2" y="2"/>
                </a:cxn>
              </a:cxnLst>
              <a:rect l="0" t="0" r="r" b="b"/>
              <a:pathLst>
                <a:path w="16" h="16">
                  <a:moveTo>
                    <a:pt x="2" y="2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31" name="Freeform 196"/>
            <p:cNvSpPr>
              <a:spLocks/>
            </p:cNvSpPr>
            <p:nvPr/>
          </p:nvSpPr>
          <p:spPr bwMode="auto">
            <a:xfrm>
              <a:off x="6537325" y="1285875"/>
              <a:ext cx="25400" cy="25400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16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6" y="12"/>
                </a:cxn>
                <a:cxn ang="0">
                  <a:pos x="16" y="8"/>
                </a:cxn>
                <a:cxn ang="0">
                  <a:pos x="16" y="6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2" y="2"/>
                </a:cxn>
              </a:cxnLst>
              <a:rect l="0" t="0" r="r" b="b"/>
              <a:pathLst>
                <a:path w="16" h="16">
                  <a:moveTo>
                    <a:pt x="2" y="2"/>
                  </a:moveTo>
                  <a:lnTo>
                    <a:pt x="2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32" name="Freeform 198"/>
            <p:cNvSpPr>
              <a:spLocks/>
            </p:cNvSpPr>
            <p:nvPr/>
          </p:nvSpPr>
          <p:spPr bwMode="auto">
            <a:xfrm>
              <a:off x="6645275" y="1393825"/>
              <a:ext cx="25400" cy="25400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4" y="16"/>
                </a:cxn>
                <a:cxn ang="0">
                  <a:pos x="8" y="16"/>
                </a:cxn>
                <a:cxn ang="0">
                  <a:pos x="10" y="16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6" y="10"/>
                </a:cxn>
                <a:cxn ang="0">
                  <a:pos x="16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</a:cxnLst>
              <a:rect l="0" t="0" r="r" b="b"/>
              <a:pathLst>
                <a:path w="16" h="16">
                  <a:moveTo>
                    <a:pt x="2" y="2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8" y="16"/>
                  </a:lnTo>
                  <a:lnTo>
                    <a:pt x="10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33" name="Freeform 200"/>
            <p:cNvSpPr>
              <a:spLocks noEditPoints="1"/>
            </p:cNvSpPr>
            <p:nvPr/>
          </p:nvSpPr>
          <p:spPr bwMode="auto">
            <a:xfrm>
              <a:off x="6477000" y="1149350"/>
              <a:ext cx="279400" cy="406400"/>
            </a:xfrm>
            <a:custGeom>
              <a:avLst/>
              <a:gdLst/>
              <a:ahLst/>
              <a:cxnLst>
                <a:cxn ang="0">
                  <a:pos x="160" y="112"/>
                </a:cxn>
                <a:cxn ang="0">
                  <a:pos x="158" y="112"/>
                </a:cxn>
                <a:cxn ang="0">
                  <a:pos x="152" y="92"/>
                </a:cxn>
                <a:cxn ang="0">
                  <a:pos x="140" y="76"/>
                </a:cxn>
                <a:cxn ang="0">
                  <a:pos x="128" y="14"/>
                </a:cxn>
                <a:cxn ang="0">
                  <a:pos x="124" y="4"/>
                </a:cxn>
                <a:cxn ang="0">
                  <a:pos x="112" y="0"/>
                </a:cxn>
                <a:cxn ang="0">
                  <a:pos x="48" y="0"/>
                </a:cxn>
                <a:cxn ang="0">
                  <a:pos x="38" y="4"/>
                </a:cxn>
                <a:cxn ang="0">
                  <a:pos x="34" y="14"/>
                </a:cxn>
                <a:cxn ang="0">
                  <a:pos x="22" y="74"/>
                </a:cxn>
                <a:cxn ang="0">
                  <a:pos x="6" y="98"/>
                </a:cxn>
                <a:cxn ang="0">
                  <a:pos x="0" y="128"/>
                </a:cxn>
                <a:cxn ang="0">
                  <a:pos x="2" y="144"/>
                </a:cxn>
                <a:cxn ang="0">
                  <a:pos x="12" y="170"/>
                </a:cxn>
                <a:cxn ang="0">
                  <a:pos x="32" y="242"/>
                </a:cxn>
                <a:cxn ang="0">
                  <a:pos x="34" y="248"/>
                </a:cxn>
                <a:cxn ang="0">
                  <a:pos x="42" y="256"/>
                </a:cxn>
                <a:cxn ang="0">
                  <a:pos x="112" y="256"/>
                </a:cxn>
                <a:cxn ang="0">
                  <a:pos x="118" y="256"/>
                </a:cxn>
                <a:cxn ang="0">
                  <a:pos x="126" y="248"/>
                </a:cxn>
                <a:cxn ang="0">
                  <a:pos x="140" y="182"/>
                </a:cxn>
                <a:cxn ang="0">
                  <a:pos x="146" y="174"/>
                </a:cxn>
                <a:cxn ang="0">
                  <a:pos x="156" y="154"/>
                </a:cxn>
                <a:cxn ang="0">
                  <a:pos x="158" y="144"/>
                </a:cxn>
                <a:cxn ang="0">
                  <a:pos x="160" y="144"/>
                </a:cxn>
                <a:cxn ang="0">
                  <a:pos x="172" y="140"/>
                </a:cxn>
                <a:cxn ang="0">
                  <a:pos x="176" y="128"/>
                </a:cxn>
                <a:cxn ang="0">
                  <a:pos x="174" y="122"/>
                </a:cxn>
                <a:cxn ang="0">
                  <a:pos x="166" y="114"/>
                </a:cxn>
                <a:cxn ang="0">
                  <a:pos x="48" y="16"/>
                </a:cxn>
                <a:cxn ang="0">
                  <a:pos x="120" y="60"/>
                </a:cxn>
                <a:cxn ang="0">
                  <a:pos x="112" y="54"/>
                </a:cxn>
                <a:cxn ang="0">
                  <a:pos x="92" y="48"/>
                </a:cxn>
                <a:cxn ang="0">
                  <a:pos x="80" y="48"/>
                </a:cxn>
                <a:cxn ang="0">
                  <a:pos x="60" y="50"/>
                </a:cxn>
                <a:cxn ang="0">
                  <a:pos x="40" y="60"/>
                </a:cxn>
                <a:cxn ang="0">
                  <a:pos x="112" y="240"/>
                </a:cxn>
                <a:cxn ang="0">
                  <a:pos x="40" y="196"/>
                </a:cxn>
                <a:cxn ang="0">
                  <a:pos x="50" y="202"/>
                </a:cxn>
                <a:cxn ang="0">
                  <a:pos x="70" y="208"/>
                </a:cxn>
                <a:cxn ang="0">
                  <a:pos x="80" y="208"/>
                </a:cxn>
                <a:cxn ang="0">
                  <a:pos x="102" y="206"/>
                </a:cxn>
                <a:cxn ang="0">
                  <a:pos x="120" y="196"/>
                </a:cxn>
                <a:cxn ang="0">
                  <a:pos x="80" y="192"/>
                </a:cxn>
                <a:cxn ang="0">
                  <a:pos x="68" y="190"/>
                </a:cxn>
                <a:cxn ang="0">
                  <a:pos x="44" y="182"/>
                </a:cxn>
                <a:cxn ang="0">
                  <a:pos x="26" y="164"/>
                </a:cxn>
                <a:cxn ang="0">
                  <a:pos x="18" y="140"/>
                </a:cxn>
                <a:cxn ang="0">
                  <a:pos x="16" y="128"/>
                </a:cxn>
                <a:cxn ang="0">
                  <a:pos x="22" y="104"/>
                </a:cxn>
                <a:cxn ang="0">
                  <a:pos x="34" y="82"/>
                </a:cxn>
                <a:cxn ang="0">
                  <a:pos x="56" y="70"/>
                </a:cxn>
                <a:cxn ang="0">
                  <a:pos x="80" y="64"/>
                </a:cxn>
                <a:cxn ang="0">
                  <a:pos x="92" y="66"/>
                </a:cxn>
                <a:cxn ang="0">
                  <a:pos x="116" y="74"/>
                </a:cxn>
                <a:cxn ang="0">
                  <a:pos x="134" y="92"/>
                </a:cxn>
                <a:cxn ang="0">
                  <a:pos x="142" y="116"/>
                </a:cxn>
                <a:cxn ang="0">
                  <a:pos x="144" y="128"/>
                </a:cxn>
                <a:cxn ang="0">
                  <a:pos x="138" y="152"/>
                </a:cxn>
                <a:cxn ang="0">
                  <a:pos x="126" y="174"/>
                </a:cxn>
                <a:cxn ang="0">
                  <a:pos x="104" y="186"/>
                </a:cxn>
                <a:cxn ang="0">
                  <a:pos x="80" y="192"/>
                </a:cxn>
              </a:cxnLst>
              <a:rect l="0" t="0" r="r" b="b"/>
              <a:pathLst>
                <a:path w="176" h="256">
                  <a:moveTo>
                    <a:pt x="160" y="112"/>
                  </a:moveTo>
                  <a:lnTo>
                    <a:pt x="160" y="112"/>
                  </a:lnTo>
                  <a:lnTo>
                    <a:pt x="158" y="112"/>
                  </a:lnTo>
                  <a:lnTo>
                    <a:pt x="158" y="112"/>
                  </a:lnTo>
                  <a:lnTo>
                    <a:pt x="156" y="102"/>
                  </a:lnTo>
                  <a:lnTo>
                    <a:pt x="152" y="92"/>
                  </a:lnTo>
                  <a:lnTo>
                    <a:pt x="146" y="84"/>
                  </a:lnTo>
                  <a:lnTo>
                    <a:pt x="140" y="76"/>
                  </a:lnTo>
                  <a:lnTo>
                    <a:pt x="128" y="14"/>
                  </a:lnTo>
                  <a:lnTo>
                    <a:pt x="128" y="14"/>
                  </a:lnTo>
                  <a:lnTo>
                    <a:pt x="126" y="8"/>
                  </a:lnTo>
                  <a:lnTo>
                    <a:pt x="124" y="4"/>
                  </a:lnTo>
                  <a:lnTo>
                    <a:pt x="118" y="0"/>
                  </a:lnTo>
                  <a:lnTo>
                    <a:pt x="112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38" y="4"/>
                  </a:lnTo>
                  <a:lnTo>
                    <a:pt x="36" y="8"/>
                  </a:lnTo>
                  <a:lnTo>
                    <a:pt x="34" y="1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12" y="86"/>
                  </a:lnTo>
                  <a:lnTo>
                    <a:pt x="6" y="98"/>
                  </a:lnTo>
                  <a:lnTo>
                    <a:pt x="2" y="112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2" y="144"/>
                  </a:lnTo>
                  <a:lnTo>
                    <a:pt x="6" y="158"/>
                  </a:lnTo>
                  <a:lnTo>
                    <a:pt x="12" y="170"/>
                  </a:lnTo>
                  <a:lnTo>
                    <a:pt x="20" y="182"/>
                  </a:lnTo>
                  <a:lnTo>
                    <a:pt x="32" y="242"/>
                  </a:lnTo>
                  <a:lnTo>
                    <a:pt x="32" y="242"/>
                  </a:lnTo>
                  <a:lnTo>
                    <a:pt x="34" y="248"/>
                  </a:lnTo>
                  <a:lnTo>
                    <a:pt x="38" y="252"/>
                  </a:lnTo>
                  <a:lnTo>
                    <a:pt x="42" y="256"/>
                  </a:lnTo>
                  <a:lnTo>
                    <a:pt x="48" y="256"/>
                  </a:lnTo>
                  <a:lnTo>
                    <a:pt x="112" y="256"/>
                  </a:lnTo>
                  <a:lnTo>
                    <a:pt x="112" y="256"/>
                  </a:lnTo>
                  <a:lnTo>
                    <a:pt x="118" y="256"/>
                  </a:lnTo>
                  <a:lnTo>
                    <a:pt x="122" y="252"/>
                  </a:lnTo>
                  <a:lnTo>
                    <a:pt x="126" y="248"/>
                  </a:lnTo>
                  <a:lnTo>
                    <a:pt x="128" y="242"/>
                  </a:lnTo>
                  <a:lnTo>
                    <a:pt x="140" y="182"/>
                  </a:lnTo>
                  <a:lnTo>
                    <a:pt x="140" y="182"/>
                  </a:lnTo>
                  <a:lnTo>
                    <a:pt x="146" y="174"/>
                  </a:lnTo>
                  <a:lnTo>
                    <a:pt x="152" y="164"/>
                  </a:lnTo>
                  <a:lnTo>
                    <a:pt x="156" y="154"/>
                  </a:lnTo>
                  <a:lnTo>
                    <a:pt x="158" y="144"/>
                  </a:lnTo>
                  <a:lnTo>
                    <a:pt x="158" y="144"/>
                  </a:lnTo>
                  <a:lnTo>
                    <a:pt x="160" y="144"/>
                  </a:lnTo>
                  <a:lnTo>
                    <a:pt x="160" y="144"/>
                  </a:lnTo>
                  <a:lnTo>
                    <a:pt x="166" y="142"/>
                  </a:lnTo>
                  <a:lnTo>
                    <a:pt x="172" y="140"/>
                  </a:lnTo>
                  <a:lnTo>
                    <a:pt x="174" y="134"/>
                  </a:lnTo>
                  <a:lnTo>
                    <a:pt x="176" y="128"/>
                  </a:lnTo>
                  <a:lnTo>
                    <a:pt x="176" y="128"/>
                  </a:lnTo>
                  <a:lnTo>
                    <a:pt x="174" y="122"/>
                  </a:lnTo>
                  <a:lnTo>
                    <a:pt x="172" y="116"/>
                  </a:lnTo>
                  <a:lnTo>
                    <a:pt x="166" y="114"/>
                  </a:lnTo>
                  <a:lnTo>
                    <a:pt x="160" y="112"/>
                  </a:lnTo>
                  <a:close/>
                  <a:moveTo>
                    <a:pt x="48" y="16"/>
                  </a:moveTo>
                  <a:lnTo>
                    <a:pt x="112" y="16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2" y="54"/>
                  </a:lnTo>
                  <a:lnTo>
                    <a:pt x="102" y="50"/>
                  </a:lnTo>
                  <a:lnTo>
                    <a:pt x="92" y="48"/>
                  </a:lnTo>
                  <a:lnTo>
                    <a:pt x="80" y="48"/>
                  </a:lnTo>
                  <a:lnTo>
                    <a:pt x="80" y="48"/>
                  </a:lnTo>
                  <a:lnTo>
                    <a:pt x="70" y="48"/>
                  </a:lnTo>
                  <a:lnTo>
                    <a:pt x="60" y="50"/>
                  </a:lnTo>
                  <a:lnTo>
                    <a:pt x="50" y="54"/>
                  </a:lnTo>
                  <a:lnTo>
                    <a:pt x="40" y="60"/>
                  </a:lnTo>
                  <a:lnTo>
                    <a:pt x="48" y="16"/>
                  </a:lnTo>
                  <a:close/>
                  <a:moveTo>
                    <a:pt x="112" y="240"/>
                  </a:moveTo>
                  <a:lnTo>
                    <a:pt x="48" y="240"/>
                  </a:lnTo>
                  <a:lnTo>
                    <a:pt x="40" y="196"/>
                  </a:lnTo>
                  <a:lnTo>
                    <a:pt x="40" y="196"/>
                  </a:lnTo>
                  <a:lnTo>
                    <a:pt x="50" y="202"/>
                  </a:lnTo>
                  <a:lnTo>
                    <a:pt x="58" y="206"/>
                  </a:lnTo>
                  <a:lnTo>
                    <a:pt x="70" y="208"/>
                  </a:lnTo>
                  <a:lnTo>
                    <a:pt x="80" y="208"/>
                  </a:lnTo>
                  <a:lnTo>
                    <a:pt x="80" y="208"/>
                  </a:lnTo>
                  <a:lnTo>
                    <a:pt x="90" y="208"/>
                  </a:lnTo>
                  <a:lnTo>
                    <a:pt x="102" y="206"/>
                  </a:lnTo>
                  <a:lnTo>
                    <a:pt x="110" y="202"/>
                  </a:lnTo>
                  <a:lnTo>
                    <a:pt x="120" y="196"/>
                  </a:lnTo>
                  <a:lnTo>
                    <a:pt x="112" y="240"/>
                  </a:lnTo>
                  <a:close/>
                  <a:moveTo>
                    <a:pt x="80" y="192"/>
                  </a:moveTo>
                  <a:lnTo>
                    <a:pt x="80" y="192"/>
                  </a:lnTo>
                  <a:lnTo>
                    <a:pt x="68" y="190"/>
                  </a:lnTo>
                  <a:lnTo>
                    <a:pt x="56" y="186"/>
                  </a:lnTo>
                  <a:lnTo>
                    <a:pt x="44" y="182"/>
                  </a:lnTo>
                  <a:lnTo>
                    <a:pt x="34" y="174"/>
                  </a:lnTo>
                  <a:lnTo>
                    <a:pt x="26" y="164"/>
                  </a:lnTo>
                  <a:lnTo>
                    <a:pt x="22" y="152"/>
                  </a:lnTo>
                  <a:lnTo>
                    <a:pt x="18" y="140"/>
                  </a:lnTo>
                  <a:lnTo>
                    <a:pt x="16" y="128"/>
                  </a:lnTo>
                  <a:lnTo>
                    <a:pt x="16" y="128"/>
                  </a:lnTo>
                  <a:lnTo>
                    <a:pt x="18" y="116"/>
                  </a:lnTo>
                  <a:lnTo>
                    <a:pt x="22" y="104"/>
                  </a:lnTo>
                  <a:lnTo>
                    <a:pt x="26" y="92"/>
                  </a:lnTo>
                  <a:lnTo>
                    <a:pt x="34" y="82"/>
                  </a:lnTo>
                  <a:lnTo>
                    <a:pt x="44" y="74"/>
                  </a:lnTo>
                  <a:lnTo>
                    <a:pt x="56" y="70"/>
                  </a:lnTo>
                  <a:lnTo>
                    <a:pt x="68" y="66"/>
                  </a:lnTo>
                  <a:lnTo>
                    <a:pt x="80" y="64"/>
                  </a:lnTo>
                  <a:lnTo>
                    <a:pt x="80" y="64"/>
                  </a:lnTo>
                  <a:lnTo>
                    <a:pt x="92" y="66"/>
                  </a:lnTo>
                  <a:lnTo>
                    <a:pt x="104" y="70"/>
                  </a:lnTo>
                  <a:lnTo>
                    <a:pt x="116" y="74"/>
                  </a:lnTo>
                  <a:lnTo>
                    <a:pt x="126" y="82"/>
                  </a:lnTo>
                  <a:lnTo>
                    <a:pt x="134" y="92"/>
                  </a:lnTo>
                  <a:lnTo>
                    <a:pt x="138" y="104"/>
                  </a:lnTo>
                  <a:lnTo>
                    <a:pt x="142" y="116"/>
                  </a:lnTo>
                  <a:lnTo>
                    <a:pt x="144" y="128"/>
                  </a:lnTo>
                  <a:lnTo>
                    <a:pt x="144" y="128"/>
                  </a:lnTo>
                  <a:lnTo>
                    <a:pt x="142" y="140"/>
                  </a:lnTo>
                  <a:lnTo>
                    <a:pt x="138" y="152"/>
                  </a:lnTo>
                  <a:lnTo>
                    <a:pt x="134" y="164"/>
                  </a:lnTo>
                  <a:lnTo>
                    <a:pt x="126" y="174"/>
                  </a:lnTo>
                  <a:lnTo>
                    <a:pt x="116" y="182"/>
                  </a:lnTo>
                  <a:lnTo>
                    <a:pt x="104" y="186"/>
                  </a:lnTo>
                  <a:lnTo>
                    <a:pt x="92" y="190"/>
                  </a:lnTo>
                  <a:lnTo>
                    <a:pt x="80" y="19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34" name="Freeform 206"/>
            <p:cNvSpPr>
              <a:spLocks/>
            </p:cNvSpPr>
            <p:nvPr/>
          </p:nvSpPr>
          <p:spPr bwMode="auto">
            <a:xfrm>
              <a:off x="6591300" y="1289050"/>
              <a:ext cx="76200" cy="76200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46" y="0"/>
                </a:cxn>
                <a:cxn ang="0">
                  <a:pos x="44" y="0"/>
                </a:cxn>
                <a:cxn ang="0">
                  <a:pos x="2" y="34"/>
                </a:cxn>
                <a:cxn ang="0">
                  <a:pos x="2" y="34"/>
                </a:cxn>
                <a:cxn ang="0">
                  <a:pos x="0" y="36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0" y="44"/>
                </a:cxn>
                <a:cxn ang="0">
                  <a:pos x="2" y="46"/>
                </a:cxn>
                <a:cxn ang="0">
                  <a:pos x="2" y="46"/>
                </a:cxn>
                <a:cxn ang="0">
                  <a:pos x="4" y="48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10" y="48"/>
                </a:cxn>
                <a:cxn ang="0">
                  <a:pos x="14" y="46"/>
                </a:cxn>
                <a:cxn ang="0">
                  <a:pos x="28" y="28"/>
                </a:cxn>
                <a:cxn ang="0">
                  <a:pos x="48" y="4"/>
                </a:cxn>
                <a:cxn ang="0">
                  <a:pos x="48" y="4"/>
                </a:cxn>
                <a:cxn ang="0">
                  <a:pos x="48" y="2"/>
                </a:cxn>
                <a:cxn ang="0">
                  <a:pos x="48" y="0"/>
                </a:cxn>
              </a:cxnLst>
              <a:rect l="0" t="0" r="r" b="b"/>
              <a:pathLst>
                <a:path w="48" h="48">
                  <a:moveTo>
                    <a:pt x="48" y="0"/>
                  </a:moveTo>
                  <a:lnTo>
                    <a:pt x="48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4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4" y="48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4" y="46"/>
                  </a:lnTo>
                  <a:lnTo>
                    <a:pt x="28" y="28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grpSp>
        <p:nvGrpSpPr>
          <p:cNvPr id="535" name="Group 135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7236602" y="3044598"/>
            <a:ext cx="475199" cy="475199"/>
            <a:chOff x="3149600" y="1962150"/>
            <a:chExt cx="406400" cy="4064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36" name="Freeform 166"/>
            <p:cNvSpPr>
              <a:spLocks noEditPoints="1"/>
            </p:cNvSpPr>
            <p:nvPr/>
          </p:nvSpPr>
          <p:spPr bwMode="auto">
            <a:xfrm>
              <a:off x="3149600" y="1962150"/>
              <a:ext cx="127000" cy="406400"/>
            </a:xfrm>
            <a:custGeom>
              <a:avLst/>
              <a:gdLst/>
              <a:ahLst/>
              <a:cxnLst>
                <a:cxn ang="0">
                  <a:pos x="64" y="24"/>
                </a:cxn>
                <a:cxn ang="0">
                  <a:pos x="50" y="2"/>
                </a:cxn>
                <a:cxn ang="0">
                  <a:pos x="30" y="2"/>
                </a:cxn>
                <a:cxn ang="0">
                  <a:pos x="16" y="24"/>
                </a:cxn>
                <a:cxn ang="0">
                  <a:pos x="10" y="54"/>
                </a:cxn>
                <a:cxn ang="0">
                  <a:pos x="0" y="80"/>
                </a:cxn>
                <a:cxn ang="0">
                  <a:pos x="4" y="98"/>
                </a:cxn>
                <a:cxn ang="0">
                  <a:pos x="16" y="232"/>
                </a:cxn>
                <a:cxn ang="0">
                  <a:pos x="24" y="248"/>
                </a:cxn>
                <a:cxn ang="0">
                  <a:pos x="40" y="256"/>
                </a:cxn>
                <a:cxn ang="0">
                  <a:pos x="62" y="242"/>
                </a:cxn>
                <a:cxn ang="0">
                  <a:pos x="64" y="112"/>
                </a:cxn>
                <a:cxn ang="0">
                  <a:pos x="78" y="90"/>
                </a:cxn>
                <a:cxn ang="0">
                  <a:pos x="78" y="70"/>
                </a:cxn>
                <a:cxn ang="0">
                  <a:pos x="64" y="48"/>
                </a:cxn>
                <a:cxn ang="0">
                  <a:pos x="32" y="20"/>
                </a:cxn>
                <a:cxn ang="0">
                  <a:pos x="40" y="16"/>
                </a:cxn>
                <a:cxn ang="0">
                  <a:pos x="46" y="18"/>
                </a:cxn>
                <a:cxn ang="0">
                  <a:pos x="48" y="40"/>
                </a:cxn>
                <a:cxn ang="0">
                  <a:pos x="40" y="40"/>
                </a:cxn>
                <a:cxn ang="0">
                  <a:pos x="48" y="232"/>
                </a:cxn>
                <a:cxn ang="0">
                  <a:pos x="46" y="238"/>
                </a:cxn>
                <a:cxn ang="0">
                  <a:pos x="40" y="240"/>
                </a:cxn>
                <a:cxn ang="0">
                  <a:pos x="32" y="236"/>
                </a:cxn>
                <a:cxn ang="0">
                  <a:pos x="32" y="120"/>
                </a:cxn>
                <a:cxn ang="0">
                  <a:pos x="48" y="120"/>
                </a:cxn>
                <a:cxn ang="0">
                  <a:pos x="62" y="86"/>
                </a:cxn>
                <a:cxn ang="0">
                  <a:pos x="60" y="94"/>
                </a:cxn>
                <a:cxn ang="0">
                  <a:pos x="60" y="94"/>
                </a:cxn>
                <a:cxn ang="0">
                  <a:pos x="54" y="100"/>
                </a:cxn>
                <a:cxn ang="0">
                  <a:pos x="48" y="102"/>
                </a:cxn>
                <a:cxn ang="0">
                  <a:pos x="32" y="102"/>
                </a:cxn>
                <a:cxn ang="0">
                  <a:pos x="26" y="100"/>
                </a:cxn>
                <a:cxn ang="0">
                  <a:pos x="20" y="94"/>
                </a:cxn>
                <a:cxn ang="0">
                  <a:pos x="20" y="94"/>
                </a:cxn>
                <a:cxn ang="0">
                  <a:pos x="18" y="86"/>
                </a:cxn>
                <a:cxn ang="0">
                  <a:pos x="16" y="80"/>
                </a:cxn>
                <a:cxn ang="0">
                  <a:pos x="18" y="72"/>
                </a:cxn>
                <a:cxn ang="0">
                  <a:pos x="20" y="66"/>
                </a:cxn>
                <a:cxn ang="0">
                  <a:pos x="26" y="60"/>
                </a:cxn>
                <a:cxn ang="0">
                  <a:pos x="26" y="60"/>
                </a:cxn>
                <a:cxn ang="0">
                  <a:pos x="40" y="56"/>
                </a:cxn>
                <a:cxn ang="0">
                  <a:pos x="48" y="58"/>
                </a:cxn>
                <a:cxn ang="0">
                  <a:pos x="54" y="60"/>
                </a:cxn>
                <a:cxn ang="0">
                  <a:pos x="60" y="66"/>
                </a:cxn>
                <a:cxn ang="0">
                  <a:pos x="62" y="72"/>
                </a:cxn>
                <a:cxn ang="0">
                  <a:pos x="62" y="74"/>
                </a:cxn>
                <a:cxn ang="0">
                  <a:pos x="62" y="86"/>
                </a:cxn>
              </a:cxnLst>
              <a:rect l="0" t="0" r="r" b="b"/>
              <a:pathLst>
                <a:path w="80" h="256">
                  <a:moveTo>
                    <a:pt x="64" y="48"/>
                  </a:moveTo>
                  <a:lnTo>
                    <a:pt x="64" y="24"/>
                  </a:lnTo>
                  <a:lnTo>
                    <a:pt x="64" y="24"/>
                  </a:lnTo>
                  <a:lnTo>
                    <a:pt x="62" y="14"/>
                  </a:lnTo>
                  <a:lnTo>
                    <a:pt x="56" y="8"/>
                  </a:lnTo>
                  <a:lnTo>
                    <a:pt x="50" y="2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0" y="2"/>
                  </a:lnTo>
                  <a:lnTo>
                    <a:pt x="24" y="8"/>
                  </a:lnTo>
                  <a:lnTo>
                    <a:pt x="18" y="14"/>
                  </a:lnTo>
                  <a:lnTo>
                    <a:pt x="16" y="24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0" y="54"/>
                  </a:lnTo>
                  <a:lnTo>
                    <a:pt x="4" y="62"/>
                  </a:lnTo>
                  <a:lnTo>
                    <a:pt x="2" y="70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2" y="90"/>
                  </a:lnTo>
                  <a:lnTo>
                    <a:pt x="4" y="98"/>
                  </a:lnTo>
                  <a:lnTo>
                    <a:pt x="10" y="106"/>
                  </a:lnTo>
                  <a:lnTo>
                    <a:pt x="16" y="112"/>
                  </a:lnTo>
                  <a:lnTo>
                    <a:pt x="16" y="232"/>
                  </a:lnTo>
                  <a:lnTo>
                    <a:pt x="16" y="232"/>
                  </a:lnTo>
                  <a:lnTo>
                    <a:pt x="18" y="242"/>
                  </a:lnTo>
                  <a:lnTo>
                    <a:pt x="24" y="248"/>
                  </a:lnTo>
                  <a:lnTo>
                    <a:pt x="30" y="254"/>
                  </a:lnTo>
                  <a:lnTo>
                    <a:pt x="40" y="256"/>
                  </a:lnTo>
                  <a:lnTo>
                    <a:pt x="40" y="256"/>
                  </a:lnTo>
                  <a:lnTo>
                    <a:pt x="50" y="254"/>
                  </a:lnTo>
                  <a:lnTo>
                    <a:pt x="56" y="248"/>
                  </a:lnTo>
                  <a:lnTo>
                    <a:pt x="62" y="242"/>
                  </a:lnTo>
                  <a:lnTo>
                    <a:pt x="64" y="232"/>
                  </a:lnTo>
                  <a:lnTo>
                    <a:pt x="64" y="112"/>
                  </a:lnTo>
                  <a:lnTo>
                    <a:pt x="64" y="112"/>
                  </a:lnTo>
                  <a:lnTo>
                    <a:pt x="70" y="106"/>
                  </a:lnTo>
                  <a:lnTo>
                    <a:pt x="76" y="98"/>
                  </a:lnTo>
                  <a:lnTo>
                    <a:pt x="78" y="90"/>
                  </a:lnTo>
                  <a:lnTo>
                    <a:pt x="80" y="80"/>
                  </a:lnTo>
                  <a:lnTo>
                    <a:pt x="80" y="80"/>
                  </a:lnTo>
                  <a:lnTo>
                    <a:pt x="78" y="70"/>
                  </a:lnTo>
                  <a:lnTo>
                    <a:pt x="76" y="62"/>
                  </a:lnTo>
                  <a:lnTo>
                    <a:pt x="70" y="54"/>
                  </a:lnTo>
                  <a:lnTo>
                    <a:pt x="64" y="48"/>
                  </a:lnTo>
                  <a:close/>
                  <a:moveTo>
                    <a:pt x="32" y="24"/>
                  </a:moveTo>
                  <a:lnTo>
                    <a:pt x="32" y="24"/>
                  </a:lnTo>
                  <a:lnTo>
                    <a:pt x="32" y="20"/>
                  </a:lnTo>
                  <a:lnTo>
                    <a:pt x="34" y="18"/>
                  </a:lnTo>
                  <a:lnTo>
                    <a:pt x="36" y="16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44" y="16"/>
                  </a:lnTo>
                  <a:lnTo>
                    <a:pt x="46" y="18"/>
                  </a:lnTo>
                  <a:lnTo>
                    <a:pt x="48" y="20"/>
                  </a:lnTo>
                  <a:lnTo>
                    <a:pt x="48" y="24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32" y="40"/>
                  </a:lnTo>
                  <a:lnTo>
                    <a:pt x="32" y="24"/>
                  </a:lnTo>
                  <a:close/>
                  <a:moveTo>
                    <a:pt x="48" y="232"/>
                  </a:moveTo>
                  <a:lnTo>
                    <a:pt x="48" y="232"/>
                  </a:lnTo>
                  <a:lnTo>
                    <a:pt x="48" y="236"/>
                  </a:lnTo>
                  <a:lnTo>
                    <a:pt x="46" y="238"/>
                  </a:lnTo>
                  <a:lnTo>
                    <a:pt x="44" y="240"/>
                  </a:lnTo>
                  <a:lnTo>
                    <a:pt x="40" y="240"/>
                  </a:lnTo>
                  <a:lnTo>
                    <a:pt x="40" y="240"/>
                  </a:lnTo>
                  <a:lnTo>
                    <a:pt x="36" y="240"/>
                  </a:lnTo>
                  <a:lnTo>
                    <a:pt x="34" y="238"/>
                  </a:lnTo>
                  <a:lnTo>
                    <a:pt x="32" y="236"/>
                  </a:lnTo>
                  <a:lnTo>
                    <a:pt x="32" y="232"/>
                  </a:lnTo>
                  <a:lnTo>
                    <a:pt x="32" y="120"/>
                  </a:lnTo>
                  <a:lnTo>
                    <a:pt x="32" y="120"/>
                  </a:lnTo>
                  <a:lnTo>
                    <a:pt x="40" y="120"/>
                  </a:lnTo>
                  <a:lnTo>
                    <a:pt x="40" y="120"/>
                  </a:lnTo>
                  <a:lnTo>
                    <a:pt x="48" y="120"/>
                  </a:lnTo>
                  <a:lnTo>
                    <a:pt x="48" y="232"/>
                  </a:lnTo>
                  <a:close/>
                  <a:moveTo>
                    <a:pt x="62" y="86"/>
                  </a:moveTo>
                  <a:lnTo>
                    <a:pt x="62" y="86"/>
                  </a:lnTo>
                  <a:lnTo>
                    <a:pt x="62" y="88"/>
                  </a:lnTo>
                  <a:lnTo>
                    <a:pt x="62" y="88"/>
                  </a:lnTo>
                  <a:lnTo>
                    <a:pt x="60" y="94"/>
                  </a:lnTo>
                  <a:lnTo>
                    <a:pt x="60" y="94"/>
                  </a:lnTo>
                  <a:lnTo>
                    <a:pt x="60" y="94"/>
                  </a:lnTo>
                  <a:lnTo>
                    <a:pt x="60" y="94"/>
                  </a:lnTo>
                  <a:lnTo>
                    <a:pt x="54" y="100"/>
                  </a:lnTo>
                  <a:lnTo>
                    <a:pt x="54" y="100"/>
                  </a:lnTo>
                  <a:lnTo>
                    <a:pt x="54" y="100"/>
                  </a:lnTo>
                  <a:lnTo>
                    <a:pt x="54" y="100"/>
                  </a:lnTo>
                  <a:lnTo>
                    <a:pt x="48" y="102"/>
                  </a:lnTo>
                  <a:lnTo>
                    <a:pt x="48" y="102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26" y="100"/>
                  </a:lnTo>
                  <a:lnTo>
                    <a:pt x="26" y="100"/>
                  </a:lnTo>
                  <a:lnTo>
                    <a:pt x="26" y="100"/>
                  </a:lnTo>
                  <a:lnTo>
                    <a:pt x="26" y="100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18" y="88"/>
                  </a:lnTo>
                  <a:lnTo>
                    <a:pt x="18" y="88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6" y="80"/>
                  </a:lnTo>
                  <a:lnTo>
                    <a:pt x="16" y="80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32" y="58"/>
                  </a:lnTo>
                  <a:lnTo>
                    <a:pt x="32" y="58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54" y="60"/>
                  </a:lnTo>
                  <a:lnTo>
                    <a:pt x="54" y="60"/>
                  </a:lnTo>
                  <a:lnTo>
                    <a:pt x="54" y="60"/>
                  </a:lnTo>
                  <a:lnTo>
                    <a:pt x="54" y="60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62" y="72"/>
                  </a:lnTo>
                  <a:lnTo>
                    <a:pt x="62" y="72"/>
                  </a:lnTo>
                  <a:lnTo>
                    <a:pt x="62" y="74"/>
                  </a:lnTo>
                  <a:lnTo>
                    <a:pt x="62" y="74"/>
                  </a:lnTo>
                  <a:lnTo>
                    <a:pt x="64" y="80"/>
                  </a:lnTo>
                  <a:lnTo>
                    <a:pt x="64" y="80"/>
                  </a:lnTo>
                  <a:lnTo>
                    <a:pt x="62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37" name="Freeform 171"/>
            <p:cNvSpPr>
              <a:spLocks noEditPoints="1"/>
            </p:cNvSpPr>
            <p:nvPr/>
          </p:nvSpPr>
          <p:spPr bwMode="auto">
            <a:xfrm>
              <a:off x="3429000" y="1962150"/>
              <a:ext cx="127000" cy="406400"/>
            </a:xfrm>
            <a:custGeom>
              <a:avLst/>
              <a:gdLst/>
              <a:ahLst/>
              <a:cxnLst>
                <a:cxn ang="0">
                  <a:pos x="64" y="24"/>
                </a:cxn>
                <a:cxn ang="0">
                  <a:pos x="50" y="2"/>
                </a:cxn>
                <a:cxn ang="0">
                  <a:pos x="30" y="2"/>
                </a:cxn>
                <a:cxn ang="0">
                  <a:pos x="16" y="24"/>
                </a:cxn>
                <a:cxn ang="0">
                  <a:pos x="10" y="54"/>
                </a:cxn>
                <a:cxn ang="0">
                  <a:pos x="0" y="80"/>
                </a:cxn>
                <a:cxn ang="0">
                  <a:pos x="4" y="98"/>
                </a:cxn>
                <a:cxn ang="0">
                  <a:pos x="16" y="232"/>
                </a:cxn>
                <a:cxn ang="0">
                  <a:pos x="24" y="248"/>
                </a:cxn>
                <a:cxn ang="0">
                  <a:pos x="40" y="256"/>
                </a:cxn>
                <a:cxn ang="0">
                  <a:pos x="62" y="242"/>
                </a:cxn>
                <a:cxn ang="0">
                  <a:pos x="64" y="112"/>
                </a:cxn>
                <a:cxn ang="0">
                  <a:pos x="78" y="90"/>
                </a:cxn>
                <a:cxn ang="0">
                  <a:pos x="78" y="70"/>
                </a:cxn>
                <a:cxn ang="0">
                  <a:pos x="64" y="48"/>
                </a:cxn>
                <a:cxn ang="0">
                  <a:pos x="32" y="20"/>
                </a:cxn>
                <a:cxn ang="0">
                  <a:pos x="40" y="16"/>
                </a:cxn>
                <a:cxn ang="0">
                  <a:pos x="46" y="18"/>
                </a:cxn>
                <a:cxn ang="0">
                  <a:pos x="48" y="40"/>
                </a:cxn>
                <a:cxn ang="0">
                  <a:pos x="40" y="40"/>
                </a:cxn>
                <a:cxn ang="0">
                  <a:pos x="48" y="232"/>
                </a:cxn>
                <a:cxn ang="0">
                  <a:pos x="46" y="238"/>
                </a:cxn>
                <a:cxn ang="0">
                  <a:pos x="40" y="240"/>
                </a:cxn>
                <a:cxn ang="0">
                  <a:pos x="32" y="236"/>
                </a:cxn>
                <a:cxn ang="0">
                  <a:pos x="32" y="120"/>
                </a:cxn>
                <a:cxn ang="0">
                  <a:pos x="48" y="120"/>
                </a:cxn>
                <a:cxn ang="0">
                  <a:pos x="62" y="86"/>
                </a:cxn>
                <a:cxn ang="0">
                  <a:pos x="60" y="94"/>
                </a:cxn>
                <a:cxn ang="0">
                  <a:pos x="60" y="94"/>
                </a:cxn>
                <a:cxn ang="0">
                  <a:pos x="54" y="100"/>
                </a:cxn>
                <a:cxn ang="0">
                  <a:pos x="48" y="102"/>
                </a:cxn>
                <a:cxn ang="0">
                  <a:pos x="32" y="102"/>
                </a:cxn>
                <a:cxn ang="0">
                  <a:pos x="26" y="100"/>
                </a:cxn>
                <a:cxn ang="0">
                  <a:pos x="20" y="94"/>
                </a:cxn>
                <a:cxn ang="0">
                  <a:pos x="20" y="94"/>
                </a:cxn>
                <a:cxn ang="0">
                  <a:pos x="18" y="86"/>
                </a:cxn>
                <a:cxn ang="0">
                  <a:pos x="16" y="80"/>
                </a:cxn>
                <a:cxn ang="0">
                  <a:pos x="18" y="72"/>
                </a:cxn>
                <a:cxn ang="0">
                  <a:pos x="20" y="66"/>
                </a:cxn>
                <a:cxn ang="0">
                  <a:pos x="26" y="60"/>
                </a:cxn>
                <a:cxn ang="0">
                  <a:pos x="26" y="60"/>
                </a:cxn>
                <a:cxn ang="0">
                  <a:pos x="40" y="56"/>
                </a:cxn>
                <a:cxn ang="0">
                  <a:pos x="48" y="58"/>
                </a:cxn>
                <a:cxn ang="0">
                  <a:pos x="54" y="60"/>
                </a:cxn>
                <a:cxn ang="0">
                  <a:pos x="60" y="66"/>
                </a:cxn>
                <a:cxn ang="0">
                  <a:pos x="62" y="72"/>
                </a:cxn>
                <a:cxn ang="0">
                  <a:pos x="62" y="74"/>
                </a:cxn>
                <a:cxn ang="0">
                  <a:pos x="62" y="86"/>
                </a:cxn>
              </a:cxnLst>
              <a:rect l="0" t="0" r="r" b="b"/>
              <a:pathLst>
                <a:path w="80" h="256">
                  <a:moveTo>
                    <a:pt x="64" y="48"/>
                  </a:moveTo>
                  <a:lnTo>
                    <a:pt x="64" y="24"/>
                  </a:lnTo>
                  <a:lnTo>
                    <a:pt x="64" y="24"/>
                  </a:lnTo>
                  <a:lnTo>
                    <a:pt x="62" y="14"/>
                  </a:lnTo>
                  <a:lnTo>
                    <a:pt x="56" y="8"/>
                  </a:lnTo>
                  <a:lnTo>
                    <a:pt x="50" y="2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0" y="2"/>
                  </a:lnTo>
                  <a:lnTo>
                    <a:pt x="24" y="8"/>
                  </a:lnTo>
                  <a:lnTo>
                    <a:pt x="18" y="14"/>
                  </a:lnTo>
                  <a:lnTo>
                    <a:pt x="16" y="24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0" y="54"/>
                  </a:lnTo>
                  <a:lnTo>
                    <a:pt x="4" y="62"/>
                  </a:lnTo>
                  <a:lnTo>
                    <a:pt x="2" y="70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2" y="90"/>
                  </a:lnTo>
                  <a:lnTo>
                    <a:pt x="4" y="98"/>
                  </a:lnTo>
                  <a:lnTo>
                    <a:pt x="10" y="106"/>
                  </a:lnTo>
                  <a:lnTo>
                    <a:pt x="16" y="112"/>
                  </a:lnTo>
                  <a:lnTo>
                    <a:pt x="16" y="232"/>
                  </a:lnTo>
                  <a:lnTo>
                    <a:pt x="16" y="232"/>
                  </a:lnTo>
                  <a:lnTo>
                    <a:pt x="18" y="242"/>
                  </a:lnTo>
                  <a:lnTo>
                    <a:pt x="24" y="248"/>
                  </a:lnTo>
                  <a:lnTo>
                    <a:pt x="30" y="254"/>
                  </a:lnTo>
                  <a:lnTo>
                    <a:pt x="40" y="256"/>
                  </a:lnTo>
                  <a:lnTo>
                    <a:pt x="40" y="256"/>
                  </a:lnTo>
                  <a:lnTo>
                    <a:pt x="50" y="254"/>
                  </a:lnTo>
                  <a:lnTo>
                    <a:pt x="56" y="248"/>
                  </a:lnTo>
                  <a:lnTo>
                    <a:pt x="62" y="242"/>
                  </a:lnTo>
                  <a:lnTo>
                    <a:pt x="64" y="232"/>
                  </a:lnTo>
                  <a:lnTo>
                    <a:pt x="64" y="112"/>
                  </a:lnTo>
                  <a:lnTo>
                    <a:pt x="64" y="112"/>
                  </a:lnTo>
                  <a:lnTo>
                    <a:pt x="70" y="106"/>
                  </a:lnTo>
                  <a:lnTo>
                    <a:pt x="76" y="98"/>
                  </a:lnTo>
                  <a:lnTo>
                    <a:pt x="78" y="90"/>
                  </a:lnTo>
                  <a:lnTo>
                    <a:pt x="80" y="80"/>
                  </a:lnTo>
                  <a:lnTo>
                    <a:pt x="80" y="80"/>
                  </a:lnTo>
                  <a:lnTo>
                    <a:pt x="78" y="70"/>
                  </a:lnTo>
                  <a:lnTo>
                    <a:pt x="76" y="62"/>
                  </a:lnTo>
                  <a:lnTo>
                    <a:pt x="70" y="54"/>
                  </a:lnTo>
                  <a:lnTo>
                    <a:pt x="64" y="48"/>
                  </a:lnTo>
                  <a:close/>
                  <a:moveTo>
                    <a:pt x="32" y="24"/>
                  </a:moveTo>
                  <a:lnTo>
                    <a:pt x="32" y="24"/>
                  </a:lnTo>
                  <a:lnTo>
                    <a:pt x="32" y="20"/>
                  </a:lnTo>
                  <a:lnTo>
                    <a:pt x="34" y="18"/>
                  </a:lnTo>
                  <a:lnTo>
                    <a:pt x="36" y="16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44" y="16"/>
                  </a:lnTo>
                  <a:lnTo>
                    <a:pt x="46" y="18"/>
                  </a:lnTo>
                  <a:lnTo>
                    <a:pt x="48" y="20"/>
                  </a:lnTo>
                  <a:lnTo>
                    <a:pt x="48" y="24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32" y="40"/>
                  </a:lnTo>
                  <a:lnTo>
                    <a:pt x="32" y="24"/>
                  </a:lnTo>
                  <a:close/>
                  <a:moveTo>
                    <a:pt x="48" y="232"/>
                  </a:moveTo>
                  <a:lnTo>
                    <a:pt x="48" y="232"/>
                  </a:lnTo>
                  <a:lnTo>
                    <a:pt x="48" y="236"/>
                  </a:lnTo>
                  <a:lnTo>
                    <a:pt x="46" y="238"/>
                  </a:lnTo>
                  <a:lnTo>
                    <a:pt x="44" y="240"/>
                  </a:lnTo>
                  <a:lnTo>
                    <a:pt x="40" y="240"/>
                  </a:lnTo>
                  <a:lnTo>
                    <a:pt x="40" y="240"/>
                  </a:lnTo>
                  <a:lnTo>
                    <a:pt x="36" y="240"/>
                  </a:lnTo>
                  <a:lnTo>
                    <a:pt x="34" y="238"/>
                  </a:lnTo>
                  <a:lnTo>
                    <a:pt x="32" y="236"/>
                  </a:lnTo>
                  <a:lnTo>
                    <a:pt x="32" y="232"/>
                  </a:lnTo>
                  <a:lnTo>
                    <a:pt x="32" y="120"/>
                  </a:lnTo>
                  <a:lnTo>
                    <a:pt x="32" y="120"/>
                  </a:lnTo>
                  <a:lnTo>
                    <a:pt x="40" y="120"/>
                  </a:lnTo>
                  <a:lnTo>
                    <a:pt x="40" y="120"/>
                  </a:lnTo>
                  <a:lnTo>
                    <a:pt x="48" y="120"/>
                  </a:lnTo>
                  <a:lnTo>
                    <a:pt x="48" y="232"/>
                  </a:lnTo>
                  <a:close/>
                  <a:moveTo>
                    <a:pt x="62" y="86"/>
                  </a:moveTo>
                  <a:lnTo>
                    <a:pt x="62" y="86"/>
                  </a:lnTo>
                  <a:lnTo>
                    <a:pt x="62" y="88"/>
                  </a:lnTo>
                  <a:lnTo>
                    <a:pt x="62" y="88"/>
                  </a:lnTo>
                  <a:lnTo>
                    <a:pt x="60" y="94"/>
                  </a:lnTo>
                  <a:lnTo>
                    <a:pt x="60" y="94"/>
                  </a:lnTo>
                  <a:lnTo>
                    <a:pt x="60" y="94"/>
                  </a:lnTo>
                  <a:lnTo>
                    <a:pt x="60" y="94"/>
                  </a:lnTo>
                  <a:lnTo>
                    <a:pt x="54" y="100"/>
                  </a:lnTo>
                  <a:lnTo>
                    <a:pt x="54" y="100"/>
                  </a:lnTo>
                  <a:lnTo>
                    <a:pt x="54" y="100"/>
                  </a:lnTo>
                  <a:lnTo>
                    <a:pt x="54" y="100"/>
                  </a:lnTo>
                  <a:lnTo>
                    <a:pt x="48" y="102"/>
                  </a:lnTo>
                  <a:lnTo>
                    <a:pt x="48" y="102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26" y="100"/>
                  </a:lnTo>
                  <a:lnTo>
                    <a:pt x="26" y="100"/>
                  </a:lnTo>
                  <a:lnTo>
                    <a:pt x="26" y="100"/>
                  </a:lnTo>
                  <a:lnTo>
                    <a:pt x="26" y="100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18" y="88"/>
                  </a:lnTo>
                  <a:lnTo>
                    <a:pt x="18" y="88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6" y="80"/>
                  </a:lnTo>
                  <a:lnTo>
                    <a:pt x="16" y="80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32" y="58"/>
                  </a:lnTo>
                  <a:lnTo>
                    <a:pt x="32" y="58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54" y="60"/>
                  </a:lnTo>
                  <a:lnTo>
                    <a:pt x="54" y="60"/>
                  </a:lnTo>
                  <a:lnTo>
                    <a:pt x="54" y="60"/>
                  </a:lnTo>
                  <a:lnTo>
                    <a:pt x="54" y="60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62" y="72"/>
                  </a:lnTo>
                  <a:lnTo>
                    <a:pt x="62" y="72"/>
                  </a:lnTo>
                  <a:lnTo>
                    <a:pt x="62" y="74"/>
                  </a:lnTo>
                  <a:lnTo>
                    <a:pt x="62" y="74"/>
                  </a:lnTo>
                  <a:lnTo>
                    <a:pt x="64" y="80"/>
                  </a:lnTo>
                  <a:lnTo>
                    <a:pt x="64" y="80"/>
                  </a:lnTo>
                  <a:lnTo>
                    <a:pt x="62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38" name="Freeform 176"/>
            <p:cNvSpPr>
              <a:spLocks noEditPoints="1"/>
            </p:cNvSpPr>
            <p:nvPr/>
          </p:nvSpPr>
          <p:spPr bwMode="auto">
            <a:xfrm>
              <a:off x="3289300" y="1962150"/>
              <a:ext cx="127000" cy="406400"/>
            </a:xfrm>
            <a:custGeom>
              <a:avLst/>
              <a:gdLst/>
              <a:ahLst/>
              <a:cxnLst>
                <a:cxn ang="0">
                  <a:pos x="64" y="24"/>
                </a:cxn>
                <a:cxn ang="0">
                  <a:pos x="50" y="2"/>
                </a:cxn>
                <a:cxn ang="0">
                  <a:pos x="30" y="2"/>
                </a:cxn>
                <a:cxn ang="0">
                  <a:pos x="16" y="24"/>
                </a:cxn>
                <a:cxn ang="0">
                  <a:pos x="10" y="150"/>
                </a:cxn>
                <a:cxn ang="0">
                  <a:pos x="0" y="176"/>
                </a:cxn>
                <a:cxn ang="0">
                  <a:pos x="4" y="194"/>
                </a:cxn>
                <a:cxn ang="0">
                  <a:pos x="16" y="232"/>
                </a:cxn>
                <a:cxn ang="0">
                  <a:pos x="24" y="248"/>
                </a:cxn>
                <a:cxn ang="0">
                  <a:pos x="40" y="256"/>
                </a:cxn>
                <a:cxn ang="0">
                  <a:pos x="62" y="242"/>
                </a:cxn>
                <a:cxn ang="0">
                  <a:pos x="64" y="208"/>
                </a:cxn>
                <a:cxn ang="0">
                  <a:pos x="78" y="186"/>
                </a:cxn>
                <a:cxn ang="0">
                  <a:pos x="78" y="166"/>
                </a:cxn>
                <a:cxn ang="0">
                  <a:pos x="64" y="144"/>
                </a:cxn>
                <a:cxn ang="0">
                  <a:pos x="32" y="20"/>
                </a:cxn>
                <a:cxn ang="0">
                  <a:pos x="40" y="16"/>
                </a:cxn>
                <a:cxn ang="0">
                  <a:pos x="46" y="18"/>
                </a:cxn>
                <a:cxn ang="0">
                  <a:pos x="48" y="136"/>
                </a:cxn>
                <a:cxn ang="0">
                  <a:pos x="40" y="136"/>
                </a:cxn>
                <a:cxn ang="0">
                  <a:pos x="48" y="232"/>
                </a:cxn>
                <a:cxn ang="0">
                  <a:pos x="46" y="238"/>
                </a:cxn>
                <a:cxn ang="0">
                  <a:pos x="40" y="240"/>
                </a:cxn>
                <a:cxn ang="0">
                  <a:pos x="32" y="236"/>
                </a:cxn>
                <a:cxn ang="0">
                  <a:pos x="32" y="216"/>
                </a:cxn>
                <a:cxn ang="0">
                  <a:pos x="48" y="216"/>
                </a:cxn>
                <a:cxn ang="0">
                  <a:pos x="62" y="182"/>
                </a:cxn>
                <a:cxn ang="0">
                  <a:pos x="60" y="190"/>
                </a:cxn>
                <a:cxn ang="0">
                  <a:pos x="60" y="190"/>
                </a:cxn>
                <a:cxn ang="0">
                  <a:pos x="54" y="196"/>
                </a:cxn>
                <a:cxn ang="0">
                  <a:pos x="48" y="198"/>
                </a:cxn>
                <a:cxn ang="0">
                  <a:pos x="32" y="198"/>
                </a:cxn>
                <a:cxn ang="0">
                  <a:pos x="26" y="196"/>
                </a:cxn>
                <a:cxn ang="0">
                  <a:pos x="20" y="190"/>
                </a:cxn>
                <a:cxn ang="0">
                  <a:pos x="20" y="190"/>
                </a:cxn>
                <a:cxn ang="0">
                  <a:pos x="18" y="182"/>
                </a:cxn>
                <a:cxn ang="0">
                  <a:pos x="16" y="176"/>
                </a:cxn>
                <a:cxn ang="0">
                  <a:pos x="18" y="168"/>
                </a:cxn>
                <a:cxn ang="0">
                  <a:pos x="20" y="162"/>
                </a:cxn>
                <a:cxn ang="0">
                  <a:pos x="26" y="156"/>
                </a:cxn>
                <a:cxn ang="0">
                  <a:pos x="26" y="156"/>
                </a:cxn>
                <a:cxn ang="0">
                  <a:pos x="40" y="152"/>
                </a:cxn>
                <a:cxn ang="0">
                  <a:pos x="48" y="154"/>
                </a:cxn>
                <a:cxn ang="0">
                  <a:pos x="54" y="156"/>
                </a:cxn>
                <a:cxn ang="0">
                  <a:pos x="60" y="162"/>
                </a:cxn>
                <a:cxn ang="0">
                  <a:pos x="62" y="168"/>
                </a:cxn>
                <a:cxn ang="0">
                  <a:pos x="62" y="170"/>
                </a:cxn>
                <a:cxn ang="0">
                  <a:pos x="62" y="182"/>
                </a:cxn>
              </a:cxnLst>
              <a:rect l="0" t="0" r="r" b="b"/>
              <a:pathLst>
                <a:path w="80" h="256">
                  <a:moveTo>
                    <a:pt x="64" y="144"/>
                  </a:moveTo>
                  <a:lnTo>
                    <a:pt x="64" y="24"/>
                  </a:lnTo>
                  <a:lnTo>
                    <a:pt x="64" y="24"/>
                  </a:lnTo>
                  <a:lnTo>
                    <a:pt x="62" y="14"/>
                  </a:lnTo>
                  <a:lnTo>
                    <a:pt x="56" y="8"/>
                  </a:lnTo>
                  <a:lnTo>
                    <a:pt x="50" y="2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0" y="2"/>
                  </a:lnTo>
                  <a:lnTo>
                    <a:pt x="24" y="8"/>
                  </a:lnTo>
                  <a:lnTo>
                    <a:pt x="18" y="14"/>
                  </a:lnTo>
                  <a:lnTo>
                    <a:pt x="16" y="24"/>
                  </a:lnTo>
                  <a:lnTo>
                    <a:pt x="16" y="144"/>
                  </a:lnTo>
                  <a:lnTo>
                    <a:pt x="16" y="144"/>
                  </a:lnTo>
                  <a:lnTo>
                    <a:pt x="10" y="150"/>
                  </a:lnTo>
                  <a:lnTo>
                    <a:pt x="4" y="158"/>
                  </a:lnTo>
                  <a:lnTo>
                    <a:pt x="2" y="166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2" y="186"/>
                  </a:lnTo>
                  <a:lnTo>
                    <a:pt x="4" y="194"/>
                  </a:lnTo>
                  <a:lnTo>
                    <a:pt x="10" y="202"/>
                  </a:lnTo>
                  <a:lnTo>
                    <a:pt x="16" y="208"/>
                  </a:lnTo>
                  <a:lnTo>
                    <a:pt x="16" y="232"/>
                  </a:lnTo>
                  <a:lnTo>
                    <a:pt x="16" y="232"/>
                  </a:lnTo>
                  <a:lnTo>
                    <a:pt x="18" y="242"/>
                  </a:lnTo>
                  <a:lnTo>
                    <a:pt x="24" y="248"/>
                  </a:lnTo>
                  <a:lnTo>
                    <a:pt x="30" y="254"/>
                  </a:lnTo>
                  <a:lnTo>
                    <a:pt x="40" y="256"/>
                  </a:lnTo>
                  <a:lnTo>
                    <a:pt x="40" y="256"/>
                  </a:lnTo>
                  <a:lnTo>
                    <a:pt x="50" y="254"/>
                  </a:lnTo>
                  <a:lnTo>
                    <a:pt x="56" y="248"/>
                  </a:lnTo>
                  <a:lnTo>
                    <a:pt x="62" y="242"/>
                  </a:lnTo>
                  <a:lnTo>
                    <a:pt x="64" y="232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70" y="202"/>
                  </a:lnTo>
                  <a:lnTo>
                    <a:pt x="76" y="194"/>
                  </a:lnTo>
                  <a:lnTo>
                    <a:pt x="78" y="186"/>
                  </a:lnTo>
                  <a:lnTo>
                    <a:pt x="80" y="176"/>
                  </a:lnTo>
                  <a:lnTo>
                    <a:pt x="80" y="176"/>
                  </a:lnTo>
                  <a:lnTo>
                    <a:pt x="78" y="166"/>
                  </a:lnTo>
                  <a:lnTo>
                    <a:pt x="76" y="158"/>
                  </a:lnTo>
                  <a:lnTo>
                    <a:pt x="70" y="150"/>
                  </a:lnTo>
                  <a:lnTo>
                    <a:pt x="64" y="144"/>
                  </a:lnTo>
                  <a:close/>
                  <a:moveTo>
                    <a:pt x="32" y="24"/>
                  </a:moveTo>
                  <a:lnTo>
                    <a:pt x="32" y="24"/>
                  </a:lnTo>
                  <a:lnTo>
                    <a:pt x="32" y="20"/>
                  </a:lnTo>
                  <a:lnTo>
                    <a:pt x="34" y="18"/>
                  </a:lnTo>
                  <a:lnTo>
                    <a:pt x="36" y="16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44" y="16"/>
                  </a:lnTo>
                  <a:lnTo>
                    <a:pt x="46" y="18"/>
                  </a:lnTo>
                  <a:lnTo>
                    <a:pt x="48" y="20"/>
                  </a:lnTo>
                  <a:lnTo>
                    <a:pt x="48" y="24"/>
                  </a:lnTo>
                  <a:lnTo>
                    <a:pt x="48" y="136"/>
                  </a:lnTo>
                  <a:lnTo>
                    <a:pt x="48" y="136"/>
                  </a:lnTo>
                  <a:lnTo>
                    <a:pt x="40" y="136"/>
                  </a:lnTo>
                  <a:lnTo>
                    <a:pt x="40" y="136"/>
                  </a:lnTo>
                  <a:lnTo>
                    <a:pt x="32" y="136"/>
                  </a:lnTo>
                  <a:lnTo>
                    <a:pt x="32" y="24"/>
                  </a:lnTo>
                  <a:close/>
                  <a:moveTo>
                    <a:pt x="48" y="232"/>
                  </a:moveTo>
                  <a:lnTo>
                    <a:pt x="48" y="232"/>
                  </a:lnTo>
                  <a:lnTo>
                    <a:pt x="48" y="236"/>
                  </a:lnTo>
                  <a:lnTo>
                    <a:pt x="46" y="238"/>
                  </a:lnTo>
                  <a:lnTo>
                    <a:pt x="44" y="240"/>
                  </a:lnTo>
                  <a:lnTo>
                    <a:pt x="40" y="240"/>
                  </a:lnTo>
                  <a:lnTo>
                    <a:pt x="40" y="240"/>
                  </a:lnTo>
                  <a:lnTo>
                    <a:pt x="36" y="240"/>
                  </a:lnTo>
                  <a:lnTo>
                    <a:pt x="34" y="238"/>
                  </a:lnTo>
                  <a:lnTo>
                    <a:pt x="32" y="236"/>
                  </a:lnTo>
                  <a:lnTo>
                    <a:pt x="32" y="232"/>
                  </a:lnTo>
                  <a:lnTo>
                    <a:pt x="32" y="216"/>
                  </a:lnTo>
                  <a:lnTo>
                    <a:pt x="32" y="216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8" y="216"/>
                  </a:lnTo>
                  <a:lnTo>
                    <a:pt x="48" y="232"/>
                  </a:lnTo>
                  <a:close/>
                  <a:moveTo>
                    <a:pt x="62" y="182"/>
                  </a:moveTo>
                  <a:lnTo>
                    <a:pt x="62" y="182"/>
                  </a:lnTo>
                  <a:lnTo>
                    <a:pt x="62" y="184"/>
                  </a:lnTo>
                  <a:lnTo>
                    <a:pt x="62" y="184"/>
                  </a:lnTo>
                  <a:lnTo>
                    <a:pt x="60" y="190"/>
                  </a:lnTo>
                  <a:lnTo>
                    <a:pt x="60" y="190"/>
                  </a:lnTo>
                  <a:lnTo>
                    <a:pt x="60" y="190"/>
                  </a:lnTo>
                  <a:lnTo>
                    <a:pt x="60" y="190"/>
                  </a:lnTo>
                  <a:lnTo>
                    <a:pt x="54" y="196"/>
                  </a:lnTo>
                  <a:lnTo>
                    <a:pt x="54" y="196"/>
                  </a:lnTo>
                  <a:lnTo>
                    <a:pt x="54" y="196"/>
                  </a:lnTo>
                  <a:lnTo>
                    <a:pt x="54" y="196"/>
                  </a:lnTo>
                  <a:lnTo>
                    <a:pt x="48" y="198"/>
                  </a:lnTo>
                  <a:lnTo>
                    <a:pt x="48" y="198"/>
                  </a:lnTo>
                  <a:lnTo>
                    <a:pt x="40" y="200"/>
                  </a:lnTo>
                  <a:lnTo>
                    <a:pt x="40" y="200"/>
                  </a:lnTo>
                  <a:lnTo>
                    <a:pt x="32" y="198"/>
                  </a:lnTo>
                  <a:lnTo>
                    <a:pt x="32" y="198"/>
                  </a:lnTo>
                  <a:lnTo>
                    <a:pt x="26" y="196"/>
                  </a:lnTo>
                  <a:lnTo>
                    <a:pt x="26" y="196"/>
                  </a:lnTo>
                  <a:lnTo>
                    <a:pt x="26" y="196"/>
                  </a:lnTo>
                  <a:lnTo>
                    <a:pt x="26" y="196"/>
                  </a:lnTo>
                  <a:lnTo>
                    <a:pt x="20" y="190"/>
                  </a:lnTo>
                  <a:lnTo>
                    <a:pt x="20" y="190"/>
                  </a:lnTo>
                  <a:lnTo>
                    <a:pt x="20" y="190"/>
                  </a:lnTo>
                  <a:lnTo>
                    <a:pt x="20" y="190"/>
                  </a:lnTo>
                  <a:lnTo>
                    <a:pt x="18" y="184"/>
                  </a:lnTo>
                  <a:lnTo>
                    <a:pt x="18" y="184"/>
                  </a:lnTo>
                  <a:lnTo>
                    <a:pt x="18" y="182"/>
                  </a:lnTo>
                  <a:lnTo>
                    <a:pt x="18" y="182"/>
                  </a:lnTo>
                  <a:lnTo>
                    <a:pt x="16" y="176"/>
                  </a:lnTo>
                  <a:lnTo>
                    <a:pt x="16" y="176"/>
                  </a:lnTo>
                  <a:lnTo>
                    <a:pt x="18" y="170"/>
                  </a:lnTo>
                  <a:lnTo>
                    <a:pt x="18" y="170"/>
                  </a:lnTo>
                  <a:lnTo>
                    <a:pt x="18" y="168"/>
                  </a:lnTo>
                  <a:lnTo>
                    <a:pt x="18" y="168"/>
                  </a:lnTo>
                  <a:lnTo>
                    <a:pt x="20" y="162"/>
                  </a:lnTo>
                  <a:lnTo>
                    <a:pt x="20" y="162"/>
                  </a:lnTo>
                  <a:lnTo>
                    <a:pt x="20" y="162"/>
                  </a:lnTo>
                  <a:lnTo>
                    <a:pt x="20" y="162"/>
                  </a:lnTo>
                  <a:lnTo>
                    <a:pt x="26" y="156"/>
                  </a:lnTo>
                  <a:lnTo>
                    <a:pt x="26" y="156"/>
                  </a:lnTo>
                  <a:lnTo>
                    <a:pt x="26" y="156"/>
                  </a:lnTo>
                  <a:lnTo>
                    <a:pt x="26" y="156"/>
                  </a:lnTo>
                  <a:lnTo>
                    <a:pt x="32" y="154"/>
                  </a:lnTo>
                  <a:lnTo>
                    <a:pt x="32" y="154"/>
                  </a:lnTo>
                  <a:lnTo>
                    <a:pt x="40" y="152"/>
                  </a:lnTo>
                  <a:lnTo>
                    <a:pt x="40" y="152"/>
                  </a:lnTo>
                  <a:lnTo>
                    <a:pt x="48" y="154"/>
                  </a:lnTo>
                  <a:lnTo>
                    <a:pt x="48" y="154"/>
                  </a:lnTo>
                  <a:lnTo>
                    <a:pt x="54" y="156"/>
                  </a:lnTo>
                  <a:lnTo>
                    <a:pt x="54" y="156"/>
                  </a:lnTo>
                  <a:lnTo>
                    <a:pt x="54" y="156"/>
                  </a:lnTo>
                  <a:lnTo>
                    <a:pt x="54" y="156"/>
                  </a:lnTo>
                  <a:lnTo>
                    <a:pt x="60" y="162"/>
                  </a:lnTo>
                  <a:lnTo>
                    <a:pt x="60" y="162"/>
                  </a:lnTo>
                  <a:lnTo>
                    <a:pt x="60" y="162"/>
                  </a:lnTo>
                  <a:lnTo>
                    <a:pt x="60" y="162"/>
                  </a:lnTo>
                  <a:lnTo>
                    <a:pt x="62" y="168"/>
                  </a:lnTo>
                  <a:lnTo>
                    <a:pt x="62" y="168"/>
                  </a:lnTo>
                  <a:lnTo>
                    <a:pt x="62" y="170"/>
                  </a:lnTo>
                  <a:lnTo>
                    <a:pt x="62" y="170"/>
                  </a:lnTo>
                  <a:lnTo>
                    <a:pt x="64" y="176"/>
                  </a:lnTo>
                  <a:lnTo>
                    <a:pt x="64" y="176"/>
                  </a:lnTo>
                  <a:lnTo>
                    <a:pt x="6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grpSp>
        <p:nvGrpSpPr>
          <p:cNvPr id="539" name="Group 139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5504848" y="4945392"/>
            <a:ext cx="326699" cy="475199"/>
            <a:chOff x="6464300" y="3587750"/>
            <a:chExt cx="279400" cy="4064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40" name="Freeform 5"/>
            <p:cNvSpPr>
              <a:spLocks noEditPoints="1"/>
            </p:cNvSpPr>
            <p:nvPr/>
          </p:nvSpPr>
          <p:spPr bwMode="auto">
            <a:xfrm>
              <a:off x="6464300" y="3587750"/>
              <a:ext cx="279400" cy="406400"/>
            </a:xfrm>
            <a:custGeom>
              <a:avLst/>
              <a:gdLst/>
              <a:ahLst/>
              <a:cxnLst>
                <a:cxn ang="0">
                  <a:pos x="152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4" y="2"/>
                </a:cxn>
                <a:cxn ang="0">
                  <a:pos x="8" y="8"/>
                </a:cxn>
                <a:cxn ang="0">
                  <a:pos x="2" y="14"/>
                </a:cxn>
                <a:cxn ang="0">
                  <a:pos x="0" y="24"/>
                </a:cxn>
                <a:cxn ang="0">
                  <a:pos x="0" y="232"/>
                </a:cxn>
                <a:cxn ang="0">
                  <a:pos x="0" y="232"/>
                </a:cxn>
                <a:cxn ang="0">
                  <a:pos x="2" y="242"/>
                </a:cxn>
                <a:cxn ang="0">
                  <a:pos x="8" y="248"/>
                </a:cxn>
                <a:cxn ang="0">
                  <a:pos x="14" y="254"/>
                </a:cxn>
                <a:cxn ang="0">
                  <a:pos x="24" y="256"/>
                </a:cxn>
                <a:cxn ang="0">
                  <a:pos x="152" y="256"/>
                </a:cxn>
                <a:cxn ang="0">
                  <a:pos x="152" y="256"/>
                </a:cxn>
                <a:cxn ang="0">
                  <a:pos x="162" y="254"/>
                </a:cxn>
                <a:cxn ang="0">
                  <a:pos x="168" y="248"/>
                </a:cxn>
                <a:cxn ang="0">
                  <a:pos x="174" y="242"/>
                </a:cxn>
                <a:cxn ang="0">
                  <a:pos x="176" y="232"/>
                </a:cxn>
                <a:cxn ang="0">
                  <a:pos x="176" y="24"/>
                </a:cxn>
                <a:cxn ang="0">
                  <a:pos x="176" y="24"/>
                </a:cxn>
                <a:cxn ang="0">
                  <a:pos x="174" y="14"/>
                </a:cxn>
                <a:cxn ang="0">
                  <a:pos x="168" y="8"/>
                </a:cxn>
                <a:cxn ang="0">
                  <a:pos x="162" y="2"/>
                </a:cxn>
                <a:cxn ang="0">
                  <a:pos x="152" y="0"/>
                </a:cxn>
                <a:cxn ang="0">
                  <a:pos x="160" y="232"/>
                </a:cxn>
                <a:cxn ang="0">
                  <a:pos x="160" y="232"/>
                </a:cxn>
                <a:cxn ang="0">
                  <a:pos x="160" y="236"/>
                </a:cxn>
                <a:cxn ang="0">
                  <a:pos x="158" y="238"/>
                </a:cxn>
                <a:cxn ang="0">
                  <a:pos x="156" y="240"/>
                </a:cxn>
                <a:cxn ang="0">
                  <a:pos x="152" y="240"/>
                </a:cxn>
                <a:cxn ang="0">
                  <a:pos x="24" y="240"/>
                </a:cxn>
                <a:cxn ang="0">
                  <a:pos x="24" y="240"/>
                </a:cxn>
                <a:cxn ang="0">
                  <a:pos x="20" y="240"/>
                </a:cxn>
                <a:cxn ang="0">
                  <a:pos x="18" y="238"/>
                </a:cxn>
                <a:cxn ang="0">
                  <a:pos x="16" y="236"/>
                </a:cxn>
                <a:cxn ang="0">
                  <a:pos x="16" y="232"/>
                </a:cxn>
                <a:cxn ang="0">
                  <a:pos x="16" y="216"/>
                </a:cxn>
                <a:cxn ang="0">
                  <a:pos x="160" y="216"/>
                </a:cxn>
                <a:cxn ang="0">
                  <a:pos x="160" y="232"/>
                </a:cxn>
                <a:cxn ang="0">
                  <a:pos x="160" y="208"/>
                </a:cxn>
                <a:cxn ang="0">
                  <a:pos x="16" y="208"/>
                </a:cxn>
                <a:cxn ang="0">
                  <a:pos x="16" y="48"/>
                </a:cxn>
                <a:cxn ang="0">
                  <a:pos x="160" y="48"/>
                </a:cxn>
                <a:cxn ang="0">
                  <a:pos x="160" y="208"/>
                </a:cxn>
                <a:cxn ang="0">
                  <a:pos x="160" y="40"/>
                </a:cxn>
                <a:cxn ang="0">
                  <a:pos x="16" y="40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6" y="20"/>
                </a:cxn>
                <a:cxn ang="0">
                  <a:pos x="18" y="18"/>
                </a:cxn>
                <a:cxn ang="0">
                  <a:pos x="20" y="16"/>
                </a:cxn>
                <a:cxn ang="0">
                  <a:pos x="24" y="16"/>
                </a:cxn>
                <a:cxn ang="0">
                  <a:pos x="152" y="16"/>
                </a:cxn>
                <a:cxn ang="0">
                  <a:pos x="152" y="16"/>
                </a:cxn>
                <a:cxn ang="0">
                  <a:pos x="156" y="16"/>
                </a:cxn>
                <a:cxn ang="0">
                  <a:pos x="158" y="18"/>
                </a:cxn>
                <a:cxn ang="0">
                  <a:pos x="160" y="20"/>
                </a:cxn>
                <a:cxn ang="0">
                  <a:pos x="160" y="24"/>
                </a:cxn>
                <a:cxn ang="0">
                  <a:pos x="160" y="40"/>
                </a:cxn>
              </a:cxnLst>
              <a:rect l="0" t="0" r="r" b="b"/>
              <a:pathLst>
                <a:path w="176" h="256">
                  <a:moveTo>
                    <a:pt x="152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8" y="8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2" y="242"/>
                  </a:lnTo>
                  <a:lnTo>
                    <a:pt x="8" y="248"/>
                  </a:lnTo>
                  <a:lnTo>
                    <a:pt x="14" y="254"/>
                  </a:lnTo>
                  <a:lnTo>
                    <a:pt x="24" y="256"/>
                  </a:lnTo>
                  <a:lnTo>
                    <a:pt x="152" y="256"/>
                  </a:lnTo>
                  <a:lnTo>
                    <a:pt x="152" y="256"/>
                  </a:lnTo>
                  <a:lnTo>
                    <a:pt x="162" y="254"/>
                  </a:lnTo>
                  <a:lnTo>
                    <a:pt x="168" y="248"/>
                  </a:lnTo>
                  <a:lnTo>
                    <a:pt x="174" y="242"/>
                  </a:lnTo>
                  <a:lnTo>
                    <a:pt x="176" y="232"/>
                  </a:lnTo>
                  <a:lnTo>
                    <a:pt x="176" y="24"/>
                  </a:lnTo>
                  <a:lnTo>
                    <a:pt x="176" y="24"/>
                  </a:lnTo>
                  <a:lnTo>
                    <a:pt x="174" y="14"/>
                  </a:lnTo>
                  <a:lnTo>
                    <a:pt x="168" y="8"/>
                  </a:lnTo>
                  <a:lnTo>
                    <a:pt x="162" y="2"/>
                  </a:lnTo>
                  <a:lnTo>
                    <a:pt x="152" y="0"/>
                  </a:lnTo>
                  <a:close/>
                  <a:moveTo>
                    <a:pt x="160" y="232"/>
                  </a:moveTo>
                  <a:lnTo>
                    <a:pt x="160" y="232"/>
                  </a:lnTo>
                  <a:lnTo>
                    <a:pt x="160" y="236"/>
                  </a:lnTo>
                  <a:lnTo>
                    <a:pt x="158" y="238"/>
                  </a:lnTo>
                  <a:lnTo>
                    <a:pt x="156" y="240"/>
                  </a:lnTo>
                  <a:lnTo>
                    <a:pt x="152" y="240"/>
                  </a:lnTo>
                  <a:lnTo>
                    <a:pt x="24" y="240"/>
                  </a:lnTo>
                  <a:lnTo>
                    <a:pt x="24" y="240"/>
                  </a:lnTo>
                  <a:lnTo>
                    <a:pt x="20" y="240"/>
                  </a:lnTo>
                  <a:lnTo>
                    <a:pt x="18" y="238"/>
                  </a:lnTo>
                  <a:lnTo>
                    <a:pt x="16" y="236"/>
                  </a:lnTo>
                  <a:lnTo>
                    <a:pt x="16" y="232"/>
                  </a:lnTo>
                  <a:lnTo>
                    <a:pt x="16" y="216"/>
                  </a:lnTo>
                  <a:lnTo>
                    <a:pt x="160" y="216"/>
                  </a:lnTo>
                  <a:lnTo>
                    <a:pt x="160" y="232"/>
                  </a:lnTo>
                  <a:close/>
                  <a:moveTo>
                    <a:pt x="160" y="208"/>
                  </a:moveTo>
                  <a:lnTo>
                    <a:pt x="16" y="208"/>
                  </a:lnTo>
                  <a:lnTo>
                    <a:pt x="16" y="48"/>
                  </a:lnTo>
                  <a:lnTo>
                    <a:pt x="160" y="48"/>
                  </a:lnTo>
                  <a:lnTo>
                    <a:pt x="160" y="208"/>
                  </a:lnTo>
                  <a:close/>
                  <a:moveTo>
                    <a:pt x="160" y="40"/>
                  </a:moveTo>
                  <a:lnTo>
                    <a:pt x="16" y="40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152" y="16"/>
                  </a:lnTo>
                  <a:lnTo>
                    <a:pt x="152" y="16"/>
                  </a:lnTo>
                  <a:lnTo>
                    <a:pt x="156" y="16"/>
                  </a:lnTo>
                  <a:lnTo>
                    <a:pt x="158" y="18"/>
                  </a:lnTo>
                  <a:lnTo>
                    <a:pt x="160" y="20"/>
                  </a:lnTo>
                  <a:lnTo>
                    <a:pt x="160" y="24"/>
                  </a:lnTo>
                  <a:lnTo>
                    <a:pt x="160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41" name="Freeform 10"/>
            <p:cNvSpPr>
              <a:spLocks/>
            </p:cNvSpPr>
            <p:nvPr/>
          </p:nvSpPr>
          <p:spPr bwMode="auto">
            <a:xfrm>
              <a:off x="6578600" y="3625850"/>
              <a:ext cx="50800" cy="12700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30" y="6"/>
                </a:cxn>
                <a:cxn ang="0">
                  <a:pos x="28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2" y="6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30" y="2"/>
                </a:cxn>
                <a:cxn ang="0">
                  <a:pos x="32" y="4"/>
                </a:cxn>
              </a:cxnLst>
              <a:rect l="0" t="0" r="r" b="b"/>
              <a:pathLst>
                <a:path w="32" h="8">
                  <a:moveTo>
                    <a:pt x="32" y="4"/>
                  </a:moveTo>
                  <a:lnTo>
                    <a:pt x="32" y="4"/>
                  </a:lnTo>
                  <a:lnTo>
                    <a:pt x="30" y="6"/>
                  </a:lnTo>
                  <a:lnTo>
                    <a:pt x="28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42" name="Freeform 11"/>
            <p:cNvSpPr>
              <a:spLocks/>
            </p:cNvSpPr>
            <p:nvPr/>
          </p:nvSpPr>
          <p:spPr bwMode="auto">
            <a:xfrm>
              <a:off x="6578600" y="3625850"/>
              <a:ext cx="50800" cy="12700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30" y="6"/>
                </a:cxn>
                <a:cxn ang="0">
                  <a:pos x="28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2" y="6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30" y="2"/>
                </a:cxn>
                <a:cxn ang="0">
                  <a:pos x="32" y="4"/>
                </a:cxn>
              </a:cxnLst>
              <a:rect l="0" t="0" r="r" b="b"/>
              <a:pathLst>
                <a:path w="32" h="8">
                  <a:moveTo>
                    <a:pt x="32" y="4"/>
                  </a:moveTo>
                  <a:lnTo>
                    <a:pt x="32" y="4"/>
                  </a:lnTo>
                  <a:lnTo>
                    <a:pt x="30" y="6"/>
                  </a:lnTo>
                  <a:lnTo>
                    <a:pt x="28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2" y="4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43" name="Freeform 12"/>
            <p:cNvSpPr>
              <a:spLocks/>
            </p:cNvSpPr>
            <p:nvPr/>
          </p:nvSpPr>
          <p:spPr bwMode="auto">
            <a:xfrm>
              <a:off x="6591300" y="3943350"/>
              <a:ext cx="25400" cy="12700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16" y="4"/>
                </a:cxn>
                <a:cxn ang="0">
                  <a:pos x="14" y="6"/>
                </a:cxn>
                <a:cxn ang="0">
                  <a:pos x="1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2" y="6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4" y="2"/>
                </a:cxn>
                <a:cxn ang="0">
                  <a:pos x="16" y="4"/>
                </a:cxn>
              </a:cxnLst>
              <a:rect l="0" t="0" r="r" b="b"/>
              <a:pathLst>
                <a:path w="16" h="8">
                  <a:moveTo>
                    <a:pt x="16" y="4"/>
                  </a:moveTo>
                  <a:lnTo>
                    <a:pt x="16" y="4"/>
                  </a:lnTo>
                  <a:lnTo>
                    <a:pt x="14" y="6"/>
                  </a:lnTo>
                  <a:lnTo>
                    <a:pt x="1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44" name="Freeform 13"/>
            <p:cNvSpPr>
              <a:spLocks/>
            </p:cNvSpPr>
            <p:nvPr/>
          </p:nvSpPr>
          <p:spPr bwMode="auto">
            <a:xfrm>
              <a:off x="6591300" y="3943350"/>
              <a:ext cx="25400" cy="12700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16" y="4"/>
                </a:cxn>
                <a:cxn ang="0">
                  <a:pos x="14" y="6"/>
                </a:cxn>
                <a:cxn ang="0">
                  <a:pos x="1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2" y="6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4" y="2"/>
                </a:cxn>
                <a:cxn ang="0">
                  <a:pos x="16" y="4"/>
                </a:cxn>
              </a:cxnLst>
              <a:rect l="0" t="0" r="r" b="b"/>
              <a:pathLst>
                <a:path w="16" h="8">
                  <a:moveTo>
                    <a:pt x="16" y="4"/>
                  </a:moveTo>
                  <a:lnTo>
                    <a:pt x="16" y="4"/>
                  </a:lnTo>
                  <a:lnTo>
                    <a:pt x="14" y="6"/>
                  </a:lnTo>
                  <a:lnTo>
                    <a:pt x="1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6" y="4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grpSp>
        <p:nvGrpSpPr>
          <p:cNvPr id="545" name="Group 145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2579405" y="4975093"/>
            <a:ext cx="475199" cy="415799"/>
            <a:chOff x="3962400" y="3613150"/>
            <a:chExt cx="406400" cy="3556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46" name="Freeform 27"/>
            <p:cNvSpPr>
              <a:spLocks/>
            </p:cNvSpPr>
            <p:nvPr/>
          </p:nvSpPr>
          <p:spPr bwMode="auto">
            <a:xfrm>
              <a:off x="4025900" y="3676650"/>
              <a:ext cx="146050" cy="95250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88" y="0"/>
                </a:cxn>
                <a:cxn ang="0">
                  <a:pos x="70" y="2"/>
                </a:cxn>
                <a:cxn ang="0">
                  <a:pos x="54" y="4"/>
                </a:cxn>
                <a:cxn ang="0">
                  <a:pos x="40" y="10"/>
                </a:cxn>
                <a:cxn ang="0">
                  <a:pos x="26" y="16"/>
                </a:cxn>
                <a:cxn ang="0">
                  <a:pos x="16" y="24"/>
                </a:cxn>
                <a:cxn ang="0">
                  <a:pos x="8" y="34"/>
                </a:cxn>
                <a:cxn ang="0">
                  <a:pos x="2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58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6" y="58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10" y="46"/>
                </a:cxn>
                <a:cxn ang="0">
                  <a:pos x="14" y="38"/>
                </a:cxn>
                <a:cxn ang="0">
                  <a:pos x="22" y="30"/>
                </a:cxn>
                <a:cxn ang="0">
                  <a:pos x="32" y="22"/>
                </a:cxn>
                <a:cxn ang="0">
                  <a:pos x="44" y="16"/>
                </a:cxn>
                <a:cxn ang="0">
                  <a:pos x="58" y="12"/>
                </a:cxn>
                <a:cxn ang="0">
                  <a:pos x="72" y="10"/>
                </a:cxn>
                <a:cxn ang="0">
                  <a:pos x="88" y="8"/>
                </a:cxn>
                <a:cxn ang="0">
                  <a:pos x="88" y="8"/>
                </a:cxn>
                <a:cxn ang="0">
                  <a:pos x="90" y="6"/>
                </a:cxn>
                <a:cxn ang="0">
                  <a:pos x="92" y="4"/>
                </a:cxn>
                <a:cxn ang="0">
                  <a:pos x="92" y="4"/>
                </a:cxn>
                <a:cxn ang="0">
                  <a:pos x="90" y="2"/>
                </a:cxn>
                <a:cxn ang="0">
                  <a:pos x="88" y="0"/>
                </a:cxn>
              </a:cxnLst>
              <a:rect l="0" t="0" r="r" b="b"/>
              <a:pathLst>
                <a:path w="92" h="60">
                  <a:moveTo>
                    <a:pt x="88" y="0"/>
                  </a:moveTo>
                  <a:lnTo>
                    <a:pt x="88" y="0"/>
                  </a:lnTo>
                  <a:lnTo>
                    <a:pt x="70" y="2"/>
                  </a:lnTo>
                  <a:lnTo>
                    <a:pt x="54" y="4"/>
                  </a:lnTo>
                  <a:lnTo>
                    <a:pt x="40" y="10"/>
                  </a:lnTo>
                  <a:lnTo>
                    <a:pt x="26" y="16"/>
                  </a:lnTo>
                  <a:lnTo>
                    <a:pt x="16" y="24"/>
                  </a:lnTo>
                  <a:lnTo>
                    <a:pt x="8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6" y="58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10" y="46"/>
                  </a:lnTo>
                  <a:lnTo>
                    <a:pt x="14" y="38"/>
                  </a:lnTo>
                  <a:lnTo>
                    <a:pt x="22" y="30"/>
                  </a:lnTo>
                  <a:lnTo>
                    <a:pt x="32" y="22"/>
                  </a:lnTo>
                  <a:lnTo>
                    <a:pt x="44" y="16"/>
                  </a:lnTo>
                  <a:lnTo>
                    <a:pt x="58" y="12"/>
                  </a:lnTo>
                  <a:lnTo>
                    <a:pt x="72" y="10"/>
                  </a:lnTo>
                  <a:lnTo>
                    <a:pt x="88" y="8"/>
                  </a:lnTo>
                  <a:lnTo>
                    <a:pt x="88" y="8"/>
                  </a:lnTo>
                  <a:lnTo>
                    <a:pt x="90" y="6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0" y="2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47" name="Freeform 28"/>
            <p:cNvSpPr>
              <a:spLocks/>
            </p:cNvSpPr>
            <p:nvPr/>
          </p:nvSpPr>
          <p:spPr bwMode="auto">
            <a:xfrm>
              <a:off x="4025900" y="3676650"/>
              <a:ext cx="146050" cy="95250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88" y="0"/>
                </a:cxn>
                <a:cxn ang="0">
                  <a:pos x="70" y="2"/>
                </a:cxn>
                <a:cxn ang="0">
                  <a:pos x="54" y="4"/>
                </a:cxn>
                <a:cxn ang="0">
                  <a:pos x="40" y="10"/>
                </a:cxn>
                <a:cxn ang="0">
                  <a:pos x="26" y="16"/>
                </a:cxn>
                <a:cxn ang="0">
                  <a:pos x="16" y="24"/>
                </a:cxn>
                <a:cxn ang="0">
                  <a:pos x="8" y="34"/>
                </a:cxn>
                <a:cxn ang="0">
                  <a:pos x="2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58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6" y="58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10" y="46"/>
                </a:cxn>
                <a:cxn ang="0">
                  <a:pos x="14" y="38"/>
                </a:cxn>
                <a:cxn ang="0">
                  <a:pos x="22" y="30"/>
                </a:cxn>
                <a:cxn ang="0">
                  <a:pos x="32" y="22"/>
                </a:cxn>
                <a:cxn ang="0">
                  <a:pos x="44" y="16"/>
                </a:cxn>
                <a:cxn ang="0">
                  <a:pos x="58" y="12"/>
                </a:cxn>
                <a:cxn ang="0">
                  <a:pos x="72" y="10"/>
                </a:cxn>
                <a:cxn ang="0">
                  <a:pos x="88" y="8"/>
                </a:cxn>
                <a:cxn ang="0">
                  <a:pos x="88" y="8"/>
                </a:cxn>
                <a:cxn ang="0">
                  <a:pos x="90" y="6"/>
                </a:cxn>
                <a:cxn ang="0">
                  <a:pos x="92" y="4"/>
                </a:cxn>
                <a:cxn ang="0">
                  <a:pos x="92" y="4"/>
                </a:cxn>
                <a:cxn ang="0">
                  <a:pos x="90" y="2"/>
                </a:cxn>
                <a:cxn ang="0">
                  <a:pos x="88" y="0"/>
                </a:cxn>
              </a:cxnLst>
              <a:rect l="0" t="0" r="r" b="b"/>
              <a:pathLst>
                <a:path w="92" h="60">
                  <a:moveTo>
                    <a:pt x="88" y="0"/>
                  </a:moveTo>
                  <a:lnTo>
                    <a:pt x="88" y="0"/>
                  </a:lnTo>
                  <a:lnTo>
                    <a:pt x="70" y="2"/>
                  </a:lnTo>
                  <a:lnTo>
                    <a:pt x="54" y="4"/>
                  </a:lnTo>
                  <a:lnTo>
                    <a:pt x="40" y="10"/>
                  </a:lnTo>
                  <a:lnTo>
                    <a:pt x="26" y="16"/>
                  </a:lnTo>
                  <a:lnTo>
                    <a:pt x="16" y="24"/>
                  </a:lnTo>
                  <a:lnTo>
                    <a:pt x="8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6" y="58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10" y="46"/>
                  </a:lnTo>
                  <a:lnTo>
                    <a:pt x="14" y="38"/>
                  </a:lnTo>
                  <a:lnTo>
                    <a:pt x="22" y="30"/>
                  </a:lnTo>
                  <a:lnTo>
                    <a:pt x="32" y="22"/>
                  </a:lnTo>
                  <a:lnTo>
                    <a:pt x="44" y="16"/>
                  </a:lnTo>
                  <a:lnTo>
                    <a:pt x="58" y="12"/>
                  </a:lnTo>
                  <a:lnTo>
                    <a:pt x="72" y="10"/>
                  </a:lnTo>
                  <a:lnTo>
                    <a:pt x="88" y="8"/>
                  </a:lnTo>
                  <a:lnTo>
                    <a:pt x="88" y="8"/>
                  </a:lnTo>
                  <a:lnTo>
                    <a:pt x="90" y="6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0" y="2"/>
                  </a:lnTo>
                  <a:lnTo>
                    <a:pt x="8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48" name="Freeform 29"/>
            <p:cNvSpPr>
              <a:spLocks noEditPoints="1"/>
            </p:cNvSpPr>
            <p:nvPr/>
          </p:nvSpPr>
          <p:spPr bwMode="auto">
            <a:xfrm>
              <a:off x="3962400" y="3613150"/>
              <a:ext cx="406400" cy="355600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grpSp>
        <p:nvGrpSpPr>
          <p:cNvPr id="549" name="Group 149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1629008" y="5034493"/>
            <a:ext cx="475199" cy="296999"/>
            <a:chOff x="3149600" y="3663950"/>
            <a:chExt cx="406400" cy="2540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50" name="Freeform 32"/>
            <p:cNvSpPr>
              <a:spLocks noEditPoints="1"/>
            </p:cNvSpPr>
            <p:nvPr/>
          </p:nvSpPr>
          <p:spPr bwMode="auto">
            <a:xfrm>
              <a:off x="3149600" y="3663950"/>
              <a:ext cx="406400" cy="254000"/>
            </a:xfrm>
            <a:custGeom>
              <a:avLst/>
              <a:gdLst/>
              <a:ahLst/>
              <a:cxnLst>
                <a:cxn ang="0">
                  <a:pos x="256" y="78"/>
                </a:cxn>
                <a:cxn ang="0">
                  <a:pos x="256" y="78"/>
                </a:cxn>
                <a:cxn ang="0">
                  <a:pos x="254" y="76"/>
                </a:cxn>
                <a:cxn ang="0">
                  <a:pos x="254" y="76"/>
                </a:cxn>
                <a:cxn ang="0">
                  <a:pos x="232" y="46"/>
                </a:cxn>
                <a:cxn ang="0">
                  <a:pos x="202" y="22"/>
                </a:cxn>
                <a:cxn ang="0">
                  <a:pos x="166" y="6"/>
                </a:cxn>
                <a:cxn ang="0">
                  <a:pos x="128" y="0"/>
                </a:cxn>
                <a:cxn ang="0">
                  <a:pos x="108" y="2"/>
                </a:cxn>
                <a:cxn ang="0">
                  <a:pos x="70" y="12"/>
                </a:cxn>
                <a:cxn ang="0">
                  <a:pos x="38" y="32"/>
                </a:cxn>
                <a:cxn ang="0">
                  <a:pos x="10" y="60"/>
                </a:cxn>
                <a:cxn ang="0">
                  <a:pos x="0" y="76"/>
                </a:cxn>
                <a:cxn ang="0">
                  <a:pos x="0" y="76"/>
                </a:cxn>
                <a:cxn ang="0">
                  <a:pos x="0" y="78"/>
                </a:cxn>
                <a:cxn ang="0">
                  <a:pos x="0" y="78"/>
                </a:cxn>
                <a:cxn ang="0">
                  <a:pos x="0" y="80"/>
                </a:cxn>
                <a:cxn ang="0">
                  <a:pos x="0" y="82"/>
                </a:cxn>
                <a:cxn ang="0">
                  <a:pos x="0" y="82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22" y="114"/>
                </a:cxn>
                <a:cxn ang="0">
                  <a:pos x="54" y="138"/>
                </a:cxn>
                <a:cxn ang="0">
                  <a:pos x="88" y="154"/>
                </a:cxn>
                <a:cxn ang="0">
                  <a:pos x="128" y="160"/>
                </a:cxn>
                <a:cxn ang="0">
                  <a:pos x="148" y="158"/>
                </a:cxn>
                <a:cxn ang="0">
                  <a:pos x="186" y="148"/>
                </a:cxn>
                <a:cxn ang="0">
                  <a:pos x="218" y="128"/>
                </a:cxn>
                <a:cxn ang="0">
                  <a:pos x="244" y="100"/>
                </a:cxn>
                <a:cxn ang="0">
                  <a:pos x="254" y="84"/>
                </a:cxn>
                <a:cxn ang="0">
                  <a:pos x="254" y="84"/>
                </a:cxn>
                <a:cxn ang="0">
                  <a:pos x="256" y="82"/>
                </a:cxn>
                <a:cxn ang="0">
                  <a:pos x="256" y="82"/>
                </a:cxn>
                <a:cxn ang="0">
                  <a:pos x="256" y="80"/>
                </a:cxn>
                <a:cxn ang="0">
                  <a:pos x="128" y="144"/>
                </a:cxn>
                <a:cxn ang="0">
                  <a:pos x="112" y="142"/>
                </a:cxn>
                <a:cxn ang="0">
                  <a:pos x="78" y="134"/>
                </a:cxn>
                <a:cxn ang="0">
                  <a:pos x="50" y="118"/>
                </a:cxn>
                <a:cxn ang="0">
                  <a:pos x="26" y="94"/>
                </a:cxn>
                <a:cxn ang="0">
                  <a:pos x="18" y="80"/>
                </a:cxn>
                <a:cxn ang="0">
                  <a:pos x="38" y="54"/>
                </a:cxn>
                <a:cxn ang="0">
                  <a:pos x="64" y="34"/>
                </a:cxn>
                <a:cxn ang="0">
                  <a:pos x="94" y="20"/>
                </a:cxn>
                <a:cxn ang="0">
                  <a:pos x="128" y="16"/>
                </a:cxn>
                <a:cxn ang="0">
                  <a:pos x="144" y="18"/>
                </a:cxn>
                <a:cxn ang="0">
                  <a:pos x="176" y="26"/>
                </a:cxn>
                <a:cxn ang="0">
                  <a:pos x="206" y="42"/>
                </a:cxn>
                <a:cxn ang="0">
                  <a:pos x="230" y="66"/>
                </a:cxn>
                <a:cxn ang="0">
                  <a:pos x="238" y="80"/>
                </a:cxn>
                <a:cxn ang="0">
                  <a:pos x="218" y="106"/>
                </a:cxn>
                <a:cxn ang="0">
                  <a:pos x="192" y="126"/>
                </a:cxn>
                <a:cxn ang="0">
                  <a:pos x="160" y="140"/>
                </a:cxn>
                <a:cxn ang="0">
                  <a:pos x="128" y="144"/>
                </a:cxn>
              </a:cxnLst>
              <a:rect l="0" t="0" r="r" b="b"/>
              <a:pathLst>
                <a:path w="256" h="160">
                  <a:moveTo>
                    <a:pt x="256" y="78"/>
                  </a:moveTo>
                  <a:lnTo>
                    <a:pt x="256" y="78"/>
                  </a:lnTo>
                  <a:lnTo>
                    <a:pt x="256" y="78"/>
                  </a:lnTo>
                  <a:lnTo>
                    <a:pt x="256" y="78"/>
                  </a:lnTo>
                  <a:lnTo>
                    <a:pt x="254" y="76"/>
                  </a:lnTo>
                  <a:lnTo>
                    <a:pt x="254" y="76"/>
                  </a:lnTo>
                  <a:lnTo>
                    <a:pt x="254" y="76"/>
                  </a:lnTo>
                  <a:lnTo>
                    <a:pt x="254" y="76"/>
                  </a:lnTo>
                  <a:lnTo>
                    <a:pt x="244" y="60"/>
                  </a:lnTo>
                  <a:lnTo>
                    <a:pt x="232" y="46"/>
                  </a:lnTo>
                  <a:lnTo>
                    <a:pt x="218" y="32"/>
                  </a:lnTo>
                  <a:lnTo>
                    <a:pt x="202" y="22"/>
                  </a:lnTo>
                  <a:lnTo>
                    <a:pt x="186" y="12"/>
                  </a:lnTo>
                  <a:lnTo>
                    <a:pt x="166" y="6"/>
                  </a:lnTo>
                  <a:lnTo>
                    <a:pt x="148" y="2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08" y="2"/>
                  </a:lnTo>
                  <a:lnTo>
                    <a:pt x="88" y="6"/>
                  </a:lnTo>
                  <a:lnTo>
                    <a:pt x="70" y="12"/>
                  </a:lnTo>
                  <a:lnTo>
                    <a:pt x="54" y="22"/>
                  </a:lnTo>
                  <a:lnTo>
                    <a:pt x="38" y="32"/>
                  </a:lnTo>
                  <a:lnTo>
                    <a:pt x="22" y="46"/>
                  </a:lnTo>
                  <a:lnTo>
                    <a:pt x="10" y="6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10" y="100"/>
                  </a:lnTo>
                  <a:lnTo>
                    <a:pt x="22" y="114"/>
                  </a:lnTo>
                  <a:lnTo>
                    <a:pt x="38" y="128"/>
                  </a:lnTo>
                  <a:lnTo>
                    <a:pt x="54" y="138"/>
                  </a:lnTo>
                  <a:lnTo>
                    <a:pt x="70" y="148"/>
                  </a:lnTo>
                  <a:lnTo>
                    <a:pt x="88" y="154"/>
                  </a:lnTo>
                  <a:lnTo>
                    <a:pt x="108" y="158"/>
                  </a:lnTo>
                  <a:lnTo>
                    <a:pt x="128" y="160"/>
                  </a:lnTo>
                  <a:lnTo>
                    <a:pt x="128" y="160"/>
                  </a:lnTo>
                  <a:lnTo>
                    <a:pt x="148" y="158"/>
                  </a:lnTo>
                  <a:lnTo>
                    <a:pt x="166" y="154"/>
                  </a:lnTo>
                  <a:lnTo>
                    <a:pt x="186" y="148"/>
                  </a:lnTo>
                  <a:lnTo>
                    <a:pt x="202" y="138"/>
                  </a:lnTo>
                  <a:lnTo>
                    <a:pt x="218" y="128"/>
                  </a:lnTo>
                  <a:lnTo>
                    <a:pt x="232" y="114"/>
                  </a:lnTo>
                  <a:lnTo>
                    <a:pt x="244" y="100"/>
                  </a:lnTo>
                  <a:lnTo>
                    <a:pt x="254" y="84"/>
                  </a:lnTo>
                  <a:lnTo>
                    <a:pt x="254" y="84"/>
                  </a:lnTo>
                  <a:lnTo>
                    <a:pt x="254" y="84"/>
                  </a:lnTo>
                  <a:lnTo>
                    <a:pt x="254" y="84"/>
                  </a:lnTo>
                  <a:lnTo>
                    <a:pt x="256" y="82"/>
                  </a:lnTo>
                  <a:lnTo>
                    <a:pt x="256" y="82"/>
                  </a:lnTo>
                  <a:lnTo>
                    <a:pt x="256" y="82"/>
                  </a:lnTo>
                  <a:lnTo>
                    <a:pt x="256" y="82"/>
                  </a:lnTo>
                  <a:lnTo>
                    <a:pt x="256" y="80"/>
                  </a:lnTo>
                  <a:lnTo>
                    <a:pt x="256" y="80"/>
                  </a:lnTo>
                  <a:lnTo>
                    <a:pt x="256" y="78"/>
                  </a:lnTo>
                  <a:close/>
                  <a:moveTo>
                    <a:pt x="128" y="144"/>
                  </a:moveTo>
                  <a:lnTo>
                    <a:pt x="128" y="144"/>
                  </a:lnTo>
                  <a:lnTo>
                    <a:pt x="112" y="142"/>
                  </a:lnTo>
                  <a:lnTo>
                    <a:pt x="94" y="140"/>
                  </a:lnTo>
                  <a:lnTo>
                    <a:pt x="78" y="134"/>
                  </a:lnTo>
                  <a:lnTo>
                    <a:pt x="64" y="126"/>
                  </a:lnTo>
                  <a:lnTo>
                    <a:pt x="50" y="118"/>
                  </a:lnTo>
                  <a:lnTo>
                    <a:pt x="38" y="106"/>
                  </a:lnTo>
                  <a:lnTo>
                    <a:pt x="26" y="94"/>
                  </a:lnTo>
                  <a:lnTo>
                    <a:pt x="18" y="80"/>
                  </a:lnTo>
                  <a:lnTo>
                    <a:pt x="18" y="80"/>
                  </a:lnTo>
                  <a:lnTo>
                    <a:pt x="26" y="66"/>
                  </a:lnTo>
                  <a:lnTo>
                    <a:pt x="38" y="54"/>
                  </a:lnTo>
                  <a:lnTo>
                    <a:pt x="50" y="42"/>
                  </a:lnTo>
                  <a:lnTo>
                    <a:pt x="64" y="34"/>
                  </a:lnTo>
                  <a:lnTo>
                    <a:pt x="78" y="26"/>
                  </a:lnTo>
                  <a:lnTo>
                    <a:pt x="94" y="20"/>
                  </a:lnTo>
                  <a:lnTo>
                    <a:pt x="112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44" y="18"/>
                  </a:lnTo>
                  <a:lnTo>
                    <a:pt x="160" y="20"/>
                  </a:lnTo>
                  <a:lnTo>
                    <a:pt x="176" y="26"/>
                  </a:lnTo>
                  <a:lnTo>
                    <a:pt x="192" y="34"/>
                  </a:lnTo>
                  <a:lnTo>
                    <a:pt x="206" y="42"/>
                  </a:lnTo>
                  <a:lnTo>
                    <a:pt x="218" y="54"/>
                  </a:lnTo>
                  <a:lnTo>
                    <a:pt x="230" y="66"/>
                  </a:lnTo>
                  <a:lnTo>
                    <a:pt x="238" y="80"/>
                  </a:lnTo>
                  <a:lnTo>
                    <a:pt x="238" y="80"/>
                  </a:lnTo>
                  <a:lnTo>
                    <a:pt x="230" y="94"/>
                  </a:lnTo>
                  <a:lnTo>
                    <a:pt x="218" y="106"/>
                  </a:lnTo>
                  <a:lnTo>
                    <a:pt x="206" y="118"/>
                  </a:lnTo>
                  <a:lnTo>
                    <a:pt x="192" y="126"/>
                  </a:lnTo>
                  <a:lnTo>
                    <a:pt x="176" y="134"/>
                  </a:lnTo>
                  <a:lnTo>
                    <a:pt x="160" y="140"/>
                  </a:lnTo>
                  <a:lnTo>
                    <a:pt x="144" y="142"/>
                  </a:lnTo>
                  <a:lnTo>
                    <a:pt x="128" y="1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51" name="Freeform 35"/>
            <p:cNvSpPr>
              <a:spLocks/>
            </p:cNvSpPr>
            <p:nvPr/>
          </p:nvSpPr>
          <p:spPr bwMode="auto">
            <a:xfrm>
              <a:off x="3302000" y="3740150"/>
              <a:ext cx="57150" cy="57150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0" y="2"/>
                </a:cxn>
                <a:cxn ang="0">
                  <a:pos x="10" y="10"/>
                </a:cxn>
                <a:cxn ang="0">
                  <a:pos x="2" y="20"/>
                </a:cxn>
                <a:cxn ang="0">
                  <a:pos x="0" y="26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" y="34"/>
                </a:cxn>
                <a:cxn ang="0">
                  <a:pos x="4" y="36"/>
                </a:cxn>
                <a:cxn ang="0">
                  <a:pos x="4" y="36"/>
                </a:cxn>
                <a:cxn ang="0">
                  <a:pos x="6" y="34"/>
                </a:cxn>
                <a:cxn ang="0">
                  <a:pos x="8" y="32"/>
                </a:cxn>
                <a:cxn ang="0">
                  <a:pos x="8" y="32"/>
                </a:cxn>
                <a:cxn ang="0">
                  <a:pos x="10" y="22"/>
                </a:cxn>
                <a:cxn ang="0">
                  <a:pos x="14" y="14"/>
                </a:cxn>
                <a:cxn ang="0">
                  <a:pos x="22" y="10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34" y="6"/>
                </a:cxn>
                <a:cxn ang="0">
                  <a:pos x="36" y="4"/>
                </a:cxn>
                <a:cxn ang="0">
                  <a:pos x="36" y="4"/>
                </a:cxn>
                <a:cxn ang="0">
                  <a:pos x="34" y="2"/>
                </a:cxn>
                <a:cxn ang="0">
                  <a:pos x="32" y="0"/>
                </a:cxn>
              </a:cxnLst>
              <a:rect l="0" t="0" r="r" b="b"/>
              <a:pathLst>
                <a:path w="36" h="36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0" y="10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34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6" y="34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22"/>
                  </a:lnTo>
                  <a:lnTo>
                    <a:pt x="14" y="14"/>
                  </a:lnTo>
                  <a:lnTo>
                    <a:pt x="22" y="10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4" y="6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4" y="2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52" name="Freeform 37"/>
            <p:cNvSpPr>
              <a:spLocks noEditPoints="1"/>
            </p:cNvSpPr>
            <p:nvPr/>
          </p:nvSpPr>
          <p:spPr bwMode="auto">
            <a:xfrm>
              <a:off x="3263900" y="3702050"/>
              <a:ext cx="177800" cy="17780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34" y="4"/>
                </a:cxn>
                <a:cxn ang="0">
                  <a:pos x="16" y="16"/>
                </a:cxn>
                <a:cxn ang="0">
                  <a:pos x="4" y="34"/>
                </a:cxn>
                <a:cxn ang="0">
                  <a:pos x="0" y="56"/>
                </a:cxn>
                <a:cxn ang="0">
                  <a:pos x="0" y="68"/>
                </a:cxn>
                <a:cxn ang="0">
                  <a:pos x="10" y="88"/>
                </a:cxn>
                <a:cxn ang="0">
                  <a:pos x="24" y="102"/>
                </a:cxn>
                <a:cxn ang="0">
                  <a:pos x="44" y="110"/>
                </a:cxn>
                <a:cxn ang="0">
                  <a:pos x="56" y="112"/>
                </a:cxn>
                <a:cxn ang="0">
                  <a:pos x="78" y="108"/>
                </a:cxn>
                <a:cxn ang="0">
                  <a:pos x="96" y="96"/>
                </a:cxn>
                <a:cxn ang="0">
                  <a:pos x="108" y="78"/>
                </a:cxn>
                <a:cxn ang="0">
                  <a:pos x="112" y="56"/>
                </a:cxn>
                <a:cxn ang="0">
                  <a:pos x="110" y="44"/>
                </a:cxn>
                <a:cxn ang="0">
                  <a:pos x="102" y="24"/>
                </a:cxn>
                <a:cxn ang="0">
                  <a:pos x="86" y="10"/>
                </a:cxn>
                <a:cxn ang="0">
                  <a:pos x="66" y="2"/>
                </a:cxn>
                <a:cxn ang="0">
                  <a:pos x="56" y="104"/>
                </a:cxn>
                <a:cxn ang="0">
                  <a:pos x="46" y="102"/>
                </a:cxn>
                <a:cxn ang="0">
                  <a:pos x="28" y="96"/>
                </a:cxn>
                <a:cxn ang="0">
                  <a:pos x="16" y="82"/>
                </a:cxn>
                <a:cxn ang="0">
                  <a:pos x="8" y="66"/>
                </a:cxn>
                <a:cxn ang="0">
                  <a:pos x="8" y="56"/>
                </a:cxn>
                <a:cxn ang="0">
                  <a:pos x="12" y="38"/>
                </a:cxn>
                <a:cxn ang="0">
                  <a:pos x="22" y="22"/>
                </a:cxn>
                <a:cxn ang="0">
                  <a:pos x="36" y="12"/>
                </a:cxn>
                <a:cxn ang="0">
                  <a:pos x="56" y="8"/>
                </a:cxn>
                <a:cxn ang="0">
                  <a:pos x="66" y="8"/>
                </a:cxn>
                <a:cxn ang="0">
                  <a:pos x="82" y="16"/>
                </a:cxn>
                <a:cxn ang="0">
                  <a:pos x="96" y="30"/>
                </a:cxn>
                <a:cxn ang="0">
                  <a:pos x="102" y="46"/>
                </a:cxn>
                <a:cxn ang="0">
                  <a:pos x="104" y="56"/>
                </a:cxn>
                <a:cxn ang="0">
                  <a:pos x="100" y="74"/>
                </a:cxn>
                <a:cxn ang="0">
                  <a:pos x="90" y="90"/>
                </a:cxn>
                <a:cxn ang="0">
                  <a:pos x="74" y="100"/>
                </a:cxn>
                <a:cxn ang="0">
                  <a:pos x="56" y="104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0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68"/>
                  </a:lnTo>
                  <a:lnTo>
                    <a:pt x="4" y="78"/>
                  </a:lnTo>
                  <a:lnTo>
                    <a:pt x="10" y="88"/>
                  </a:lnTo>
                  <a:lnTo>
                    <a:pt x="16" y="96"/>
                  </a:lnTo>
                  <a:lnTo>
                    <a:pt x="24" y="102"/>
                  </a:lnTo>
                  <a:lnTo>
                    <a:pt x="34" y="108"/>
                  </a:lnTo>
                  <a:lnTo>
                    <a:pt x="44" y="110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6" y="110"/>
                  </a:lnTo>
                  <a:lnTo>
                    <a:pt x="78" y="108"/>
                  </a:lnTo>
                  <a:lnTo>
                    <a:pt x="86" y="102"/>
                  </a:lnTo>
                  <a:lnTo>
                    <a:pt x="96" y="96"/>
                  </a:lnTo>
                  <a:lnTo>
                    <a:pt x="102" y="88"/>
                  </a:lnTo>
                  <a:lnTo>
                    <a:pt x="108" y="78"/>
                  </a:lnTo>
                  <a:lnTo>
                    <a:pt x="110" y="68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10" y="44"/>
                  </a:lnTo>
                  <a:lnTo>
                    <a:pt x="108" y="34"/>
                  </a:lnTo>
                  <a:lnTo>
                    <a:pt x="102" y="24"/>
                  </a:lnTo>
                  <a:lnTo>
                    <a:pt x="96" y="16"/>
                  </a:lnTo>
                  <a:lnTo>
                    <a:pt x="86" y="10"/>
                  </a:lnTo>
                  <a:lnTo>
                    <a:pt x="78" y="4"/>
                  </a:lnTo>
                  <a:lnTo>
                    <a:pt x="66" y="2"/>
                  </a:lnTo>
                  <a:lnTo>
                    <a:pt x="56" y="0"/>
                  </a:lnTo>
                  <a:close/>
                  <a:moveTo>
                    <a:pt x="56" y="104"/>
                  </a:moveTo>
                  <a:lnTo>
                    <a:pt x="56" y="104"/>
                  </a:lnTo>
                  <a:lnTo>
                    <a:pt x="46" y="102"/>
                  </a:lnTo>
                  <a:lnTo>
                    <a:pt x="36" y="100"/>
                  </a:lnTo>
                  <a:lnTo>
                    <a:pt x="28" y="96"/>
                  </a:lnTo>
                  <a:lnTo>
                    <a:pt x="22" y="90"/>
                  </a:lnTo>
                  <a:lnTo>
                    <a:pt x="16" y="82"/>
                  </a:lnTo>
                  <a:lnTo>
                    <a:pt x="12" y="74"/>
                  </a:lnTo>
                  <a:lnTo>
                    <a:pt x="8" y="6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6"/>
                  </a:lnTo>
                  <a:lnTo>
                    <a:pt x="12" y="38"/>
                  </a:lnTo>
                  <a:lnTo>
                    <a:pt x="16" y="30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6" y="12"/>
                  </a:lnTo>
                  <a:lnTo>
                    <a:pt x="4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66" y="8"/>
                  </a:lnTo>
                  <a:lnTo>
                    <a:pt x="74" y="12"/>
                  </a:lnTo>
                  <a:lnTo>
                    <a:pt x="82" y="16"/>
                  </a:lnTo>
                  <a:lnTo>
                    <a:pt x="90" y="22"/>
                  </a:lnTo>
                  <a:lnTo>
                    <a:pt x="96" y="30"/>
                  </a:lnTo>
                  <a:lnTo>
                    <a:pt x="100" y="38"/>
                  </a:lnTo>
                  <a:lnTo>
                    <a:pt x="102" y="46"/>
                  </a:lnTo>
                  <a:lnTo>
                    <a:pt x="104" y="56"/>
                  </a:lnTo>
                  <a:lnTo>
                    <a:pt x="104" y="56"/>
                  </a:lnTo>
                  <a:lnTo>
                    <a:pt x="102" y="66"/>
                  </a:lnTo>
                  <a:lnTo>
                    <a:pt x="100" y="74"/>
                  </a:lnTo>
                  <a:lnTo>
                    <a:pt x="96" y="82"/>
                  </a:lnTo>
                  <a:lnTo>
                    <a:pt x="90" y="90"/>
                  </a:lnTo>
                  <a:lnTo>
                    <a:pt x="82" y="96"/>
                  </a:lnTo>
                  <a:lnTo>
                    <a:pt x="74" y="100"/>
                  </a:lnTo>
                  <a:lnTo>
                    <a:pt x="66" y="102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grpSp>
        <p:nvGrpSpPr>
          <p:cNvPr id="553" name="Group 15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738011" y="4945392"/>
            <a:ext cx="356399" cy="475199"/>
            <a:chOff x="2387600" y="3587750"/>
            <a:chExt cx="304800" cy="4064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54" name="Freeform 40"/>
            <p:cNvSpPr>
              <a:spLocks noEditPoints="1"/>
            </p:cNvSpPr>
            <p:nvPr/>
          </p:nvSpPr>
          <p:spPr bwMode="auto">
            <a:xfrm>
              <a:off x="2463800" y="3660775"/>
              <a:ext cx="152400" cy="152400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66" y="92"/>
                </a:cxn>
                <a:cxn ang="0">
                  <a:pos x="82" y="82"/>
                </a:cxn>
                <a:cxn ang="0">
                  <a:pos x="92" y="66"/>
                </a:cxn>
                <a:cxn ang="0">
                  <a:pos x="96" y="48"/>
                </a:cxn>
                <a:cxn ang="0">
                  <a:pos x="96" y="38"/>
                </a:cxn>
                <a:cxn ang="0">
                  <a:pos x="88" y="22"/>
                </a:cxn>
                <a:cxn ang="0">
                  <a:pos x="74" y="8"/>
                </a:cxn>
                <a:cxn ang="0">
                  <a:pos x="58" y="0"/>
                </a:cxn>
                <a:cxn ang="0">
                  <a:pos x="48" y="0"/>
                </a:cxn>
                <a:cxn ang="0">
                  <a:pos x="30" y="4"/>
                </a:cxn>
                <a:cxn ang="0">
                  <a:pos x="14" y="14"/>
                </a:cxn>
                <a:cxn ang="0">
                  <a:pos x="4" y="30"/>
                </a:cxn>
                <a:cxn ang="0">
                  <a:pos x="0" y="48"/>
                </a:cxn>
                <a:cxn ang="0">
                  <a:pos x="0" y="58"/>
                </a:cxn>
                <a:cxn ang="0">
                  <a:pos x="8" y="74"/>
                </a:cxn>
                <a:cxn ang="0">
                  <a:pos x="22" y="88"/>
                </a:cxn>
                <a:cxn ang="0">
                  <a:pos x="38" y="94"/>
                </a:cxn>
                <a:cxn ang="0">
                  <a:pos x="48" y="8"/>
                </a:cxn>
                <a:cxn ang="0">
                  <a:pos x="56" y="8"/>
                </a:cxn>
                <a:cxn ang="0">
                  <a:pos x="70" y="14"/>
                </a:cxn>
                <a:cxn ang="0">
                  <a:pos x="82" y="26"/>
                </a:cxn>
                <a:cxn ang="0">
                  <a:pos x="88" y="40"/>
                </a:cxn>
                <a:cxn ang="0">
                  <a:pos x="88" y="48"/>
                </a:cxn>
                <a:cxn ang="0">
                  <a:pos x="84" y="64"/>
                </a:cxn>
                <a:cxn ang="0">
                  <a:pos x="76" y="76"/>
                </a:cxn>
                <a:cxn ang="0">
                  <a:pos x="64" y="84"/>
                </a:cxn>
                <a:cxn ang="0">
                  <a:pos x="48" y="88"/>
                </a:cxn>
                <a:cxn ang="0">
                  <a:pos x="40" y="88"/>
                </a:cxn>
                <a:cxn ang="0">
                  <a:pos x="26" y="82"/>
                </a:cxn>
                <a:cxn ang="0">
                  <a:pos x="14" y="70"/>
                </a:cxn>
                <a:cxn ang="0">
                  <a:pos x="8" y="56"/>
                </a:cxn>
                <a:cxn ang="0">
                  <a:pos x="8" y="48"/>
                </a:cxn>
                <a:cxn ang="0">
                  <a:pos x="12" y="32"/>
                </a:cxn>
                <a:cxn ang="0">
                  <a:pos x="20" y="20"/>
                </a:cxn>
                <a:cxn ang="0">
                  <a:pos x="32" y="12"/>
                </a:cxn>
                <a:cxn ang="0">
                  <a:pos x="48" y="8"/>
                </a:cxn>
              </a:cxnLst>
              <a:rect l="0" t="0" r="r" b="b"/>
              <a:pathLst>
                <a:path w="96" h="96">
                  <a:moveTo>
                    <a:pt x="48" y="96"/>
                  </a:moveTo>
                  <a:lnTo>
                    <a:pt x="48" y="96"/>
                  </a:lnTo>
                  <a:lnTo>
                    <a:pt x="58" y="94"/>
                  </a:lnTo>
                  <a:lnTo>
                    <a:pt x="66" y="92"/>
                  </a:lnTo>
                  <a:lnTo>
                    <a:pt x="74" y="88"/>
                  </a:lnTo>
                  <a:lnTo>
                    <a:pt x="82" y="82"/>
                  </a:lnTo>
                  <a:lnTo>
                    <a:pt x="88" y="74"/>
                  </a:lnTo>
                  <a:lnTo>
                    <a:pt x="92" y="66"/>
                  </a:lnTo>
                  <a:lnTo>
                    <a:pt x="96" y="58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6" y="38"/>
                  </a:lnTo>
                  <a:lnTo>
                    <a:pt x="92" y="30"/>
                  </a:lnTo>
                  <a:lnTo>
                    <a:pt x="88" y="22"/>
                  </a:lnTo>
                  <a:lnTo>
                    <a:pt x="82" y="14"/>
                  </a:lnTo>
                  <a:lnTo>
                    <a:pt x="74" y="8"/>
                  </a:lnTo>
                  <a:lnTo>
                    <a:pt x="66" y="4"/>
                  </a:lnTo>
                  <a:lnTo>
                    <a:pt x="5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8" y="0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8"/>
                  </a:lnTo>
                  <a:lnTo>
                    <a:pt x="4" y="66"/>
                  </a:lnTo>
                  <a:lnTo>
                    <a:pt x="8" y="74"/>
                  </a:lnTo>
                  <a:lnTo>
                    <a:pt x="14" y="82"/>
                  </a:lnTo>
                  <a:lnTo>
                    <a:pt x="22" y="88"/>
                  </a:lnTo>
                  <a:lnTo>
                    <a:pt x="30" y="92"/>
                  </a:lnTo>
                  <a:lnTo>
                    <a:pt x="38" y="94"/>
                  </a:lnTo>
                  <a:lnTo>
                    <a:pt x="48" y="96"/>
                  </a:lnTo>
                  <a:close/>
                  <a:moveTo>
                    <a:pt x="48" y="8"/>
                  </a:moveTo>
                  <a:lnTo>
                    <a:pt x="48" y="8"/>
                  </a:lnTo>
                  <a:lnTo>
                    <a:pt x="56" y="8"/>
                  </a:lnTo>
                  <a:lnTo>
                    <a:pt x="64" y="12"/>
                  </a:lnTo>
                  <a:lnTo>
                    <a:pt x="70" y="14"/>
                  </a:lnTo>
                  <a:lnTo>
                    <a:pt x="76" y="20"/>
                  </a:lnTo>
                  <a:lnTo>
                    <a:pt x="82" y="26"/>
                  </a:lnTo>
                  <a:lnTo>
                    <a:pt x="84" y="32"/>
                  </a:lnTo>
                  <a:lnTo>
                    <a:pt x="88" y="40"/>
                  </a:lnTo>
                  <a:lnTo>
                    <a:pt x="88" y="48"/>
                  </a:lnTo>
                  <a:lnTo>
                    <a:pt x="88" y="48"/>
                  </a:lnTo>
                  <a:lnTo>
                    <a:pt x="88" y="56"/>
                  </a:lnTo>
                  <a:lnTo>
                    <a:pt x="84" y="64"/>
                  </a:lnTo>
                  <a:lnTo>
                    <a:pt x="82" y="70"/>
                  </a:lnTo>
                  <a:lnTo>
                    <a:pt x="76" y="76"/>
                  </a:lnTo>
                  <a:lnTo>
                    <a:pt x="70" y="82"/>
                  </a:lnTo>
                  <a:lnTo>
                    <a:pt x="64" y="84"/>
                  </a:lnTo>
                  <a:lnTo>
                    <a:pt x="56" y="88"/>
                  </a:lnTo>
                  <a:lnTo>
                    <a:pt x="48" y="88"/>
                  </a:lnTo>
                  <a:lnTo>
                    <a:pt x="48" y="88"/>
                  </a:lnTo>
                  <a:lnTo>
                    <a:pt x="40" y="88"/>
                  </a:lnTo>
                  <a:lnTo>
                    <a:pt x="32" y="84"/>
                  </a:lnTo>
                  <a:lnTo>
                    <a:pt x="26" y="82"/>
                  </a:lnTo>
                  <a:lnTo>
                    <a:pt x="20" y="76"/>
                  </a:lnTo>
                  <a:lnTo>
                    <a:pt x="14" y="70"/>
                  </a:lnTo>
                  <a:lnTo>
                    <a:pt x="12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12" y="32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40" y="8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55" name="Freeform 43"/>
            <p:cNvSpPr>
              <a:spLocks noEditPoints="1"/>
            </p:cNvSpPr>
            <p:nvPr/>
          </p:nvSpPr>
          <p:spPr bwMode="auto">
            <a:xfrm>
              <a:off x="2387600" y="3587750"/>
              <a:ext cx="304800" cy="40640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58" y="8"/>
                </a:cxn>
                <a:cxn ang="0">
                  <a:pos x="28" y="28"/>
                </a:cxn>
                <a:cxn ang="0">
                  <a:pos x="8" y="58"/>
                </a:cxn>
                <a:cxn ang="0">
                  <a:pos x="0" y="96"/>
                </a:cxn>
                <a:cxn ang="0">
                  <a:pos x="2" y="118"/>
                </a:cxn>
                <a:cxn ang="0">
                  <a:pos x="18" y="158"/>
                </a:cxn>
                <a:cxn ang="0">
                  <a:pos x="42" y="198"/>
                </a:cxn>
                <a:cxn ang="0">
                  <a:pos x="82" y="250"/>
                </a:cxn>
                <a:cxn ang="0">
                  <a:pos x="86" y="252"/>
                </a:cxn>
                <a:cxn ang="0">
                  <a:pos x="96" y="256"/>
                </a:cxn>
                <a:cxn ang="0">
                  <a:pos x="96" y="256"/>
                </a:cxn>
                <a:cxn ang="0">
                  <a:pos x="106" y="252"/>
                </a:cxn>
                <a:cxn ang="0">
                  <a:pos x="108" y="250"/>
                </a:cxn>
                <a:cxn ang="0">
                  <a:pos x="150" y="198"/>
                </a:cxn>
                <a:cxn ang="0">
                  <a:pos x="174" y="158"/>
                </a:cxn>
                <a:cxn ang="0">
                  <a:pos x="190" y="118"/>
                </a:cxn>
                <a:cxn ang="0">
                  <a:pos x="192" y="96"/>
                </a:cxn>
                <a:cxn ang="0">
                  <a:pos x="184" y="58"/>
                </a:cxn>
                <a:cxn ang="0">
                  <a:pos x="164" y="28"/>
                </a:cxn>
                <a:cxn ang="0">
                  <a:pos x="134" y="8"/>
                </a:cxn>
                <a:cxn ang="0">
                  <a:pos x="96" y="0"/>
                </a:cxn>
                <a:cxn ang="0">
                  <a:pos x="96" y="240"/>
                </a:cxn>
                <a:cxn ang="0">
                  <a:pos x="96" y="240"/>
                </a:cxn>
                <a:cxn ang="0">
                  <a:pos x="94" y="238"/>
                </a:cxn>
                <a:cxn ang="0">
                  <a:pos x="56" y="192"/>
                </a:cxn>
                <a:cxn ang="0">
                  <a:pos x="34" y="156"/>
                </a:cxn>
                <a:cxn ang="0">
                  <a:pos x="18" y="116"/>
                </a:cxn>
                <a:cxn ang="0">
                  <a:pos x="16" y="96"/>
                </a:cxn>
                <a:cxn ang="0">
                  <a:pos x="22" y="64"/>
                </a:cxn>
                <a:cxn ang="0">
                  <a:pos x="40" y="40"/>
                </a:cxn>
                <a:cxn ang="0">
                  <a:pos x="64" y="22"/>
                </a:cxn>
                <a:cxn ang="0">
                  <a:pos x="96" y="16"/>
                </a:cxn>
                <a:cxn ang="0">
                  <a:pos x="112" y="18"/>
                </a:cxn>
                <a:cxn ang="0">
                  <a:pos x="140" y="30"/>
                </a:cxn>
                <a:cxn ang="0">
                  <a:pos x="162" y="52"/>
                </a:cxn>
                <a:cxn ang="0">
                  <a:pos x="174" y="80"/>
                </a:cxn>
                <a:cxn ang="0">
                  <a:pos x="176" y="96"/>
                </a:cxn>
                <a:cxn ang="0">
                  <a:pos x="168" y="136"/>
                </a:cxn>
                <a:cxn ang="0">
                  <a:pos x="148" y="174"/>
                </a:cxn>
                <a:cxn ang="0">
                  <a:pos x="122" y="210"/>
                </a:cxn>
              </a:cxnLst>
              <a:rect l="0" t="0" r="r" b="b"/>
              <a:pathLst>
                <a:path w="192" h="256">
                  <a:moveTo>
                    <a:pt x="96" y="0"/>
                  </a:moveTo>
                  <a:lnTo>
                    <a:pt x="96" y="0"/>
                  </a:lnTo>
                  <a:lnTo>
                    <a:pt x="76" y="2"/>
                  </a:lnTo>
                  <a:lnTo>
                    <a:pt x="58" y="8"/>
                  </a:lnTo>
                  <a:lnTo>
                    <a:pt x="42" y="16"/>
                  </a:lnTo>
                  <a:lnTo>
                    <a:pt x="28" y="28"/>
                  </a:lnTo>
                  <a:lnTo>
                    <a:pt x="16" y="42"/>
                  </a:lnTo>
                  <a:lnTo>
                    <a:pt x="8" y="58"/>
                  </a:lnTo>
                  <a:lnTo>
                    <a:pt x="2" y="7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18"/>
                  </a:lnTo>
                  <a:lnTo>
                    <a:pt x="8" y="138"/>
                  </a:lnTo>
                  <a:lnTo>
                    <a:pt x="18" y="158"/>
                  </a:lnTo>
                  <a:lnTo>
                    <a:pt x="28" y="178"/>
                  </a:lnTo>
                  <a:lnTo>
                    <a:pt x="42" y="198"/>
                  </a:lnTo>
                  <a:lnTo>
                    <a:pt x="56" y="216"/>
                  </a:lnTo>
                  <a:lnTo>
                    <a:pt x="82" y="250"/>
                  </a:lnTo>
                  <a:lnTo>
                    <a:pt x="82" y="250"/>
                  </a:lnTo>
                  <a:lnTo>
                    <a:pt x="86" y="252"/>
                  </a:lnTo>
                  <a:lnTo>
                    <a:pt x="90" y="256"/>
                  </a:lnTo>
                  <a:lnTo>
                    <a:pt x="96" y="256"/>
                  </a:lnTo>
                  <a:lnTo>
                    <a:pt x="96" y="256"/>
                  </a:lnTo>
                  <a:lnTo>
                    <a:pt x="96" y="256"/>
                  </a:lnTo>
                  <a:lnTo>
                    <a:pt x="102" y="256"/>
                  </a:lnTo>
                  <a:lnTo>
                    <a:pt x="106" y="252"/>
                  </a:lnTo>
                  <a:lnTo>
                    <a:pt x="108" y="250"/>
                  </a:lnTo>
                  <a:lnTo>
                    <a:pt x="108" y="250"/>
                  </a:lnTo>
                  <a:lnTo>
                    <a:pt x="136" y="216"/>
                  </a:lnTo>
                  <a:lnTo>
                    <a:pt x="150" y="198"/>
                  </a:lnTo>
                  <a:lnTo>
                    <a:pt x="164" y="178"/>
                  </a:lnTo>
                  <a:lnTo>
                    <a:pt x="174" y="158"/>
                  </a:lnTo>
                  <a:lnTo>
                    <a:pt x="184" y="138"/>
                  </a:lnTo>
                  <a:lnTo>
                    <a:pt x="190" y="118"/>
                  </a:lnTo>
                  <a:lnTo>
                    <a:pt x="192" y="96"/>
                  </a:lnTo>
                  <a:lnTo>
                    <a:pt x="192" y="96"/>
                  </a:lnTo>
                  <a:lnTo>
                    <a:pt x="190" y="76"/>
                  </a:lnTo>
                  <a:lnTo>
                    <a:pt x="184" y="58"/>
                  </a:lnTo>
                  <a:lnTo>
                    <a:pt x="176" y="42"/>
                  </a:lnTo>
                  <a:lnTo>
                    <a:pt x="164" y="28"/>
                  </a:lnTo>
                  <a:lnTo>
                    <a:pt x="150" y="16"/>
                  </a:lnTo>
                  <a:lnTo>
                    <a:pt x="134" y="8"/>
                  </a:lnTo>
                  <a:lnTo>
                    <a:pt x="116" y="2"/>
                  </a:lnTo>
                  <a:lnTo>
                    <a:pt x="96" y="0"/>
                  </a:lnTo>
                  <a:close/>
                  <a:moveTo>
                    <a:pt x="96" y="240"/>
                  </a:moveTo>
                  <a:lnTo>
                    <a:pt x="96" y="240"/>
                  </a:lnTo>
                  <a:lnTo>
                    <a:pt x="96" y="240"/>
                  </a:lnTo>
                  <a:lnTo>
                    <a:pt x="96" y="240"/>
                  </a:lnTo>
                  <a:lnTo>
                    <a:pt x="94" y="238"/>
                  </a:lnTo>
                  <a:lnTo>
                    <a:pt x="94" y="238"/>
                  </a:lnTo>
                  <a:lnTo>
                    <a:pt x="70" y="210"/>
                  </a:lnTo>
                  <a:lnTo>
                    <a:pt x="56" y="192"/>
                  </a:lnTo>
                  <a:lnTo>
                    <a:pt x="44" y="174"/>
                  </a:lnTo>
                  <a:lnTo>
                    <a:pt x="34" y="156"/>
                  </a:lnTo>
                  <a:lnTo>
                    <a:pt x="24" y="136"/>
                  </a:lnTo>
                  <a:lnTo>
                    <a:pt x="18" y="11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2" y="64"/>
                  </a:lnTo>
                  <a:lnTo>
                    <a:pt x="30" y="52"/>
                  </a:lnTo>
                  <a:lnTo>
                    <a:pt x="40" y="40"/>
                  </a:lnTo>
                  <a:lnTo>
                    <a:pt x="52" y="30"/>
                  </a:lnTo>
                  <a:lnTo>
                    <a:pt x="64" y="22"/>
                  </a:lnTo>
                  <a:lnTo>
                    <a:pt x="80" y="18"/>
                  </a:lnTo>
                  <a:lnTo>
                    <a:pt x="96" y="16"/>
                  </a:lnTo>
                  <a:lnTo>
                    <a:pt x="96" y="16"/>
                  </a:lnTo>
                  <a:lnTo>
                    <a:pt x="112" y="18"/>
                  </a:lnTo>
                  <a:lnTo>
                    <a:pt x="128" y="22"/>
                  </a:lnTo>
                  <a:lnTo>
                    <a:pt x="140" y="30"/>
                  </a:lnTo>
                  <a:lnTo>
                    <a:pt x="152" y="40"/>
                  </a:lnTo>
                  <a:lnTo>
                    <a:pt x="162" y="52"/>
                  </a:lnTo>
                  <a:lnTo>
                    <a:pt x="170" y="64"/>
                  </a:lnTo>
                  <a:lnTo>
                    <a:pt x="174" y="80"/>
                  </a:lnTo>
                  <a:lnTo>
                    <a:pt x="176" y="96"/>
                  </a:lnTo>
                  <a:lnTo>
                    <a:pt x="176" y="96"/>
                  </a:lnTo>
                  <a:lnTo>
                    <a:pt x="174" y="116"/>
                  </a:lnTo>
                  <a:lnTo>
                    <a:pt x="168" y="136"/>
                  </a:lnTo>
                  <a:lnTo>
                    <a:pt x="158" y="156"/>
                  </a:lnTo>
                  <a:lnTo>
                    <a:pt x="148" y="174"/>
                  </a:lnTo>
                  <a:lnTo>
                    <a:pt x="134" y="192"/>
                  </a:lnTo>
                  <a:lnTo>
                    <a:pt x="122" y="210"/>
                  </a:lnTo>
                  <a:lnTo>
                    <a:pt x="96" y="2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grpSp>
        <p:nvGrpSpPr>
          <p:cNvPr id="556" name="Group 156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5430596" y="4024694"/>
            <a:ext cx="475199" cy="445499"/>
            <a:chOff x="6400800" y="2800350"/>
            <a:chExt cx="406400" cy="3810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57" name="Freeform 46"/>
            <p:cNvSpPr>
              <a:spLocks noEditPoints="1"/>
            </p:cNvSpPr>
            <p:nvPr/>
          </p:nvSpPr>
          <p:spPr bwMode="auto">
            <a:xfrm>
              <a:off x="6451600" y="2851150"/>
              <a:ext cx="304800" cy="203200"/>
            </a:xfrm>
            <a:custGeom>
              <a:avLst/>
              <a:gdLst/>
              <a:ahLst/>
              <a:cxnLst>
                <a:cxn ang="0">
                  <a:pos x="18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20"/>
                </a:cxn>
                <a:cxn ang="0">
                  <a:pos x="0" y="120"/>
                </a:cxn>
                <a:cxn ang="0">
                  <a:pos x="0" y="124"/>
                </a:cxn>
                <a:cxn ang="0">
                  <a:pos x="2" y="126"/>
                </a:cxn>
                <a:cxn ang="0">
                  <a:pos x="4" y="128"/>
                </a:cxn>
                <a:cxn ang="0">
                  <a:pos x="8" y="128"/>
                </a:cxn>
                <a:cxn ang="0">
                  <a:pos x="184" y="128"/>
                </a:cxn>
                <a:cxn ang="0">
                  <a:pos x="184" y="128"/>
                </a:cxn>
                <a:cxn ang="0">
                  <a:pos x="188" y="128"/>
                </a:cxn>
                <a:cxn ang="0">
                  <a:pos x="190" y="126"/>
                </a:cxn>
                <a:cxn ang="0">
                  <a:pos x="192" y="124"/>
                </a:cxn>
                <a:cxn ang="0">
                  <a:pos x="192" y="120"/>
                </a:cxn>
                <a:cxn ang="0">
                  <a:pos x="192" y="8"/>
                </a:cxn>
                <a:cxn ang="0">
                  <a:pos x="192" y="8"/>
                </a:cxn>
                <a:cxn ang="0">
                  <a:pos x="192" y="4"/>
                </a:cxn>
                <a:cxn ang="0">
                  <a:pos x="190" y="2"/>
                </a:cxn>
                <a:cxn ang="0">
                  <a:pos x="188" y="0"/>
                </a:cxn>
                <a:cxn ang="0">
                  <a:pos x="184" y="0"/>
                </a:cxn>
                <a:cxn ang="0">
                  <a:pos x="184" y="120"/>
                </a:cxn>
                <a:cxn ang="0">
                  <a:pos x="8" y="120"/>
                </a:cxn>
                <a:cxn ang="0">
                  <a:pos x="8" y="8"/>
                </a:cxn>
                <a:cxn ang="0">
                  <a:pos x="184" y="8"/>
                </a:cxn>
                <a:cxn ang="0">
                  <a:pos x="184" y="120"/>
                </a:cxn>
              </a:cxnLst>
              <a:rect l="0" t="0" r="r" b="b"/>
              <a:pathLst>
                <a:path w="192" h="128">
                  <a:moveTo>
                    <a:pt x="184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24"/>
                  </a:lnTo>
                  <a:lnTo>
                    <a:pt x="2" y="126"/>
                  </a:lnTo>
                  <a:lnTo>
                    <a:pt x="4" y="128"/>
                  </a:lnTo>
                  <a:lnTo>
                    <a:pt x="8" y="128"/>
                  </a:lnTo>
                  <a:lnTo>
                    <a:pt x="184" y="128"/>
                  </a:lnTo>
                  <a:lnTo>
                    <a:pt x="184" y="128"/>
                  </a:lnTo>
                  <a:lnTo>
                    <a:pt x="188" y="128"/>
                  </a:lnTo>
                  <a:lnTo>
                    <a:pt x="190" y="126"/>
                  </a:lnTo>
                  <a:lnTo>
                    <a:pt x="192" y="124"/>
                  </a:lnTo>
                  <a:lnTo>
                    <a:pt x="192" y="120"/>
                  </a:lnTo>
                  <a:lnTo>
                    <a:pt x="192" y="8"/>
                  </a:lnTo>
                  <a:lnTo>
                    <a:pt x="192" y="8"/>
                  </a:lnTo>
                  <a:lnTo>
                    <a:pt x="192" y="4"/>
                  </a:lnTo>
                  <a:lnTo>
                    <a:pt x="190" y="2"/>
                  </a:lnTo>
                  <a:lnTo>
                    <a:pt x="188" y="0"/>
                  </a:lnTo>
                  <a:lnTo>
                    <a:pt x="184" y="0"/>
                  </a:lnTo>
                  <a:close/>
                  <a:moveTo>
                    <a:pt x="184" y="120"/>
                  </a:moveTo>
                  <a:lnTo>
                    <a:pt x="8" y="120"/>
                  </a:lnTo>
                  <a:lnTo>
                    <a:pt x="8" y="8"/>
                  </a:lnTo>
                  <a:lnTo>
                    <a:pt x="184" y="8"/>
                  </a:lnTo>
                  <a:lnTo>
                    <a:pt x="184" y="1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58" name="Freeform 49"/>
            <p:cNvSpPr>
              <a:spLocks noEditPoints="1"/>
            </p:cNvSpPr>
            <p:nvPr/>
          </p:nvSpPr>
          <p:spPr bwMode="auto">
            <a:xfrm>
              <a:off x="6400800" y="2800350"/>
              <a:ext cx="406400" cy="3810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4" y="2"/>
                </a:cxn>
                <a:cxn ang="0">
                  <a:pos x="2" y="14"/>
                </a:cxn>
                <a:cxn ang="0">
                  <a:pos x="0" y="184"/>
                </a:cxn>
                <a:cxn ang="0">
                  <a:pos x="2" y="194"/>
                </a:cxn>
                <a:cxn ang="0">
                  <a:pos x="14" y="206"/>
                </a:cxn>
                <a:cxn ang="0">
                  <a:pos x="104" y="208"/>
                </a:cxn>
                <a:cxn ang="0">
                  <a:pos x="54" y="224"/>
                </a:cxn>
                <a:cxn ang="0">
                  <a:pos x="50" y="228"/>
                </a:cxn>
                <a:cxn ang="0">
                  <a:pos x="48" y="232"/>
                </a:cxn>
                <a:cxn ang="0">
                  <a:pos x="50" y="238"/>
                </a:cxn>
                <a:cxn ang="0">
                  <a:pos x="56" y="240"/>
                </a:cxn>
                <a:cxn ang="0">
                  <a:pos x="200" y="240"/>
                </a:cxn>
                <a:cxn ang="0">
                  <a:pos x="206" y="238"/>
                </a:cxn>
                <a:cxn ang="0">
                  <a:pos x="208" y="232"/>
                </a:cxn>
                <a:cxn ang="0">
                  <a:pos x="206" y="228"/>
                </a:cxn>
                <a:cxn ang="0">
                  <a:pos x="152" y="218"/>
                </a:cxn>
                <a:cxn ang="0">
                  <a:pos x="232" y="208"/>
                </a:cxn>
                <a:cxn ang="0">
                  <a:pos x="242" y="206"/>
                </a:cxn>
                <a:cxn ang="0">
                  <a:pos x="254" y="194"/>
                </a:cxn>
                <a:cxn ang="0">
                  <a:pos x="256" y="24"/>
                </a:cxn>
                <a:cxn ang="0">
                  <a:pos x="254" y="14"/>
                </a:cxn>
                <a:cxn ang="0">
                  <a:pos x="242" y="2"/>
                </a:cxn>
                <a:cxn ang="0">
                  <a:pos x="240" y="184"/>
                </a:cxn>
                <a:cxn ang="0">
                  <a:pos x="240" y="188"/>
                </a:cxn>
                <a:cxn ang="0">
                  <a:pos x="236" y="192"/>
                </a:cxn>
                <a:cxn ang="0">
                  <a:pos x="160" y="192"/>
                </a:cxn>
                <a:cxn ang="0">
                  <a:pos x="24" y="192"/>
                </a:cxn>
                <a:cxn ang="0">
                  <a:pos x="20" y="192"/>
                </a:cxn>
                <a:cxn ang="0">
                  <a:pos x="16" y="188"/>
                </a:cxn>
                <a:cxn ang="0">
                  <a:pos x="16" y="24"/>
                </a:cxn>
                <a:cxn ang="0">
                  <a:pos x="16" y="20"/>
                </a:cxn>
                <a:cxn ang="0">
                  <a:pos x="20" y="16"/>
                </a:cxn>
                <a:cxn ang="0">
                  <a:pos x="232" y="16"/>
                </a:cxn>
                <a:cxn ang="0">
                  <a:pos x="236" y="16"/>
                </a:cxn>
                <a:cxn ang="0">
                  <a:pos x="240" y="20"/>
                </a:cxn>
                <a:cxn ang="0">
                  <a:pos x="240" y="184"/>
                </a:cxn>
              </a:cxnLst>
              <a:rect l="0" t="0" r="r" b="b"/>
              <a:pathLst>
                <a:path w="256" h="240">
                  <a:moveTo>
                    <a:pt x="232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8" y="8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2" y="194"/>
                  </a:lnTo>
                  <a:lnTo>
                    <a:pt x="8" y="200"/>
                  </a:lnTo>
                  <a:lnTo>
                    <a:pt x="14" y="206"/>
                  </a:lnTo>
                  <a:lnTo>
                    <a:pt x="24" y="208"/>
                  </a:lnTo>
                  <a:lnTo>
                    <a:pt x="104" y="208"/>
                  </a:lnTo>
                  <a:lnTo>
                    <a:pt x="104" y="218"/>
                  </a:lnTo>
                  <a:lnTo>
                    <a:pt x="54" y="224"/>
                  </a:lnTo>
                  <a:lnTo>
                    <a:pt x="54" y="224"/>
                  </a:lnTo>
                  <a:lnTo>
                    <a:pt x="50" y="228"/>
                  </a:lnTo>
                  <a:lnTo>
                    <a:pt x="48" y="232"/>
                  </a:lnTo>
                  <a:lnTo>
                    <a:pt x="48" y="232"/>
                  </a:lnTo>
                  <a:lnTo>
                    <a:pt x="48" y="236"/>
                  </a:lnTo>
                  <a:lnTo>
                    <a:pt x="50" y="238"/>
                  </a:lnTo>
                  <a:lnTo>
                    <a:pt x="52" y="240"/>
                  </a:lnTo>
                  <a:lnTo>
                    <a:pt x="56" y="240"/>
                  </a:lnTo>
                  <a:lnTo>
                    <a:pt x="200" y="240"/>
                  </a:lnTo>
                  <a:lnTo>
                    <a:pt x="200" y="240"/>
                  </a:lnTo>
                  <a:lnTo>
                    <a:pt x="204" y="240"/>
                  </a:lnTo>
                  <a:lnTo>
                    <a:pt x="206" y="238"/>
                  </a:lnTo>
                  <a:lnTo>
                    <a:pt x="208" y="236"/>
                  </a:lnTo>
                  <a:lnTo>
                    <a:pt x="208" y="232"/>
                  </a:lnTo>
                  <a:lnTo>
                    <a:pt x="208" y="232"/>
                  </a:lnTo>
                  <a:lnTo>
                    <a:pt x="206" y="228"/>
                  </a:lnTo>
                  <a:lnTo>
                    <a:pt x="202" y="224"/>
                  </a:lnTo>
                  <a:lnTo>
                    <a:pt x="152" y="218"/>
                  </a:lnTo>
                  <a:lnTo>
                    <a:pt x="152" y="208"/>
                  </a:lnTo>
                  <a:lnTo>
                    <a:pt x="232" y="208"/>
                  </a:lnTo>
                  <a:lnTo>
                    <a:pt x="232" y="208"/>
                  </a:lnTo>
                  <a:lnTo>
                    <a:pt x="242" y="206"/>
                  </a:lnTo>
                  <a:lnTo>
                    <a:pt x="248" y="200"/>
                  </a:lnTo>
                  <a:lnTo>
                    <a:pt x="254" y="194"/>
                  </a:lnTo>
                  <a:lnTo>
                    <a:pt x="256" y="184"/>
                  </a:lnTo>
                  <a:lnTo>
                    <a:pt x="256" y="24"/>
                  </a:lnTo>
                  <a:lnTo>
                    <a:pt x="256" y="24"/>
                  </a:lnTo>
                  <a:lnTo>
                    <a:pt x="254" y="14"/>
                  </a:lnTo>
                  <a:lnTo>
                    <a:pt x="248" y="8"/>
                  </a:lnTo>
                  <a:lnTo>
                    <a:pt x="242" y="2"/>
                  </a:lnTo>
                  <a:lnTo>
                    <a:pt x="232" y="0"/>
                  </a:lnTo>
                  <a:close/>
                  <a:moveTo>
                    <a:pt x="240" y="184"/>
                  </a:moveTo>
                  <a:lnTo>
                    <a:pt x="240" y="184"/>
                  </a:lnTo>
                  <a:lnTo>
                    <a:pt x="240" y="188"/>
                  </a:lnTo>
                  <a:lnTo>
                    <a:pt x="238" y="190"/>
                  </a:lnTo>
                  <a:lnTo>
                    <a:pt x="236" y="192"/>
                  </a:lnTo>
                  <a:lnTo>
                    <a:pt x="232" y="192"/>
                  </a:lnTo>
                  <a:lnTo>
                    <a:pt x="160" y="192"/>
                  </a:lnTo>
                  <a:lnTo>
                    <a:pt x="96" y="192"/>
                  </a:lnTo>
                  <a:lnTo>
                    <a:pt x="24" y="192"/>
                  </a:lnTo>
                  <a:lnTo>
                    <a:pt x="24" y="192"/>
                  </a:lnTo>
                  <a:lnTo>
                    <a:pt x="20" y="192"/>
                  </a:lnTo>
                  <a:lnTo>
                    <a:pt x="18" y="190"/>
                  </a:lnTo>
                  <a:lnTo>
                    <a:pt x="16" y="188"/>
                  </a:lnTo>
                  <a:lnTo>
                    <a:pt x="16" y="18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232" y="16"/>
                  </a:lnTo>
                  <a:lnTo>
                    <a:pt x="232" y="16"/>
                  </a:lnTo>
                  <a:lnTo>
                    <a:pt x="236" y="16"/>
                  </a:lnTo>
                  <a:lnTo>
                    <a:pt x="238" y="18"/>
                  </a:lnTo>
                  <a:lnTo>
                    <a:pt x="240" y="20"/>
                  </a:lnTo>
                  <a:lnTo>
                    <a:pt x="240" y="24"/>
                  </a:lnTo>
                  <a:lnTo>
                    <a:pt x="240" y="1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grpSp>
        <p:nvGrpSpPr>
          <p:cNvPr id="559" name="Group 159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3604053" y="3994995"/>
            <a:ext cx="326699" cy="475199"/>
            <a:chOff x="4838700" y="2774950"/>
            <a:chExt cx="279400" cy="4064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60" name="Freeform 60"/>
            <p:cNvSpPr>
              <a:spLocks noEditPoints="1"/>
            </p:cNvSpPr>
            <p:nvPr/>
          </p:nvSpPr>
          <p:spPr bwMode="auto">
            <a:xfrm>
              <a:off x="4838700" y="2774950"/>
              <a:ext cx="279400" cy="406400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54" y="6"/>
                </a:cxn>
                <a:cxn ang="0">
                  <a:pos x="26" y="26"/>
                </a:cxn>
                <a:cxn ang="0">
                  <a:pos x="6" y="54"/>
                </a:cxn>
                <a:cxn ang="0">
                  <a:pos x="0" y="88"/>
                </a:cxn>
                <a:cxn ang="0">
                  <a:pos x="2" y="100"/>
                </a:cxn>
                <a:cxn ang="0">
                  <a:pos x="16" y="138"/>
                </a:cxn>
                <a:cxn ang="0">
                  <a:pos x="40" y="184"/>
                </a:cxn>
                <a:cxn ang="0">
                  <a:pos x="50" y="214"/>
                </a:cxn>
                <a:cxn ang="0">
                  <a:pos x="62" y="246"/>
                </a:cxn>
                <a:cxn ang="0">
                  <a:pos x="76" y="254"/>
                </a:cxn>
                <a:cxn ang="0">
                  <a:pos x="88" y="256"/>
                </a:cxn>
                <a:cxn ang="0">
                  <a:pos x="108" y="252"/>
                </a:cxn>
                <a:cxn ang="0">
                  <a:pos x="118" y="238"/>
                </a:cxn>
                <a:cxn ang="0">
                  <a:pos x="136" y="184"/>
                </a:cxn>
                <a:cxn ang="0">
                  <a:pos x="146" y="162"/>
                </a:cxn>
                <a:cxn ang="0">
                  <a:pos x="172" y="112"/>
                </a:cxn>
                <a:cxn ang="0">
                  <a:pos x="176" y="88"/>
                </a:cxn>
                <a:cxn ang="0">
                  <a:pos x="174" y="70"/>
                </a:cxn>
                <a:cxn ang="0">
                  <a:pos x="160" y="38"/>
                </a:cxn>
                <a:cxn ang="0">
                  <a:pos x="138" y="16"/>
                </a:cxn>
                <a:cxn ang="0">
                  <a:pos x="106" y="2"/>
                </a:cxn>
                <a:cxn ang="0">
                  <a:pos x="108" y="218"/>
                </a:cxn>
                <a:cxn ang="0">
                  <a:pos x="70" y="222"/>
                </a:cxn>
                <a:cxn ang="0">
                  <a:pos x="64" y="208"/>
                </a:cxn>
                <a:cxn ang="0">
                  <a:pos x="114" y="200"/>
                </a:cxn>
                <a:cxn ang="0">
                  <a:pos x="112" y="208"/>
                </a:cxn>
                <a:cxn ang="0">
                  <a:pos x="108" y="218"/>
                </a:cxn>
                <a:cxn ang="0">
                  <a:pos x="62" y="200"/>
                </a:cxn>
                <a:cxn ang="0">
                  <a:pos x="120" y="184"/>
                </a:cxn>
                <a:cxn ang="0">
                  <a:pos x="116" y="192"/>
                </a:cxn>
                <a:cxn ang="0">
                  <a:pos x="88" y="240"/>
                </a:cxn>
                <a:cxn ang="0">
                  <a:pos x="82" y="240"/>
                </a:cxn>
                <a:cxn ang="0">
                  <a:pos x="76" y="236"/>
                </a:cxn>
                <a:cxn ang="0">
                  <a:pos x="106" y="226"/>
                </a:cxn>
                <a:cxn ang="0">
                  <a:pos x="102" y="234"/>
                </a:cxn>
                <a:cxn ang="0">
                  <a:pos x="94" y="240"/>
                </a:cxn>
                <a:cxn ang="0">
                  <a:pos x="126" y="168"/>
                </a:cxn>
                <a:cxn ang="0">
                  <a:pos x="50" y="168"/>
                </a:cxn>
                <a:cxn ang="0">
                  <a:pos x="38" y="142"/>
                </a:cxn>
                <a:cxn ang="0">
                  <a:pos x="18" y="100"/>
                </a:cxn>
                <a:cxn ang="0">
                  <a:pos x="16" y="88"/>
                </a:cxn>
                <a:cxn ang="0">
                  <a:pos x="22" y="60"/>
                </a:cxn>
                <a:cxn ang="0">
                  <a:pos x="38" y="38"/>
                </a:cxn>
                <a:cxn ang="0">
                  <a:pos x="60" y="22"/>
                </a:cxn>
                <a:cxn ang="0">
                  <a:pos x="88" y="16"/>
                </a:cxn>
                <a:cxn ang="0">
                  <a:pos x="102" y="18"/>
                </a:cxn>
                <a:cxn ang="0">
                  <a:pos x="128" y="28"/>
                </a:cxn>
                <a:cxn ang="0">
                  <a:pos x="148" y="48"/>
                </a:cxn>
                <a:cxn ang="0">
                  <a:pos x="158" y="74"/>
                </a:cxn>
                <a:cxn ang="0">
                  <a:pos x="160" y="88"/>
                </a:cxn>
                <a:cxn ang="0">
                  <a:pos x="154" y="114"/>
                </a:cxn>
                <a:cxn ang="0">
                  <a:pos x="138" y="142"/>
                </a:cxn>
              </a:cxnLst>
              <a:rect l="0" t="0" r="r" b="b"/>
              <a:pathLst>
                <a:path w="176" h="256">
                  <a:moveTo>
                    <a:pt x="88" y="0"/>
                  </a:moveTo>
                  <a:lnTo>
                    <a:pt x="88" y="0"/>
                  </a:lnTo>
                  <a:lnTo>
                    <a:pt x="70" y="2"/>
                  </a:lnTo>
                  <a:lnTo>
                    <a:pt x="54" y="6"/>
                  </a:lnTo>
                  <a:lnTo>
                    <a:pt x="38" y="16"/>
                  </a:lnTo>
                  <a:lnTo>
                    <a:pt x="26" y="26"/>
                  </a:lnTo>
                  <a:lnTo>
                    <a:pt x="16" y="38"/>
                  </a:lnTo>
                  <a:lnTo>
                    <a:pt x="6" y="54"/>
                  </a:lnTo>
                  <a:lnTo>
                    <a:pt x="2" y="7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100"/>
                  </a:lnTo>
                  <a:lnTo>
                    <a:pt x="4" y="112"/>
                  </a:lnTo>
                  <a:lnTo>
                    <a:pt x="16" y="138"/>
                  </a:lnTo>
                  <a:lnTo>
                    <a:pt x="30" y="162"/>
                  </a:lnTo>
                  <a:lnTo>
                    <a:pt x="40" y="184"/>
                  </a:lnTo>
                  <a:lnTo>
                    <a:pt x="40" y="184"/>
                  </a:lnTo>
                  <a:lnTo>
                    <a:pt x="50" y="214"/>
                  </a:lnTo>
                  <a:lnTo>
                    <a:pt x="58" y="238"/>
                  </a:lnTo>
                  <a:lnTo>
                    <a:pt x="62" y="246"/>
                  </a:lnTo>
                  <a:lnTo>
                    <a:pt x="68" y="252"/>
                  </a:lnTo>
                  <a:lnTo>
                    <a:pt x="76" y="254"/>
                  </a:lnTo>
                  <a:lnTo>
                    <a:pt x="88" y="256"/>
                  </a:lnTo>
                  <a:lnTo>
                    <a:pt x="88" y="256"/>
                  </a:lnTo>
                  <a:lnTo>
                    <a:pt x="100" y="254"/>
                  </a:lnTo>
                  <a:lnTo>
                    <a:pt x="108" y="252"/>
                  </a:lnTo>
                  <a:lnTo>
                    <a:pt x="114" y="246"/>
                  </a:lnTo>
                  <a:lnTo>
                    <a:pt x="118" y="238"/>
                  </a:lnTo>
                  <a:lnTo>
                    <a:pt x="126" y="214"/>
                  </a:lnTo>
                  <a:lnTo>
                    <a:pt x="136" y="184"/>
                  </a:lnTo>
                  <a:lnTo>
                    <a:pt x="136" y="184"/>
                  </a:lnTo>
                  <a:lnTo>
                    <a:pt x="146" y="162"/>
                  </a:lnTo>
                  <a:lnTo>
                    <a:pt x="160" y="138"/>
                  </a:lnTo>
                  <a:lnTo>
                    <a:pt x="172" y="112"/>
                  </a:lnTo>
                  <a:lnTo>
                    <a:pt x="174" y="100"/>
                  </a:lnTo>
                  <a:lnTo>
                    <a:pt x="176" y="88"/>
                  </a:lnTo>
                  <a:lnTo>
                    <a:pt x="176" y="88"/>
                  </a:lnTo>
                  <a:lnTo>
                    <a:pt x="174" y="70"/>
                  </a:lnTo>
                  <a:lnTo>
                    <a:pt x="170" y="54"/>
                  </a:lnTo>
                  <a:lnTo>
                    <a:pt x="160" y="38"/>
                  </a:lnTo>
                  <a:lnTo>
                    <a:pt x="150" y="26"/>
                  </a:lnTo>
                  <a:lnTo>
                    <a:pt x="138" y="16"/>
                  </a:lnTo>
                  <a:lnTo>
                    <a:pt x="122" y="6"/>
                  </a:lnTo>
                  <a:lnTo>
                    <a:pt x="106" y="2"/>
                  </a:lnTo>
                  <a:lnTo>
                    <a:pt x="88" y="0"/>
                  </a:lnTo>
                  <a:close/>
                  <a:moveTo>
                    <a:pt x="108" y="218"/>
                  </a:moveTo>
                  <a:lnTo>
                    <a:pt x="70" y="222"/>
                  </a:lnTo>
                  <a:lnTo>
                    <a:pt x="70" y="222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4" y="206"/>
                  </a:lnTo>
                  <a:lnTo>
                    <a:pt x="114" y="200"/>
                  </a:lnTo>
                  <a:lnTo>
                    <a:pt x="114" y="200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08" y="218"/>
                  </a:lnTo>
                  <a:close/>
                  <a:moveTo>
                    <a:pt x="62" y="200"/>
                  </a:moveTo>
                  <a:lnTo>
                    <a:pt x="62" y="200"/>
                  </a:lnTo>
                  <a:lnTo>
                    <a:pt x="56" y="184"/>
                  </a:lnTo>
                  <a:lnTo>
                    <a:pt x="120" y="184"/>
                  </a:lnTo>
                  <a:lnTo>
                    <a:pt x="120" y="184"/>
                  </a:lnTo>
                  <a:lnTo>
                    <a:pt x="116" y="192"/>
                  </a:lnTo>
                  <a:lnTo>
                    <a:pt x="62" y="200"/>
                  </a:lnTo>
                  <a:close/>
                  <a:moveTo>
                    <a:pt x="88" y="240"/>
                  </a:moveTo>
                  <a:lnTo>
                    <a:pt x="88" y="240"/>
                  </a:lnTo>
                  <a:lnTo>
                    <a:pt x="82" y="240"/>
                  </a:lnTo>
                  <a:lnTo>
                    <a:pt x="78" y="238"/>
                  </a:lnTo>
                  <a:lnTo>
                    <a:pt x="76" y="236"/>
                  </a:lnTo>
                  <a:lnTo>
                    <a:pt x="72" y="230"/>
                  </a:lnTo>
                  <a:lnTo>
                    <a:pt x="106" y="226"/>
                  </a:lnTo>
                  <a:lnTo>
                    <a:pt x="106" y="226"/>
                  </a:lnTo>
                  <a:lnTo>
                    <a:pt x="102" y="234"/>
                  </a:lnTo>
                  <a:lnTo>
                    <a:pt x="98" y="238"/>
                  </a:lnTo>
                  <a:lnTo>
                    <a:pt x="94" y="240"/>
                  </a:lnTo>
                  <a:lnTo>
                    <a:pt x="88" y="240"/>
                  </a:lnTo>
                  <a:close/>
                  <a:moveTo>
                    <a:pt x="126" y="168"/>
                  </a:moveTo>
                  <a:lnTo>
                    <a:pt x="50" y="168"/>
                  </a:lnTo>
                  <a:lnTo>
                    <a:pt x="50" y="168"/>
                  </a:lnTo>
                  <a:lnTo>
                    <a:pt x="38" y="142"/>
                  </a:lnTo>
                  <a:lnTo>
                    <a:pt x="38" y="142"/>
                  </a:lnTo>
                  <a:lnTo>
                    <a:pt x="22" y="114"/>
                  </a:lnTo>
                  <a:lnTo>
                    <a:pt x="18" y="100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8" y="74"/>
                  </a:lnTo>
                  <a:lnTo>
                    <a:pt x="22" y="60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48" y="28"/>
                  </a:lnTo>
                  <a:lnTo>
                    <a:pt x="60" y="22"/>
                  </a:lnTo>
                  <a:lnTo>
                    <a:pt x="74" y="18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102" y="18"/>
                  </a:lnTo>
                  <a:lnTo>
                    <a:pt x="116" y="22"/>
                  </a:lnTo>
                  <a:lnTo>
                    <a:pt x="128" y="28"/>
                  </a:lnTo>
                  <a:lnTo>
                    <a:pt x="138" y="38"/>
                  </a:lnTo>
                  <a:lnTo>
                    <a:pt x="148" y="48"/>
                  </a:lnTo>
                  <a:lnTo>
                    <a:pt x="154" y="60"/>
                  </a:lnTo>
                  <a:lnTo>
                    <a:pt x="158" y="74"/>
                  </a:lnTo>
                  <a:lnTo>
                    <a:pt x="160" y="88"/>
                  </a:lnTo>
                  <a:lnTo>
                    <a:pt x="160" y="88"/>
                  </a:lnTo>
                  <a:lnTo>
                    <a:pt x="158" y="100"/>
                  </a:lnTo>
                  <a:lnTo>
                    <a:pt x="154" y="114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6" y="1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61" name="Freeform 66"/>
            <p:cNvSpPr>
              <a:spLocks/>
            </p:cNvSpPr>
            <p:nvPr/>
          </p:nvSpPr>
          <p:spPr bwMode="auto">
            <a:xfrm>
              <a:off x="4902200" y="2838450"/>
              <a:ext cx="82550" cy="82550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0" y="4"/>
                </a:cxn>
                <a:cxn ang="0">
                  <a:pos x="22" y="8"/>
                </a:cxn>
                <a:cxn ang="0">
                  <a:pos x="14" y="14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0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6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8" y="40"/>
                </a:cxn>
                <a:cxn ang="0">
                  <a:pos x="12" y="32"/>
                </a:cxn>
                <a:cxn ang="0">
                  <a:pos x="14" y="26"/>
                </a:cxn>
                <a:cxn ang="0">
                  <a:pos x="20" y="20"/>
                </a:cxn>
                <a:cxn ang="0">
                  <a:pos x="26" y="14"/>
                </a:cxn>
                <a:cxn ang="0">
                  <a:pos x="32" y="12"/>
                </a:cxn>
                <a:cxn ang="0">
                  <a:pos x="40" y="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50" y="6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0" y="2"/>
                </a:cxn>
                <a:cxn ang="0">
                  <a:pos x="48" y="0"/>
                </a:cxn>
              </a:cxnLst>
              <a:rect l="0" t="0" r="r" b="b"/>
              <a:pathLst>
                <a:path w="52" h="52">
                  <a:moveTo>
                    <a:pt x="48" y="0"/>
                  </a:moveTo>
                  <a:lnTo>
                    <a:pt x="48" y="0"/>
                  </a:lnTo>
                  <a:lnTo>
                    <a:pt x="38" y="0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12" y="32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62" name="Freeform 67"/>
            <p:cNvSpPr>
              <a:spLocks/>
            </p:cNvSpPr>
            <p:nvPr/>
          </p:nvSpPr>
          <p:spPr bwMode="auto">
            <a:xfrm>
              <a:off x="4902200" y="2838450"/>
              <a:ext cx="82550" cy="82550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0" y="4"/>
                </a:cxn>
                <a:cxn ang="0">
                  <a:pos x="22" y="8"/>
                </a:cxn>
                <a:cxn ang="0">
                  <a:pos x="14" y="14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0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6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8" y="40"/>
                </a:cxn>
                <a:cxn ang="0">
                  <a:pos x="12" y="32"/>
                </a:cxn>
                <a:cxn ang="0">
                  <a:pos x="14" y="26"/>
                </a:cxn>
                <a:cxn ang="0">
                  <a:pos x="20" y="20"/>
                </a:cxn>
                <a:cxn ang="0">
                  <a:pos x="26" y="14"/>
                </a:cxn>
                <a:cxn ang="0">
                  <a:pos x="32" y="12"/>
                </a:cxn>
                <a:cxn ang="0">
                  <a:pos x="40" y="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50" y="6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0" y="2"/>
                </a:cxn>
                <a:cxn ang="0">
                  <a:pos x="48" y="0"/>
                </a:cxn>
              </a:cxnLst>
              <a:rect l="0" t="0" r="r" b="b"/>
              <a:pathLst>
                <a:path w="52" h="52">
                  <a:moveTo>
                    <a:pt x="48" y="0"/>
                  </a:moveTo>
                  <a:lnTo>
                    <a:pt x="48" y="0"/>
                  </a:lnTo>
                  <a:lnTo>
                    <a:pt x="38" y="0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12" y="32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grpSp>
        <p:nvGrpSpPr>
          <p:cNvPr id="563" name="Group 16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678611" y="4054396"/>
            <a:ext cx="475199" cy="356399"/>
            <a:chOff x="2336800" y="2825750"/>
            <a:chExt cx="406400" cy="3048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64" name="Freeform 92"/>
            <p:cNvSpPr>
              <a:spLocks noEditPoints="1"/>
            </p:cNvSpPr>
            <p:nvPr/>
          </p:nvSpPr>
          <p:spPr bwMode="auto">
            <a:xfrm>
              <a:off x="2336800" y="2825750"/>
              <a:ext cx="406400" cy="304800"/>
            </a:xfrm>
            <a:custGeom>
              <a:avLst/>
              <a:gdLst/>
              <a:ahLst/>
              <a:cxnLst>
                <a:cxn ang="0">
                  <a:pos x="252" y="80"/>
                </a:cxn>
                <a:cxn ang="0">
                  <a:pos x="212" y="16"/>
                </a:cxn>
                <a:cxn ang="0">
                  <a:pos x="212" y="16"/>
                </a:cxn>
                <a:cxn ang="0">
                  <a:pos x="206" y="8"/>
                </a:cxn>
                <a:cxn ang="0">
                  <a:pos x="200" y="4"/>
                </a:cxn>
                <a:cxn ang="0">
                  <a:pos x="192" y="2"/>
                </a:cxn>
                <a:cxn ang="0">
                  <a:pos x="184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0" y="2"/>
                </a:cxn>
                <a:cxn ang="0">
                  <a:pos x="10" y="10"/>
                </a:cxn>
                <a:cxn ang="0">
                  <a:pos x="2" y="20"/>
                </a:cxn>
                <a:cxn ang="0">
                  <a:pos x="0" y="26"/>
                </a:cxn>
                <a:cxn ang="0">
                  <a:pos x="0" y="32"/>
                </a:cxn>
                <a:cxn ang="0">
                  <a:pos x="0" y="160"/>
                </a:cxn>
                <a:cxn ang="0">
                  <a:pos x="0" y="160"/>
                </a:cxn>
                <a:cxn ang="0">
                  <a:pos x="0" y="166"/>
                </a:cxn>
                <a:cxn ang="0">
                  <a:pos x="2" y="172"/>
                </a:cxn>
                <a:cxn ang="0">
                  <a:pos x="10" y="182"/>
                </a:cxn>
                <a:cxn ang="0">
                  <a:pos x="20" y="190"/>
                </a:cxn>
                <a:cxn ang="0">
                  <a:pos x="26" y="192"/>
                </a:cxn>
                <a:cxn ang="0">
                  <a:pos x="32" y="192"/>
                </a:cxn>
                <a:cxn ang="0">
                  <a:pos x="184" y="192"/>
                </a:cxn>
                <a:cxn ang="0">
                  <a:pos x="184" y="192"/>
                </a:cxn>
                <a:cxn ang="0">
                  <a:pos x="192" y="190"/>
                </a:cxn>
                <a:cxn ang="0">
                  <a:pos x="200" y="188"/>
                </a:cxn>
                <a:cxn ang="0">
                  <a:pos x="206" y="184"/>
                </a:cxn>
                <a:cxn ang="0">
                  <a:pos x="212" y="176"/>
                </a:cxn>
                <a:cxn ang="0">
                  <a:pos x="252" y="112"/>
                </a:cxn>
                <a:cxn ang="0">
                  <a:pos x="252" y="112"/>
                </a:cxn>
                <a:cxn ang="0">
                  <a:pos x="254" y="104"/>
                </a:cxn>
                <a:cxn ang="0">
                  <a:pos x="256" y="96"/>
                </a:cxn>
                <a:cxn ang="0">
                  <a:pos x="254" y="88"/>
                </a:cxn>
                <a:cxn ang="0">
                  <a:pos x="252" y="80"/>
                </a:cxn>
                <a:cxn ang="0">
                  <a:pos x="238" y="104"/>
                </a:cxn>
                <a:cxn ang="0">
                  <a:pos x="198" y="168"/>
                </a:cxn>
                <a:cxn ang="0">
                  <a:pos x="198" y="168"/>
                </a:cxn>
                <a:cxn ang="0">
                  <a:pos x="192" y="174"/>
                </a:cxn>
                <a:cxn ang="0">
                  <a:pos x="184" y="176"/>
                </a:cxn>
                <a:cxn ang="0">
                  <a:pos x="32" y="176"/>
                </a:cxn>
                <a:cxn ang="0">
                  <a:pos x="32" y="176"/>
                </a:cxn>
                <a:cxn ang="0">
                  <a:pos x="26" y="174"/>
                </a:cxn>
                <a:cxn ang="0">
                  <a:pos x="20" y="172"/>
                </a:cxn>
                <a:cxn ang="0">
                  <a:pos x="18" y="166"/>
                </a:cxn>
                <a:cxn ang="0">
                  <a:pos x="16" y="160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18" y="26"/>
                </a:cxn>
                <a:cxn ang="0">
                  <a:pos x="20" y="20"/>
                </a:cxn>
                <a:cxn ang="0">
                  <a:pos x="26" y="18"/>
                </a:cxn>
                <a:cxn ang="0">
                  <a:pos x="32" y="16"/>
                </a:cxn>
                <a:cxn ang="0">
                  <a:pos x="184" y="16"/>
                </a:cxn>
                <a:cxn ang="0">
                  <a:pos x="184" y="16"/>
                </a:cxn>
                <a:cxn ang="0">
                  <a:pos x="192" y="18"/>
                </a:cxn>
                <a:cxn ang="0">
                  <a:pos x="198" y="24"/>
                </a:cxn>
                <a:cxn ang="0">
                  <a:pos x="238" y="88"/>
                </a:cxn>
                <a:cxn ang="0">
                  <a:pos x="238" y="88"/>
                </a:cxn>
                <a:cxn ang="0">
                  <a:pos x="240" y="92"/>
                </a:cxn>
                <a:cxn ang="0">
                  <a:pos x="240" y="96"/>
                </a:cxn>
                <a:cxn ang="0">
                  <a:pos x="240" y="100"/>
                </a:cxn>
                <a:cxn ang="0">
                  <a:pos x="238" y="104"/>
                </a:cxn>
              </a:cxnLst>
              <a:rect l="0" t="0" r="r" b="b"/>
              <a:pathLst>
                <a:path w="256" h="192">
                  <a:moveTo>
                    <a:pt x="252" y="80"/>
                  </a:moveTo>
                  <a:lnTo>
                    <a:pt x="212" y="16"/>
                  </a:lnTo>
                  <a:lnTo>
                    <a:pt x="212" y="16"/>
                  </a:lnTo>
                  <a:lnTo>
                    <a:pt x="206" y="8"/>
                  </a:lnTo>
                  <a:lnTo>
                    <a:pt x="200" y="4"/>
                  </a:lnTo>
                  <a:lnTo>
                    <a:pt x="192" y="2"/>
                  </a:lnTo>
                  <a:lnTo>
                    <a:pt x="184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0" y="10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66"/>
                  </a:lnTo>
                  <a:lnTo>
                    <a:pt x="2" y="172"/>
                  </a:lnTo>
                  <a:lnTo>
                    <a:pt x="10" y="182"/>
                  </a:lnTo>
                  <a:lnTo>
                    <a:pt x="20" y="190"/>
                  </a:lnTo>
                  <a:lnTo>
                    <a:pt x="26" y="192"/>
                  </a:lnTo>
                  <a:lnTo>
                    <a:pt x="32" y="192"/>
                  </a:lnTo>
                  <a:lnTo>
                    <a:pt x="184" y="192"/>
                  </a:lnTo>
                  <a:lnTo>
                    <a:pt x="184" y="192"/>
                  </a:lnTo>
                  <a:lnTo>
                    <a:pt x="192" y="190"/>
                  </a:lnTo>
                  <a:lnTo>
                    <a:pt x="200" y="188"/>
                  </a:lnTo>
                  <a:lnTo>
                    <a:pt x="206" y="184"/>
                  </a:lnTo>
                  <a:lnTo>
                    <a:pt x="212" y="176"/>
                  </a:lnTo>
                  <a:lnTo>
                    <a:pt x="252" y="112"/>
                  </a:lnTo>
                  <a:lnTo>
                    <a:pt x="252" y="112"/>
                  </a:lnTo>
                  <a:lnTo>
                    <a:pt x="254" y="104"/>
                  </a:lnTo>
                  <a:lnTo>
                    <a:pt x="256" y="96"/>
                  </a:lnTo>
                  <a:lnTo>
                    <a:pt x="254" y="88"/>
                  </a:lnTo>
                  <a:lnTo>
                    <a:pt x="252" y="80"/>
                  </a:lnTo>
                  <a:close/>
                  <a:moveTo>
                    <a:pt x="238" y="104"/>
                  </a:moveTo>
                  <a:lnTo>
                    <a:pt x="198" y="168"/>
                  </a:lnTo>
                  <a:lnTo>
                    <a:pt x="198" y="168"/>
                  </a:lnTo>
                  <a:lnTo>
                    <a:pt x="192" y="174"/>
                  </a:lnTo>
                  <a:lnTo>
                    <a:pt x="184" y="176"/>
                  </a:lnTo>
                  <a:lnTo>
                    <a:pt x="32" y="176"/>
                  </a:lnTo>
                  <a:lnTo>
                    <a:pt x="32" y="176"/>
                  </a:lnTo>
                  <a:lnTo>
                    <a:pt x="26" y="174"/>
                  </a:lnTo>
                  <a:lnTo>
                    <a:pt x="20" y="172"/>
                  </a:lnTo>
                  <a:lnTo>
                    <a:pt x="18" y="166"/>
                  </a:lnTo>
                  <a:lnTo>
                    <a:pt x="16" y="16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8" y="26"/>
                  </a:lnTo>
                  <a:lnTo>
                    <a:pt x="20" y="20"/>
                  </a:lnTo>
                  <a:lnTo>
                    <a:pt x="26" y="18"/>
                  </a:lnTo>
                  <a:lnTo>
                    <a:pt x="32" y="16"/>
                  </a:lnTo>
                  <a:lnTo>
                    <a:pt x="184" y="16"/>
                  </a:lnTo>
                  <a:lnTo>
                    <a:pt x="184" y="16"/>
                  </a:lnTo>
                  <a:lnTo>
                    <a:pt x="192" y="18"/>
                  </a:lnTo>
                  <a:lnTo>
                    <a:pt x="198" y="24"/>
                  </a:lnTo>
                  <a:lnTo>
                    <a:pt x="238" y="88"/>
                  </a:lnTo>
                  <a:lnTo>
                    <a:pt x="238" y="88"/>
                  </a:lnTo>
                  <a:lnTo>
                    <a:pt x="240" y="92"/>
                  </a:lnTo>
                  <a:lnTo>
                    <a:pt x="240" y="96"/>
                  </a:lnTo>
                  <a:lnTo>
                    <a:pt x="240" y="100"/>
                  </a:lnTo>
                  <a:lnTo>
                    <a:pt x="238" y="1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65" name="Freeform 95"/>
            <p:cNvSpPr>
              <a:spLocks noEditPoints="1"/>
            </p:cNvSpPr>
            <p:nvPr/>
          </p:nvSpPr>
          <p:spPr bwMode="auto">
            <a:xfrm>
              <a:off x="2590800" y="2940050"/>
              <a:ext cx="76200" cy="762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14" y="2"/>
                </a:cxn>
                <a:cxn ang="0">
                  <a:pos x="8" y="8"/>
                </a:cxn>
                <a:cxn ang="0">
                  <a:pos x="2" y="1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34"/>
                </a:cxn>
                <a:cxn ang="0">
                  <a:pos x="8" y="40"/>
                </a:cxn>
                <a:cxn ang="0">
                  <a:pos x="14" y="46"/>
                </a:cxn>
                <a:cxn ang="0">
                  <a:pos x="24" y="48"/>
                </a:cxn>
                <a:cxn ang="0">
                  <a:pos x="24" y="48"/>
                </a:cxn>
                <a:cxn ang="0">
                  <a:pos x="34" y="46"/>
                </a:cxn>
                <a:cxn ang="0">
                  <a:pos x="40" y="40"/>
                </a:cxn>
                <a:cxn ang="0">
                  <a:pos x="46" y="3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6" y="14"/>
                </a:cxn>
                <a:cxn ang="0">
                  <a:pos x="40" y="8"/>
                </a:cxn>
                <a:cxn ang="0">
                  <a:pos x="34" y="2"/>
                </a:cxn>
                <a:cxn ang="0">
                  <a:pos x="24" y="0"/>
                </a:cxn>
                <a:cxn ang="0">
                  <a:pos x="24" y="40"/>
                </a:cxn>
                <a:cxn ang="0">
                  <a:pos x="24" y="40"/>
                </a:cxn>
                <a:cxn ang="0">
                  <a:pos x="18" y="38"/>
                </a:cxn>
                <a:cxn ang="0">
                  <a:pos x="12" y="36"/>
                </a:cxn>
                <a:cxn ang="0">
                  <a:pos x="10" y="30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18"/>
                </a:cxn>
                <a:cxn ang="0">
                  <a:pos x="12" y="12"/>
                </a:cxn>
                <a:cxn ang="0">
                  <a:pos x="18" y="1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30" y="10"/>
                </a:cxn>
                <a:cxn ang="0">
                  <a:pos x="36" y="12"/>
                </a:cxn>
                <a:cxn ang="0">
                  <a:pos x="38" y="18"/>
                </a:cxn>
                <a:cxn ang="0">
                  <a:pos x="40" y="24"/>
                </a:cxn>
                <a:cxn ang="0">
                  <a:pos x="40" y="24"/>
                </a:cxn>
                <a:cxn ang="0">
                  <a:pos x="38" y="30"/>
                </a:cxn>
                <a:cxn ang="0">
                  <a:pos x="36" y="36"/>
                </a:cxn>
                <a:cxn ang="0">
                  <a:pos x="30" y="38"/>
                </a:cxn>
                <a:cxn ang="0">
                  <a:pos x="24" y="40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lnTo>
                    <a:pt x="24" y="0"/>
                  </a:lnTo>
                  <a:lnTo>
                    <a:pt x="14" y="2"/>
                  </a:lnTo>
                  <a:lnTo>
                    <a:pt x="8" y="8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4"/>
                  </a:lnTo>
                  <a:lnTo>
                    <a:pt x="8" y="40"/>
                  </a:lnTo>
                  <a:lnTo>
                    <a:pt x="14" y="46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34" y="46"/>
                  </a:lnTo>
                  <a:lnTo>
                    <a:pt x="40" y="40"/>
                  </a:lnTo>
                  <a:lnTo>
                    <a:pt x="46" y="3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14"/>
                  </a:lnTo>
                  <a:lnTo>
                    <a:pt x="40" y="8"/>
                  </a:lnTo>
                  <a:lnTo>
                    <a:pt x="34" y="2"/>
                  </a:lnTo>
                  <a:lnTo>
                    <a:pt x="24" y="0"/>
                  </a:lnTo>
                  <a:close/>
                  <a:moveTo>
                    <a:pt x="24" y="40"/>
                  </a:moveTo>
                  <a:lnTo>
                    <a:pt x="24" y="40"/>
                  </a:lnTo>
                  <a:lnTo>
                    <a:pt x="18" y="38"/>
                  </a:lnTo>
                  <a:lnTo>
                    <a:pt x="12" y="36"/>
                  </a:lnTo>
                  <a:lnTo>
                    <a:pt x="10" y="30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18"/>
                  </a:lnTo>
                  <a:lnTo>
                    <a:pt x="12" y="12"/>
                  </a:lnTo>
                  <a:lnTo>
                    <a:pt x="18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30" y="10"/>
                  </a:lnTo>
                  <a:lnTo>
                    <a:pt x="36" y="12"/>
                  </a:lnTo>
                  <a:lnTo>
                    <a:pt x="38" y="18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38" y="30"/>
                  </a:lnTo>
                  <a:lnTo>
                    <a:pt x="36" y="36"/>
                  </a:lnTo>
                  <a:lnTo>
                    <a:pt x="30" y="38"/>
                  </a:lnTo>
                  <a:lnTo>
                    <a:pt x="24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grpSp>
        <p:nvGrpSpPr>
          <p:cNvPr id="566" name="Group 166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4480200" y="3044598"/>
            <a:ext cx="475199" cy="475199"/>
            <a:chOff x="5588000" y="1962150"/>
            <a:chExt cx="406400" cy="4064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67" name="Freeform 106"/>
            <p:cNvSpPr>
              <a:spLocks noEditPoints="1"/>
            </p:cNvSpPr>
            <p:nvPr/>
          </p:nvSpPr>
          <p:spPr bwMode="auto">
            <a:xfrm>
              <a:off x="5588000" y="1962150"/>
              <a:ext cx="406400" cy="406400"/>
            </a:xfrm>
            <a:custGeom>
              <a:avLst/>
              <a:gdLst/>
              <a:ahLst/>
              <a:cxnLst>
                <a:cxn ang="0">
                  <a:pos x="214" y="86"/>
                </a:cxn>
                <a:cxn ang="0">
                  <a:pos x="230" y="54"/>
                </a:cxn>
                <a:cxn ang="0">
                  <a:pos x="210" y="30"/>
                </a:cxn>
                <a:cxn ang="0">
                  <a:pos x="194" y="26"/>
                </a:cxn>
                <a:cxn ang="0">
                  <a:pos x="160" y="38"/>
                </a:cxn>
                <a:cxn ang="0">
                  <a:pos x="150" y="4"/>
                </a:cxn>
                <a:cxn ang="0">
                  <a:pos x="118" y="0"/>
                </a:cxn>
                <a:cxn ang="0">
                  <a:pos x="102" y="12"/>
                </a:cxn>
                <a:cxn ang="0">
                  <a:pos x="66" y="28"/>
                </a:cxn>
                <a:cxn ang="0">
                  <a:pos x="56" y="26"/>
                </a:cxn>
                <a:cxn ang="0">
                  <a:pos x="30" y="46"/>
                </a:cxn>
                <a:cxn ang="0">
                  <a:pos x="28" y="66"/>
                </a:cxn>
                <a:cxn ang="0">
                  <a:pos x="12" y="102"/>
                </a:cxn>
                <a:cxn ang="0">
                  <a:pos x="0" y="112"/>
                </a:cxn>
                <a:cxn ang="0">
                  <a:pos x="0" y="144"/>
                </a:cxn>
                <a:cxn ang="0">
                  <a:pos x="38" y="160"/>
                </a:cxn>
                <a:cxn ang="0">
                  <a:pos x="28" y="190"/>
                </a:cxn>
                <a:cxn ang="0">
                  <a:pos x="30" y="210"/>
                </a:cxn>
                <a:cxn ang="0">
                  <a:pos x="56" y="230"/>
                </a:cxn>
                <a:cxn ang="0">
                  <a:pos x="86" y="214"/>
                </a:cxn>
                <a:cxn ang="0">
                  <a:pos x="102" y="244"/>
                </a:cxn>
                <a:cxn ang="0">
                  <a:pos x="118" y="256"/>
                </a:cxn>
                <a:cxn ang="0">
                  <a:pos x="150" y="252"/>
                </a:cxn>
                <a:cxn ang="0">
                  <a:pos x="160" y="218"/>
                </a:cxn>
                <a:cxn ang="0">
                  <a:pos x="194" y="230"/>
                </a:cxn>
                <a:cxn ang="0">
                  <a:pos x="210" y="226"/>
                </a:cxn>
                <a:cxn ang="0">
                  <a:pos x="230" y="202"/>
                </a:cxn>
                <a:cxn ang="0">
                  <a:pos x="214" y="170"/>
                </a:cxn>
                <a:cxn ang="0">
                  <a:pos x="248" y="152"/>
                </a:cxn>
                <a:cxn ang="0">
                  <a:pos x="256" y="118"/>
                </a:cxn>
                <a:cxn ang="0">
                  <a:pos x="248" y="104"/>
                </a:cxn>
                <a:cxn ang="0">
                  <a:pos x="208" y="148"/>
                </a:cxn>
                <a:cxn ang="0">
                  <a:pos x="200" y="162"/>
                </a:cxn>
                <a:cxn ang="0">
                  <a:pos x="200" y="214"/>
                </a:cxn>
                <a:cxn ang="0">
                  <a:pos x="170" y="198"/>
                </a:cxn>
                <a:cxn ang="0">
                  <a:pos x="154" y="204"/>
                </a:cxn>
                <a:cxn ang="0">
                  <a:pos x="138" y="240"/>
                </a:cxn>
                <a:cxn ang="0">
                  <a:pos x="108" y="208"/>
                </a:cxn>
                <a:cxn ang="0">
                  <a:pos x="94" y="200"/>
                </a:cxn>
                <a:cxn ang="0">
                  <a:pos x="78" y="202"/>
                </a:cxn>
                <a:cxn ang="0">
                  <a:pos x="54" y="178"/>
                </a:cxn>
                <a:cxn ang="0">
                  <a:pos x="52" y="154"/>
                </a:cxn>
                <a:cxn ang="0">
                  <a:pos x="16" y="138"/>
                </a:cxn>
                <a:cxn ang="0">
                  <a:pos x="48" y="108"/>
                </a:cxn>
                <a:cxn ang="0">
                  <a:pos x="56" y="94"/>
                </a:cxn>
                <a:cxn ang="0">
                  <a:pos x="56" y="42"/>
                </a:cxn>
                <a:cxn ang="0">
                  <a:pos x="86" y="58"/>
                </a:cxn>
                <a:cxn ang="0">
                  <a:pos x="102" y="52"/>
                </a:cxn>
                <a:cxn ang="0">
                  <a:pos x="118" y="16"/>
                </a:cxn>
                <a:cxn ang="0">
                  <a:pos x="148" y="48"/>
                </a:cxn>
                <a:cxn ang="0">
                  <a:pos x="162" y="56"/>
                </a:cxn>
                <a:cxn ang="0">
                  <a:pos x="178" y="54"/>
                </a:cxn>
                <a:cxn ang="0">
                  <a:pos x="202" y="78"/>
                </a:cxn>
                <a:cxn ang="0">
                  <a:pos x="204" y="102"/>
                </a:cxn>
                <a:cxn ang="0">
                  <a:pos x="240" y="118"/>
                </a:cxn>
              </a:cxnLst>
              <a:rect l="0" t="0" r="r" b="b"/>
              <a:pathLst>
                <a:path w="256" h="256">
                  <a:moveTo>
                    <a:pt x="244" y="102"/>
                  </a:moveTo>
                  <a:lnTo>
                    <a:pt x="218" y="96"/>
                  </a:lnTo>
                  <a:lnTo>
                    <a:pt x="218" y="96"/>
                  </a:lnTo>
                  <a:lnTo>
                    <a:pt x="214" y="86"/>
                  </a:lnTo>
                  <a:lnTo>
                    <a:pt x="228" y="66"/>
                  </a:lnTo>
                  <a:lnTo>
                    <a:pt x="228" y="66"/>
                  </a:lnTo>
                  <a:lnTo>
                    <a:pt x="230" y="60"/>
                  </a:lnTo>
                  <a:lnTo>
                    <a:pt x="230" y="54"/>
                  </a:lnTo>
                  <a:lnTo>
                    <a:pt x="230" y="50"/>
                  </a:lnTo>
                  <a:lnTo>
                    <a:pt x="226" y="46"/>
                  </a:lnTo>
                  <a:lnTo>
                    <a:pt x="210" y="30"/>
                  </a:lnTo>
                  <a:lnTo>
                    <a:pt x="210" y="30"/>
                  </a:lnTo>
                  <a:lnTo>
                    <a:pt x="206" y="26"/>
                  </a:lnTo>
                  <a:lnTo>
                    <a:pt x="200" y="26"/>
                  </a:lnTo>
                  <a:lnTo>
                    <a:pt x="200" y="26"/>
                  </a:lnTo>
                  <a:lnTo>
                    <a:pt x="194" y="26"/>
                  </a:lnTo>
                  <a:lnTo>
                    <a:pt x="190" y="28"/>
                  </a:lnTo>
                  <a:lnTo>
                    <a:pt x="170" y="42"/>
                  </a:lnTo>
                  <a:lnTo>
                    <a:pt x="170" y="42"/>
                  </a:lnTo>
                  <a:lnTo>
                    <a:pt x="160" y="38"/>
                  </a:lnTo>
                  <a:lnTo>
                    <a:pt x="154" y="12"/>
                  </a:lnTo>
                  <a:lnTo>
                    <a:pt x="154" y="12"/>
                  </a:lnTo>
                  <a:lnTo>
                    <a:pt x="152" y="8"/>
                  </a:lnTo>
                  <a:lnTo>
                    <a:pt x="150" y="4"/>
                  </a:lnTo>
                  <a:lnTo>
                    <a:pt x="144" y="0"/>
                  </a:lnTo>
                  <a:lnTo>
                    <a:pt x="138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12" y="0"/>
                  </a:lnTo>
                  <a:lnTo>
                    <a:pt x="106" y="4"/>
                  </a:lnTo>
                  <a:lnTo>
                    <a:pt x="104" y="8"/>
                  </a:lnTo>
                  <a:lnTo>
                    <a:pt x="102" y="12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86" y="42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2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0" y="26"/>
                  </a:lnTo>
                  <a:lnTo>
                    <a:pt x="46" y="30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26" y="50"/>
                  </a:lnTo>
                  <a:lnTo>
                    <a:pt x="26" y="54"/>
                  </a:lnTo>
                  <a:lnTo>
                    <a:pt x="26" y="60"/>
                  </a:lnTo>
                  <a:lnTo>
                    <a:pt x="28" y="66"/>
                  </a:lnTo>
                  <a:lnTo>
                    <a:pt x="42" y="86"/>
                  </a:lnTo>
                  <a:lnTo>
                    <a:pt x="42" y="86"/>
                  </a:lnTo>
                  <a:lnTo>
                    <a:pt x="38" y="96"/>
                  </a:lnTo>
                  <a:lnTo>
                    <a:pt x="12" y="102"/>
                  </a:lnTo>
                  <a:lnTo>
                    <a:pt x="12" y="102"/>
                  </a:lnTo>
                  <a:lnTo>
                    <a:pt x="8" y="104"/>
                  </a:lnTo>
                  <a:lnTo>
                    <a:pt x="4" y="106"/>
                  </a:lnTo>
                  <a:lnTo>
                    <a:pt x="0" y="112"/>
                  </a:lnTo>
                  <a:lnTo>
                    <a:pt x="0" y="118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0" y="144"/>
                  </a:lnTo>
                  <a:lnTo>
                    <a:pt x="4" y="150"/>
                  </a:lnTo>
                  <a:lnTo>
                    <a:pt x="8" y="152"/>
                  </a:lnTo>
                  <a:lnTo>
                    <a:pt x="12" y="154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42" y="170"/>
                  </a:lnTo>
                  <a:lnTo>
                    <a:pt x="28" y="190"/>
                  </a:lnTo>
                  <a:lnTo>
                    <a:pt x="28" y="190"/>
                  </a:lnTo>
                  <a:lnTo>
                    <a:pt x="26" y="196"/>
                  </a:lnTo>
                  <a:lnTo>
                    <a:pt x="26" y="202"/>
                  </a:lnTo>
                  <a:lnTo>
                    <a:pt x="26" y="206"/>
                  </a:lnTo>
                  <a:lnTo>
                    <a:pt x="30" y="210"/>
                  </a:lnTo>
                  <a:lnTo>
                    <a:pt x="46" y="226"/>
                  </a:lnTo>
                  <a:lnTo>
                    <a:pt x="46" y="226"/>
                  </a:lnTo>
                  <a:lnTo>
                    <a:pt x="50" y="230"/>
                  </a:lnTo>
                  <a:lnTo>
                    <a:pt x="56" y="230"/>
                  </a:lnTo>
                  <a:lnTo>
                    <a:pt x="56" y="230"/>
                  </a:lnTo>
                  <a:lnTo>
                    <a:pt x="62" y="230"/>
                  </a:lnTo>
                  <a:lnTo>
                    <a:pt x="66" y="228"/>
                  </a:lnTo>
                  <a:lnTo>
                    <a:pt x="86" y="214"/>
                  </a:lnTo>
                  <a:lnTo>
                    <a:pt x="86" y="214"/>
                  </a:lnTo>
                  <a:lnTo>
                    <a:pt x="96" y="218"/>
                  </a:lnTo>
                  <a:lnTo>
                    <a:pt x="102" y="244"/>
                  </a:lnTo>
                  <a:lnTo>
                    <a:pt x="102" y="244"/>
                  </a:lnTo>
                  <a:lnTo>
                    <a:pt x="104" y="248"/>
                  </a:lnTo>
                  <a:lnTo>
                    <a:pt x="106" y="252"/>
                  </a:lnTo>
                  <a:lnTo>
                    <a:pt x="112" y="256"/>
                  </a:lnTo>
                  <a:lnTo>
                    <a:pt x="118" y="256"/>
                  </a:lnTo>
                  <a:lnTo>
                    <a:pt x="138" y="256"/>
                  </a:lnTo>
                  <a:lnTo>
                    <a:pt x="138" y="256"/>
                  </a:lnTo>
                  <a:lnTo>
                    <a:pt x="144" y="256"/>
                  </a:lnTo>
                  <a:lnTo>
                    <a:pt x="150" y="252"/>
                  </a:lnTo>
                  <a:lnTo>
                    <a:pt x="152" y="248"/>
                  </a:lnTo>
                  <a:lnTo>
                    <a:pt x="154" y="244"/>
                  </a:lnTo>
                  <a:lnTo>
                    <a:pt x="160" y="218"/>
                  </a:lnTo>
                  <a:lnTo>
                    <a:pt x="160" y="218"/>
                  </a:lnTo>
                  <a:lnTo>
                    <a:pt x="170" y="214"/>
                  </a:lnTo>
                  <a:lnTo>
                    <a:pt x="190" y="228"/>
                  </a:lnTo>
                  <a:lnTo>
                    <a:pt x="190" y="228"/>
                  </a:lnTo>
                  <a:lnTo>
                    <a:pt x="194" y="230"/>
                  </a:lnTo>
                  <a:lnTo>
                    <a:pt x="200" y="230"/>
                  </a:lnTo>
                  <a:lnTo>
                    <a:pt x="200" y="230"/>
                  </a:lnTo>
                  <a:lnTo>
                    <a:pt x="206" y="230"/>
                  </a:lnTo>
                  <a:lnTo>
                    <a:pt x="210" y="226"/>
                  </a:lnTo>
                  <a:lnTo>
                    <a:pt x="226" y="210"/>
                  </a:lnTo>
                  <a:lnTo>
                    <a:pt x="226" y="210"/>
                  </a:lnTo>
                  <a:lnTo>
                    <a:pt x="230" y="206"/>
                  </a:lnTo>
                  <a:lnTo>
                    <a:pt x="230" y="202"/>
                  </a:lnTo>
                  <a:lnTo>
                    <a:pt x="230" y="196"/>
                  </a:lnTo>
                  <a:lnTo>
                    <a:pt x="228" y="19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8" y="160"/>
                  </a:lnTo>
                  <a:lnTo>
                    <a:pt x="244" y="154"/>
                  </a:lnTo>
                  <a:lnTo>
                    <a:pt x="244" y="154"/>
                  </a:lnTo>
                  <a:lnTo>
                    <a:pt x="248" y="152"/>
                  </a:lnTo>
                  <a:lnTo>
                    <a:pt x="252" y="150"/>
                  </a:lnTo>
                  <a:lnTo>
                    <a:pt x="256" y="144"/>
                  </a:lnTo>
                  <a:lnTo>
                    <a:pt x="256" y="138"/>
                  </a:lnTo>
                  <a:lnTo>
                    <a:pt x="256" y="118"/>
                  </a:lnTo>
                  <a:lnTo>
                    <a:pt x="256" y="118"/>
                  </a:lnTo>
                  <a:lnTo>
                    <a:pt x="256" y="112"/>
                  </a:lnTo>
                  <a:lnTo>
                    <a:pt x="252" y="106"/>
                  </a:lnTo>
                  <a:lnTo>
                    <a:pt x="248" y="104"/>
                  </a:lnTo>
                  <a:lnTo>
                    <a:pt x="244" y="102"/>
                  </a:lnTo>
                  <a:close/>
                  <a:moveTo>
                    <a:pt x="216" y="144"/>
                  </a:moveTo>
                  <a:lnTo>
                    <a:pt x="216" y="144"/>
                  </a:lnTo>
                  <a:lnTo>
                    <a:pt x="208" y="148"/>
                  </a:lnTo>
                  <a:lnTo>
                    <a:pt x="204" y="154"/>
                  </a:lnTo>
                  <a:lnTo>
                    <a:pt x="204" y="154"/>
                  </a:lnTo>
                  <a:lnTo>
                    <a:pt x="200" y="162"/>
                  </a:lnTo>
                  <a:lnTo>
                    <a:pt x="200" y="162"/>
                  </a:lnTo>
                  <a:lnTo>
                    <a:pt x="198" y="170"/>
                  </a:lnTo>
                  <a:lnTo>
                    <a:pt x="202" y="178"/>
                  </a:lnTo>
                  <a:lnTo>
                    <a:pt x="214" y="200"/>
                  </a:lnTo>
                  <a:lnTo>
                    <a:pt x="200" y="214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4" y="198"/>
                  </a:lnTo>
                  <a:lnTo>
                    <a:pt x="170" y="198"/>
                  </a:lnTo>
                  <a:lnTo>
                    <a:pt x="170" y="198"/>
                  </a:lnTo>
                  <a:lnTo>
                    <a:pt x="162" y="200"/>
                  </a:lnTo>
                  <a:lnTo>
                    <a:pt x="162" y="200"/>
                  </a:lnTo>
                  <a:lnTo>
                    <a:pt x="154" y="204"/>
                  </a:lnTo>
                  <a:lnTo>
                    <a:pt x="154" y="204"/>
                  </a:lnTo>
                  <a:lnTo>
                    <a:pt x="148" y="208"/>
                  </a:lnTo>
                  <a:lnTo>
                    <a:pt x="144" y="216"/>
                  </a:lnTo>
                  <a:lnTo>
                    <a:pt x="138" y="240"/>
                  </a:lnTo>
                  <a:lnTo>
                    <a:pt x="118" y="240"/>
                  </a:lnTo>
                  <a:lnTo>
                    <a:pt x="112" y="216"/>
                  </a:lnTo>
                  <a:lnTo>
                    <a:pt x="112" y="216"/>
                  </a:lnTo>
                  <a:lnTo>
                    <a:pt x="108" y="208"/>
                  </a:lnTo>
                  <a:lnTo>
                    <a:pt x="102" y="204"/>
                  </a:lnTo>
                  <a:lnTo>
                    <a:pt x="102" y="204"/>
                  </a:lnTo>
                  <a:lnTo>
                    <a:pt x="94" y="200"/>
                  </a:lnTo>
                  <a:lnTo>
                    <a:pt x="94" y="200"/>
                  </a:lnTo>
                  <a:lnTo>
                    <a:pt x="86" y="198"/>
                  </a:lnTo>
                  <a:lnTo>
                    <a:pt x="86" y="198"/>
                  </a:lnTo>
                  <a:lnTo>
                    <a:pt x="82" y="198"/>
                  </a:lnTo>
                  <a:lnTo>
                    <a:pt x="78" y="202"/>
                  </a:lnTo>
                  <a:lnTo>
                    <a:pt x="56" y="214"/>
                  </a:lnTo>
                  <a:lnTo>
                    <a:pt x="42" y="200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8" y="170"/>
                  </a:lnTo>
                  <a:lnTo>
                    <a:pt x="56" y="162"/>
                  </a:lnTo>
                  <a:lnTo>
                    <a:pt x="56" y="162"/>
                  </a:lnTo>
                  <a:lnTo>
                    <a:pt x="52" y="154"/>
                  </a:lnTo>
                  <a:lnTo>
                    <a:pt x="52" y="154"/>
                  </a:lnTo>
                  <a:lnTo>
                    <a:pt x="48" y="148"/>
                  </a:lnTo>
                  <a:lnTo>
                    <a:pt x="40" y="144"/>
                  </a:lnTo>
                  <a:lnTo>
                    <a:pt x="16" y="138"/>
                  </a:lnTo>
                  <a:lnTo>
                    <a:pt x="16" y="118"/>
                  </a:lnTo>
                  <a:lnTo>
                    <a:pt x="40" y="112"/>
                  </a:lnTo>
                  <a:lnTo>
                    <a:pt x="40" y="112"/>
                  </a:lnTo>
                  <a:lnTo>
                    <a:pt x="48" y="108"/>
                  </a:lnTo>
                  <a:lnTo>
                    <a:pt x="52" y="102"/>
                  </a:lnTo>
                  <a:lnTo>
                    <a:pt x="52" y="102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8" y="86"/>
                  </a:lnTo>
                  <a:lnTo>
                    <a:pt x="54" y="78"/>
                  </a:lnTo>
                  <a:lnTo>
                    <a:pt x="42" y="56"/>
                  </a:lnTo>
                  <a:lnTo>
                    <a:pt x="56" y="42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82" y="58"/>
                  </a:lnTo>
                  <a:lnTo>
                    <a:pt x="86" y="58"/>
                  </a:lnTo>
                  <a:lnTo>
                    <a:pt x="86" y="58"/>
                  </a:lnTo>
                  <a:lnTo>
                    <a:pt x="94" y="56"/>
                  </a:lnTo>
                  <a:lnTo>
                    <a:pt x="94" y="56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8" y="48"/>
                  </a:lnTo>
                  <a:lnTo>
                    <a:pt x="112" y="40"/>
                  </a:lnTo>
                  <a:lnTo>
                    <a:pt x="118" y="16"/>
                  </a:lnTo>
                  <a:lnTo>
                    <a:pt x="138" y="16"/>
                  </a:lnTo>
                  <a:lnTo>
                    <a:pt x="144" y="40"/>
                  </a:lnTo>
                  <a:lnTo>
                    <a:pt x="144" y="40"/>
                  </a:lnTo>
                  <a:lnTo>
                    <a:pt x="148" y="48"/>
                  </a:lnTo>
                  <a:lnTo>
                    <a:pt x="154" y="52"/>
                  </a:lnTo>
                  <a:lnTo>
                    <a:pt x="154" y="52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70" y="58"/>
                  </a:lnTo>
                  <a:lnTo>
                    <a:pt x="170" y="58"/>
                  </a:lnTo>
                  <a:lnTo>
                    <a:pt x="174" y="58"/>
                  </a:lnTo>
                  <a:lnTo>
                    <a:pt x="178" y="54"/>
                  </a:lnTo>
                  <a:lnTo>
                    <a:pt x="200" y="42"/>
                  </a:lnTo>
                  <a:lnTo>
                    <a:pt x="214" y="56"/>
                  </a:lnTo>
                  <a:lnTo>
                    <a:pt x="202" y="78"/>
                  </a:lnTo>
                  <a:lnTo>
                    <a:pt x="202" y="78"/>
                  </a:lnTo>
                  <a:lnTo>
                    <a:pt x="198" y="86"/>
                  </a:lnTo>
                  <a:lnTo>
                    <a:pt x="200" y="94"/>
                  </a:lnTo>
                  <a:lnTo>
                    <a:pt x="200" y="94"/>
                  </a:lnTo>
                  <a:lnTo>
                    <a:pt x="204" y="102"/>
                  </a:lnTo>
                  <a:lnTo>
                    <a:pt x="204" y="102"/>
                  </a:lnTo>
                  <a:lnTo>
                    <a:pt x="208" y="108"/>
                  </a:lnTo>
                  <a:lnTo>
                    <a:pt x="216" y="112"/>
                  </a:lnTo>
                  <a:lnTo>
                    <a:pt x="240" y="118"/>
                  </a:lnTo>
                  <a:lnTo>
                    <a:pt x="240" y="138"/>
                  </a:lnTo>
                  <a:lnTo>
                    <a:pt x="216" y="1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68" name="Freeform 109"/>
            <p:cNvSpPr>
              <a:spLocks noEditPoints="1"/>
            </p:cNvSpPr>
            <p:nvPr/>
          </p:nvSpPr>
          <p:spPr bwMode="auto">
            <a:xfrm>
              <a:off x="5702300" y="2076450"/>
              <a:ext cx="177800" cy="17780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34" y="4"/>
                </a:cxn>
                <a:cxn ang="0">
                  <a:pos x="16" y="16"/>
                </a:cxn>
                <a:cxn ang="0">
                  <a:pos x="4" y="34"/>
                </a:cxn>
                <a:cxn ang="0">
                  <a:pos x="0" y="56"/>
                </a:cxn>
                <a:cxn ang="0">
                  <a:pos x="2" y="68"/>
                </a:cxn>
                <a:cxn ang="0">
                  <a:pos x="10" y="88"/>
                </a:cxn>
                <a:cxn ang="0">
                  <a:pos x="24" y="102"/>
                </a:cxn>
                <a:cxn ang="0">
                  <a:pos x="44" y="110"/>
                </a:cxn>
                <a:cxn ang="0">
                  <a:pos x="56" y="112"/>
                </a:cxn>
                <a:cxn ang="0">
                  <a:pos x="78" y="108"/>
                </a:cxn>
                <a:cxn ang="0">
                  <a:pos x="96" y="96"/>
                </a:cxn>
                <a:cxn ang="0">
                  <a:pos x="108" y="78"/>
                </a:cxn>
                <a:cxn ang="0">
                  <a:pos x="112" y="56"/>
                </a:cxn>
                <a:cxn ang="0">
                  <a:pos x="110" y="44"/>
                </a:cxn>
                <a:cxn ang="0">
                  <a:pos x="102" y="24"/>
                </a:cxn>
                <a:cxn ang="0">
                  <a:pos x="88" y="10"/>
                </a:cxn>
                <a:cxn ang="0">
                  <a:pos x="68" y="2"/>
                </a:cxn>
                <a:cxn ang="0">
                  <a:pos x="56" y="104"/>
                </a:cxn>
                <a:cxn ang="0">
                  <a:pos x="46" y="104"/>
                </a:cxn>
                <a:cxn ang="0">
                  <a:pos x="28" y="96"/>
                </a:cxn>
                <a:cxn ang="0">
                  <a:pos x="16" y="84"/>
                </a:cxn>
                <a:cxn ang="0">
                  <a:pos x="8" y="66"/>
                </a:cxn>
                <a:cxn ang="0">
                  <a:pos x="8" y="56"/>
                </a:cxn>
                <a:cxn ang="0">
                  <a:pos x="10" y="36"/>
                </a:cxn>
                <a:cxn ang="0">
                  <a:pos x="22" y="22"/>
                </a:cxn>
                <a:cxn ang="0">
                  <a:pos x="36" y="10"/>
                </a:cxn>
                <a:cxn ang="0">
                  <a:pos x="56" y="6"/>
                </a:cxn>
                <a:cxn ang="0">
                  <a:pos x="66" y="8"/>
                </a:cxn>
                <a:cxn ang="0">
                  <a:pos x="84" y="16"/>
                </a:cxn>
                <a:cxn ang="0">
                  <a:pos x="96" y="28"/>
                </a:cxn>
                <a:cxn ang="0">
                  <a:pos x="104" y="46"/>
                </a:cxn>
                <a:cxn ang="0">
                  <a:pos x="106" y="56"/>
                </a:cxn>
                <a:cxn ang="0">
                  <a:pos x="102" y="76"/>
                </a:cxn>
                <a:cxn ang="0">
                  <a:pos x="90" y="90"/>
                </a:cxn>
                <a:cxn ang="0">
                  <a:pos x="76" y="102"/>
                </a:cxn>
                <a:cxn ang="0">
                  <a:pos x="56" y="104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68"/>
                  </a:lnTo>
                  <a:lnTo>
                    <a:pt x="4" y="78"/>
                  </a:lnTo>
                  <a:lnTo>
                    <a:pt x="10" y="88"/>
                  </a:lnTo>
                  <a:lnTo>
                    <a:pt x="16" y="96"/>
                  </a:lnTo>
                  <a:lnTo>
                    <a:pt x="24" y="102"/>
                  </a:lnTo>
                  <a:lnTo>
                    <a:pt x="34" y="108"/>
                  </a:lnTo>
                  <a:lnTo>
                    <a:pt x="44" y="110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8" y="110"/>
                  </a:lnTo>
                  <a:lnTo>
                    <a:pt x="78" y="108"/>
                  </a:lnTo>
                  <a:lnTo>
                    <a:pt x="88" y="102"/>
                  </a:lnTo>
                  <a:lnTo>
                    <a:pt x="96" y="96"/>
                  </a:lnTo>
                  <a:lnTo>
                    <a:pt x="102" y="88"/>
                  </a:lnTo>
                  <a:lnTo>
                    <a:pt x="108" y="78"/>
                  </a:lnTo>
                  <a:lnTo>
                    <a:pt x="110" y="68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10" y="44"/>
                  </a:lnTo>
                  <a:lnTo>
                    <a:pt x="108" y="34"/>
                  </a:lnTo>
                  <a:lnTo>
                    <a:pt x="102" y="24"/>
                  </a:lnTo>
                  <a:lnTo>
                    <a:pt x="96" y="16"/>
                  </a:lnTo>
                  <a:lnTo>
                    <a:pt x="88" y="10"/>
                  </a:lnTo>
                  <a:lnTo>
                    <a:pt x="78" y="4"/>
                  </a:lnTo>
                  <a:lnTo>
                    <a:pt x="68" y="2"/>
                  </a:lnTo>
                  <a:lnTo>
                    <a:pt x="56" y="0"/>
                  </a:lnTo>
                  <a:close/>
                  <a:moveTo>
                    <a:pt x="56" y="104"/>
                  </a:moveTo>
                  <a:lnTo>
                    <a:pt x="56" y="104"/>
                  </a:lnTo>
                  <a:lnTo>
                    <a:pt x="46" y="104"/>
                  </a:lnTo>
                  <a:lnTo>
                    <a:pt x="36" y="102"/>
                  </a:lnTo>
                  <a:lnTo>
                    <a:pt x="28" y="96"/>
                  </a:lnTo>
                  <a:lnTo>
                    <a:pt x="22" y="90"/>
                  </a:lnTo>
                  <a:lnTo>
                    <a:pt x="16" y="84"/>
                  </a:lnTo>
                  <a:lnTo>
                    <a:pt x="10" y="76"/>
                  </a:lnTo>
                  <a:lnTo>
                    <a:pt x="8" y="6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6"/>
                  </a:lnTo>
                  <a:lnTo>
                    <a:pt x="10" y="36"/>
                  </a:lnTo>
                  <a:lnTo>
                    <a:pt x="16" y="28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6" y="10"/>
                  </a:lnTo>
                  <a:lnTo>
                    <a:pt x="46" y="8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66" y="8"/>
                  </a:lnTo>
                  <a:lnTo>
                    <a:pt x="76" y="10"/>
                  </a:lnTo>
                  <a:lnTo>
                    <a:pt x="84" y="16"/>
                  </a:lnTo>
                  <a:lnTo>
                    <a:pt x="90" y="22"/>
                  </a:lnTo>
                  <a:lnTo>
                    <a:pt x="96" y="28"/>
                  </a:lnTo>
                  <a:lnTo>
                    <a:pt x="102" y="36"/>
                  </a:lnTo>
                  <a:lnTo>
                    <a:pt x="104" y="46"/>
                  </a:lnTo>
                  <a:lnTo>
                    <a:pt x="106" y="56"/>
                  </a:lnTo>
                  <a:lnTo>
                    <a:pt x="106" y="56"/>
                  </a:lnTo>
                  <a:lnTo>
                    <a:pt x="104" y="66"/>
                  </a:lnTo>
                  <a:lnTo>
                    <a:pt x="102" y="76"/>
                  </a:lnTo>
                  <a:lnTo>
                    <a:pt x="96" y="84"/>
                  </a:lnTo>
                  <a:lnTo>
                    <a:pt x="90" y="90"/>
                  </a:lnTo>
                  <a:lnTo>
                    <a:pt x="84" y="96"/>
                  </a:lnTo>
                  <a:lnTo>
                    <a:pt x="76" y="102"/>
                  </a:lnTo>
                  <a:lnTo>
                    <a:pt x="66" y="104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69" name="Freeform 112"/>
            <p:cNvSpPr>
              <a:spLocks noEditPoints="1"/>
            </p:cNvSpPr>
            <p:nvPr/>
          </p:nvSpPr>
          <p:spPr bwMode="auto">
            <a:xfrm>
              <a:off x="5740400" y="2114550"/>
              <a:ext cx="101600" cy="101600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0" y="2"/>
                </a:cxn>
                <a:cxn ang="0">
                  <a:pos x="10" y="10"/>
                </a:cxn>
                <a:cxn ang="0">
                  <a:pos x="2" y="20"/>
                </a:cxn>
                <a:cxn ang="0">
                  <a:pos x="0" y="26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0" y="38"/>
                </a:cxn>
                <a:cxn ang="0">
                  <a:pos x="2" y="44"/>
                </a:cxn>
                <a:cxn ang="0">
                  <a:pos x="10" y="54"/>
                </a:cxn>
                <a:cxn ang="0">
                  <a:pos x="20" y="62"/>
                </a:cxn>
                <a:cxn ang="0">
                  <a:pos x="26" y="64"/>
                </a:cxn>
                <a:cxn ang="0">
                  <a:pos x="32" y="64"/>
                </a:cxn>
                <a:cxn ang="0">
                  <a:pos x="32" y="64"/>
                </a:cxn>
                <a:cxn ang="0">
                  <a:pos x="38" y="64"/>
                </a:cxn>
                <a:cxn ang="0">
                  <a:pos x="44" y="62"/>
                </a:cxn>
                <a:cxn ang="0">
                  <a:pos x="54" y="54"/>
                </a:cxn>
                <a:cxn ang="0">
                  <a:pos x="62" y="44"/>
                </a:cxn>
                <a:cxn ang="0">
                  <a:pos x="64" y="38"/>
                </a:cxn>
                <a:cxn ang="0">
                  <a:pos x="64" y="32"/>
                </a:cxn>
                <a:cxn ang="0">
                  <a:pos x="64" y="32"/>
                </a:cxn>
                <a:cxn ang="0">
                  <a:pos x="64" y="26"/>
                </a:cxn>
                <a:cxn ang="0">
                  <a:pos x="62" y="20"/>
                </a:cxn>
                <a:cxn ang="0">
                  <a:pos x="54" y="10"/>
                </a:cxn>
                <a:cxn ang="0">
                  <a:pos x="44" y="2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32" y="56"/>
                </a:cxn>
                <a:cxn ang="0">
                  <a:pos x="32" y="56"/>
                </a:cxn>
                <a:cxn ang="0">
                  <a:pos x="22" y="54"/>
                </a:cxn>
                <a:cxn ang="0">
                  <a:pos x="16" y="48"/>
                </a:cxn>
                <a:cxn ang="0">
                  <a:pos x="10" y="42"/>
                </a:cxn>
                <a:cxn ang="0">
                  <a:pos x="8" y="32"/>
                </a:cxn>
                <a:cxn ang="0">
                  <a:pos x="8" y="32"/>
                </a:cxn>
                <a:cxn ang="0">
                  <a:pos x="10" y="22"/>
                </a:cxn>
                <a:cxn ang="0">
                  <a:pos x="16" y="16"/>
                </a:cxn>
                <a:cxn ang="0">
                  <a:pos x="22" y="10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42" y="10"/>
                </a:cxn>
                <a:cxn ang="0">
                  <a:pos x="48" y="16"/>
                </a:cxn>
                <a:cxn ang="0">
                  <a:pos x="54" y="22"/>
                </a:cxn>
                <a:cxn ang="0">
                  <a:pos x="56" y="32"/>
                </a:cxn>
                <a:cxn ang="0">
                  <a:pos x="56" y="32"/>
                </a:cxn>
                <a:cxn ang="0">
                  <a:pos x="54" y="42"/>
                </a:cxn>
                <a:cxn ang="0">
                  <a:pos x="48" y="48"/>
                </a:cxn>
                <a:cxn ang="0">
                  <a:pos x="42" y="54"/>
                </a:cxn>
                <a:cxn ang="0">
                  <a:pos x="32" y="56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lnTo>
                    <a:pt x="32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0" y="10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" y="44"/>
                  </a:lnTo>
                  <a:lnTo>
                    <a:pt x="10" y="54"/>
                  </a:lnTo>
                  <a:lnTo>
                    <a:pt x="20" y="62"/>
                  </a:lnTo>
                  <a:lnTo>
                    <a:pt x="2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8" y="64"/>
                  </a:lnTo>
                  <a:lnTo>
                    <a:pt x="44" y="62"/>
                  </a:lnTo>
                  <a:lnTo>
                    <a:pt x="54" y="54"/>
                  </a:lnTo>
                  <a:lnTo>
                    <a:pt x="62" y="44"/>
                  </a:lnTo>
                  <a:lnTo>
                    <a:pt x="64" y="38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4" y="26"/>
                  </a:lnTo>
                  <a:lnTo>
                    <a:pt x="62" y="20"/>
                  </a:lnTo>
                  <a:lnTo>
                    <a:pt x="54" y="10"/>
                  </a:lnTo>
                  <a:lnTo>
                    <a:pt x="44" y="2"/>
                  </a:lnTo>
                  <a:lnTo>
                    <a:pt x="38" y="0"/>
                  </a:lnTo>
                  <a:lnTo>
                    <a:pt x="32" y="0"/>
                  </a:lnTo>
                  <a:close/>
                  <a:moveTo>
                    <a:pt x="32" y="56"/>
                  </a:moveTo>
                  <a:lnTo>
                    <a:pt x="32" y="56"/>
                  </a:lnTo>
                  <a:lnTo>
                    <a:pt x="22" y="54"/>
                  </a:lnTo>
                  <a:lnTo>
                    <a:pt x="16" y="48"/>
                  </a:lnTo>
                  <a:lnTo>
                    <a:pt x="10" y="4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22"/>
                  </a:lnTo>
                  <a:lnTo>
                    <a:pt x="16" y="16"/>
                  </a:lnTo>
                  <a:lnTo>
                    <a:pt x="22" y="10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42" y="10"/>
                  </a:lnTo>
                  <a:lnTo>
                    <a:pt x="48" y="16"/>
                  </a:lnTo>
                  <a:lnTo>
                    <a:pt x="54" y="22"/>
                  </a:lnTo>
                  <a:lnTo>
                    <a:pt x="56" y="32"/>
                  </a:lnTo>
                  <a:lnTo>
                    <a:pt x="56" y="32"/>
                  </a:lnTo>
                  <a:lnTo>
                    <a:pt x="54" y="42"/>
                  </a:lnTo>
                  <a:lnTo>
                    <a:pt x="48" y="48"/>
                  </a:lnTo>
                  <a:lnTo>
                    <a:pt x="42" y="54"/>
                  </a:lnTo>
                  <a:lnTo>
                    <a:pt x="32" y="5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grpSp>
        <p:nvGrpSpPr>
          <p:cNvPr id="570" name="Group 17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3529802" y="3044598"/>
            <a:ext cx="475199" cy="475199"/>
            <a:chOff x="4775200" y="1962150"/>
            <a:chExt cx="406400" cy="4064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71" name="Freeform 115"/>
            <p:cNvSpPr>
              <a:spLocks noEditPoints="1"/>
            </p:cNvSpPr>
            <p:nvPr/>
          </p:nvSpPr>
          <p:spPr bwMode="auto">
            <a:xfrm>
              <a:off x="4775200" y="1962150"/>
              <a:ext cx="406400" cy="406400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22" y="8"/>
                </a:cxn>
                <a:cxn ang="0">
                  <a:pos x="92" y="28"/>
                </a:cxn>
                <a:cxn ang="0">
                  <a:pos x="72" y="58"/>
                </a:cxn>
                <a:cxn ang="0">
                  <a:pos x="64" y="96"/>
                </a:cxn>
                <a:cxn ang="0">
                  <a:pos x="64" y="108"/>
                </a:cxn>
                <a:cxn ang="0">
                  <a:pos x="70" y="130"/>
                </a:cxn>
                <a:cxn ang="0">
                  <a:pos x="8" y="208"/>
                </a:cxn>
                <a:cxn ang="0">
                  <a:pos x="8" y="208"/>
                </a:cxn>
                <a:cxn ang="0">
                  <a:pos x="0" y="228"/>
                </a:cxn>
                <a:cxn ang="0">
                  <a:pos x="2" y="238"/>
                </a:cxn>
                <a:cxn ang="0">
                  <a:pos x="18" y="254"/>
                </a:cxn>
                <a:cxn ang="0">
                  <a:pos x="28" y="256"/>
                </a:cxn>
                <a:cxn ang="0">
                  <a:pos x="48" y="248"/>
                </a:cxn>
                <a:cxn ang="0">
                  <a:pos x="116" y="180"/>
                </a:cxn>
                <a:cxn ang="0">
                  <a:pos x="126" y="186"/>
                </a:cxn>
                <a:cxn ang="0">
                  <a:pos x="148" y="192"/>
                </a:cxn>
                <a:cxn ang="0">
                  <a:pos x="160" y="192"/>
                </a:cxn>
                <a:cxn ang="0">
                  <a:pos x="198" y="184"/>
                </a:cxn>
                <a:cxn ang="0">
                  <a:pos x="228" y="164"/>
                </a:cxn>
                <a:cxn ang="0">
                  <a:pos x="248" y="134"/>
                </a:cxn>
                <a:cxn ang="0">
                  <a:pos x="256" y="96"/>
                </a:cxn>
                <a:cxn ang="0">
                  <a:pos x="254" y="76"/>
                </a:cxn>
                <a:cxn ang="0">
                  <a:pos x="240" y="42"/>
                </a:cxn>
                <a:cxn ang="0">
                  <a:pos x="214" y="16"/>
                </a:cxn>
                <a:cxn ang="0">
                  <a:pos x="180" y="2"/>
                </a:cxn>
                <a:cxn ang="0">
                  <a:pos x="38" y="238"/>
                </a:cxn>
                <a:cxn ang="0">
                  <a:pos x="34" y="240"/>
                </a:cxn>
                <a:cxn ang="0">
                  <a:pos x="28" y="242"/>
                </a:cxn>
                <a:cxn ang="0">
                  <a:pos x="18" y="238"/>
                </a:cxn>
                <a:cxn ang="0">
                  <a:pos x="14" y="228"/>
                </a:cxn>
                <a:cxn ang="0">
                  <a:pos x="16" y="222"/>
                </a:cxn>
                <a:cxn ang="0">
                  <a:pos x="18" y="218"/>
                </a:cxn>
                <a:cxn ang="0">
                  <a:pos x="82" y="154"/>
                </a:cxn>
                <a:cxn ang="0">
                  <a:pos x="102" y="174"/>
                </a:cxn>
                <a:cxn ang="0">
                  <a:pos x="160" y="176"/>
                </a:cxn>
                <a:cxn ang="0">
                  <a:pos x="144" y="174"/>
                </a:cxn>
                <a:cxn ang="0">
                  <a:pos x="116" y="162"/>
                </a:cxn>
                <a:cxn ang="0">
                  <a:pos x="94" y="140"/>
                </a:cxn>
                <a:cxn ang="0">
                  <a:pos x="82" y="112"/>
                </a:cxn>
                <a:cxn ang="0">
                  <a:pos x="80" y="96"/>
                </a:cxn>
                <a:cxn ang="0">
                  <a:pos x="86" y="64"/>
                </a:cxn>
                <a:cxn ang="0">
                  <a:pos x="104" y="40"/>
                </a:cxn>
                <a:cxn ang="0">
                  <a:pos x="128" y="22"/>
                </a:cxn>
                <a:cxn ang="0">
                  <a:pos x="160" y="16"/>
                </a:cxn>
                <a:cxn ang="0">
                  <a:pos x="176" y="18"/>
                </a:cxn>
                <a:cxn ang="0">
                  <a:pos x="204" y="30"/>
                </a:cxn>
                <a:cxn ang="0">
                  <a:pos x="226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4" y="128"/>
                </a:cxn>
                <a:cxn ang="0">
                  <a:pos x="216" y="152"/>
                </a:cxn>
                <a:cxn ang="0">
                  <a:pos x="192" y="170"/>
                </a:cxn>
                <a:cxn ang="0">
                  <a:pos x="160" y="176"/>
                </a:cxn>
              </a:cxnLst>
              <a:rect l="0" t="0" r="r" b="b"/>
              <a:pathLst>
                <a:path w="256" h="256">
                  <a:moveTo>
                    <a:pt x="160" y="0"/>
                  </a:moveTo>
                  <a:lnTo>
                    <a:pt x="160" y="0"/>
                  </a:lnTo>
                  <a:lnTo>
                    <a:pt x="140" y="2"/>
                  </a:lnTo>
                  <a:lnTo>
                    <a:pt x="122" y="8"/>
                  </a:lnTo>
                  <a:lnTo>
                    <a:pt x="106" y="16"/>
                  </a:lnTo>
                  <a:lnTo>
                    <a:pt x="92" y="28"/>
                  </a:lnTo>
                  <a:lnTo>
                    <a:pt x="80" y="42"/>
                  </a:lnTo>
                  <a:lnTo>
                    <a:pt x="72" y="58"/>
                  </a:lnTo>
                  <a:lnTo>
                    <a:pt x="66" y="76"/>
                  </a:lnTo>
                  <a:lnTo>
                    <a:pt x="64" y="96"/>
                  </a:lnTo>
                  <a:lnTo>
                    <a:pt x="64" y="96"/>
                  </a:lnTo>
                  <a:lnTo>
                    <a:pt x="64" y="108"/>
                  </a:lnTo>
                  <a:lnTo>
                    <a:pt x="66" y="120"/>
                  </a:lnTo>
                  <a:lnTo>
                    <a:pt x="70" y="130"/>
                  </a:lnTo>
                  <a:lnTo>
                    <a:pt x="76" y="140"/>
                  </a:lnTo>
                  <a:lnTo>
                    <a:pt x="8" y="208"/>
                  </a:lnTo>
                  <a:lnTo>
                    <a:pt x="8" y="208"/>
                  </a:lnTo>
                  <a:lnTo>
                    <a:pt x="8" y="208"/>
                  </a:lnTo>
                  <a:lnTo>
                    <a:pt x="2" y="216"/>
                  </a:lnTo>
                  <a:lnTo>
                    <a:pt x="0" y="228"/>
                  </a:lnTo>
                  <a:lnTo>
                    <a:pt x="0" y="228"/>
                  </a:lnTo>
                  <a:lnTo>
                    <a:pt x="2" y="238"/>
                  </a:lnTo>
                  <a:lnTo>
                    <a:pt x="8" y="248"/>
                  </a:lnTo>
                  <a:lnTo>
                    <a:pt x="18" y="254"/>
                  </a:lnTo>
                  <a:lnTo>
                    <a:pt x="28" y="256"/>
                  </a:lnTo>
                  <a:lnTo>
                    <a:pt x="28" y="256"/>
                  </a:lnTo>
                  <a:lnTo>
                    <a:pt x="40" y="254"/>
                  </a:lnTo>
                  <a:lnTo>
                    <a:pt x="48" y="248"/>
                  </a:lnTo>
                  <a:lnTo>
                    <a:pt x="48" y="248"/>
                  </a:lnTo>
                  <a:lnTo>
                    <a:pt x="116" y="180"/>
                  </a:lnTo>
                  <a:lnTo>
                    <a:pt x="116" y="180"/>
                  </a:lnTo>
                  <a:lnTo>
                    <a:pt x="126" y="186"/>
                  </a:lnTo>
                  <a:lnTo>
                    <a:pt x="136" y="190"/>
                  </a:lnTo>
                  <a:lnTo>
                    <a:pt x="148" y="192"/>
                  </a:lnTo>
                  <a:lnTo>
                    <a:pt x="160" y="192"/>
                  </a:lnTo>
                  <a:lnTo>
                    <a:pt x="160" y="192"/>
                  </a:lnTo>
                  <a:lnTo>
                    <a:pt x="180" y="190"/>
                  </a:lnTo>
                  <a:lnTo>
                    <a:pt x="198" y="184"/>
                  </a:lnTo>
                  <a:lnTo>
                    <a:pt x="214" y="176"/>
                  </a:lnTo>
                  <a:lnTo>
                    <a:pt x="228" y="164"/>
                  </a:lnTo>
                  <a:lnTo>
                    <a:pt x="240" y="150"/>
                  </a:lnTo>
                  <a:lnTo>
                    <a:pt x="248" y="134"/>
                  </a:lnTo>
                  <a:lnTo>
                    <a:pt x="254" y="11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4" y="76"/>
                  </a:lnTo>
                  <a:lnTo>
                    <a:pt x="248" y="58"/>
                  </a:lnTo>
                  <a:lnTo>
                    <a:pt x="240" y="42"/>
                  </a:lnTo>
                  <a:lnTo>
                    <a:pt x="228" y="28"/>
                  </a:lnTo>
                  <a:lnTo>
                    <a:pt x="214" y="16"/>
                  </a:lnTo>
                  <a:lnTo>
                    <a:pt x="198" y="8"/>
                  </a:lnTo>
                  <a:lnTo>
                    <a:pt x="180" y="2"/>
                  </a:lnTo>
                  <a:lnTo>
                    <a:pt x="160" y="0"/>
                  </a:lnTo>
                  <a:close/>
                  <a:moveTo>
                    <a:pt x="38" y="238"/>
                  </a:moveTo>
                  <a:lnTo>
                    <a:pt x="38" y="238"/>
                  </a:lnTo>
                  <a:lnTo>
                    <a:pt x="34" y="240"/>
                  </a:lnTo>
                  <a:lnTo>
                    <a:pt x="28" y="242"/>
                  </a:lnTo>
                  <a:lnTo>
                    <a:pt x="28" y="242"/>
                  </a:lnTo>
                  <a:lnTo>
                    <a:pt x="22" y="240"/>
                  </a:lnTo>
                  <a:lnTo>
                    <a:pt x="18" y="238"/>
                  </a:lnTo>
                  <a:lnTo>
                    <a:pt x="16" y="234"/>
                  </a:lnTo>
                  <a:lnTo>
                    <a:pt x="14" y="228"/>
                  </a:lnTo>
                  <a:lnTo>
                    <a:pt x="14" y="228"/>
                  </a:lnTo>
                  <a:lnTo>
                    <a:pt x="16" y="222"/>
                  </a:lnTo>
                  <a:lnTo>
                    <a:pt x="18" y="218"/>
                  </a:lnTo>
                  <a:lnTo>
                    <a:pt x="18" y="218"/>
                  </a:lnTo>
                  <a:lnTo>
                    <a:pt x="82" y="154"/>
                  </a:lnTo>
                  <a:lnTo>
                    <a:pt x="82" y="154"/>
                  </a:lnTo>
                  <a:lnTo>
                    <a:pt x="92" y="164"/>
                  </a:lnTo>
                  <a:lnTo>
                    <a:pt x="102" y="174"/>
                  </a:lnTo>
                  <a:lnTo>
                    <a:pt x="38" y="238"/>
                  </a:lnTo>
                  <a:close/>
                  <a:moveTo>
                    <a:pt x="160" y="176"/>
                  </a:moveTo>
                  <a:lnTo>
                    <a:pt x="160" y="176"/>
                  </a:lnTo>
                  <a:lnTo>
                    <a:pt x="144" y="174"/>
                  </a:lnTo>
                  <a:lnTo>
                    <a:pt x="128" y="170"/>
                  </a:lnTo>
                  <a:lnTo>
                    <a:pt x="116" y="162"/>
                  </a:lnTo>
                  <a:lnTo>
                    <a:pt x="104" y="152"/>
                  </a:lnTo>
                  <a:lnTo>
                    <a:pt x="94" y="140"/>
                  </a:lnTo>
                  <a:lnTo>
                    <a:pt x="86" y="128"/>
                  </a:lnTo>
                  <a:lnTo>
                    <a:pt x="82" y="112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2" y="80"/>
                  </a:lnTo>
                  <a:lnTo>
                    <a:pt x="86" y="64"/>
                  </a:lnTo>
                  <a:lnTo>
                    <a:pt x="94" y="52"/>
                  </a:lnTo>
                  <a:lnTo>
                    <a:pt x="104" y="40"/>
                  </a:lnTo>
                  <a:lnTo>
                    <a:pt x="116" y="30"/>
                  </a:lnTo>
                  <a:lnTo>
                    <a:pt x="128" y="22"/>
                  </a:lnTo>
                  <a:lnTo>
                    <a:pt x="144" y="18"/>
                  </a:lnTo>
                  <a:lnTo>
                    <a:pt x="160" y="16"/>
                  </a:lnTo>
                  <a:lnTo>
                    <a:pt x="160" y="16"/>
                  </a:lnTo>
                  <a:lnTo>
                    <a:pt x="176" y="18"/>
                  </a:lnTo>
                  <a:lnTo>
                    <a:pt x="192" y="22"/>
                  </a:lnTo>
                  <a:lnTo>
                    <a:pt x="204" y="30"/>
                  </a:lnTo>
                  <a:lnTo>
                    <a:pt x="216" y="40"/>
                  </a:lnTo>
                  <a:lnTo>
                    <a:pt x="226" y="52"/>
                  </a:lnTo>
                  <a:lnTo>
                    <a:pt x="234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4" y="128"/>
                  </a:lnTo>
                  <a:lnTo>
                    <a:pt x="226" y="140"/>
                  </a:lnTo>
                  <a:lnTo>
                    <a:pt x="216" y="152"/>
                  </a:lnTo>
                  <a:lnTo>
                    <a:pt x="204" y="162"/>
                  </a:lnTo>
                  <a:lnTo>
                    <a:pt x="192" y="170"/>
                  </a:lnTo>
                  <a:lnTo>
                    <a:pt x="176" y="174"/>
                  </a:lnTo>
                  <a:lnTo>
                    <a:pt x="160" y="1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72" name="Freeform 119"/>
            <p:cNvSpPr>
              <a:spLocks/>
            </p:cNvSpPr>
            <p:nvPr/>
          </p:nvSpPr>
          <p:spPr bwMode="auto">
            <a:xfrm>
              <a:off x="4940300" y="2025650"/>
              <a:ext cx="95250" cy="9525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6" y="0"/>
                </a:cxn>
                <a:cxn ang="0">
                  <a:pos x="44" y="2"/>
                </a:cxn>
                <a:cxn ang="0">
                  <a:pos x="34" y="4"/>
                </a:cxn>
                <a:cxn ang="0">
                  <a:pos x="24" y="10"/>
                </a:cxn>
                <a:cxn ang="0">
                  <a:pos x="16" y="16"/>
                </a:cxn>
                <a:cxn ang="0">
                  <a:pos x="10" y="2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58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6" y="58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8" y="46"/>
                </a:cxn>
                <a:cxn ang="0">
                  <a:pos x="12" y="38"/>
                </a:cxn>
                <a:cxn ang="0">
                  <a:pos x="16" y="30"/>
                </a:cxn>
                <a:cxn ang="0">
                  <a:pos x="22" y="22"/>
                </a:cxn>
                <a:cxn ang="0">
                  <a:pos x="30" y="16"/>
                </a:cxn>
                <a:cxn ang="0">
                  <a:pos x="38" y="12"/>
                </a:cxn>
                <a:cxn ang="0">
                  <a:pos x="46" y="8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8" y="6"/>
                </a:cxn>
                <a:cxn ang="0">
                  <a:pos x="60" y="4"/>
                </a:cxn>
                <a:cxn ang="0">
                  <a:pos x="60" y="4"/>
                </a:cxn>
                <a:cxn ang="0">
                  <a:pos x="58" y="2"/>
                </a:cxn>
                <a:cxn ang="0">
                  <a:pos x="56" y="0"/>
                </a:cxn>
              </a:cxnLst>
              <a:rect l="0" t="0" r="r" b="b"/>
              <a:pathLst>
                <a:path w="60" h="60">
                  <a:moveTo>
                    <a:pt x="56" y="0"/>
                  </a:move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6" y="58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6"/>
                  </a:lnTo>
                  <a:lnTo>
                    <a:pt x="12" y="38"/>
                  </a:lnTo>
                  <a:lnTo>
                    <a:pt x="16" y="30"/>
                  </a:lnTo>
                  <a:lnTo>
                    <a:pt x="22" y="22"/>
                  </a:lnTo>
                  <a:lnTo>
                    <a:pt x="30" y="16"/>
                  </a:lnTo>
                  <a:lnTo>
                    <a:pt x="38" y="12"/>
                  </a:lnTo>
                  <a:lnTo>
                    <a:pt x="4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8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73" name="Freeform 120"/>
            <p:cNvSpPr>
              <a:spLocks/>
            </p:cNvSpPr>
            <p:nvPr/>
          </p:nvSpPr>
          <p:spPr bwMode="auto">
            <a:xfrm>
              <a:off x="4940300" y="2025650"/>
              <a:ext cx="95250" cy="9525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6" y="0"/>
                </a:cxn>
                <a:cxn ang="0">
                  <a:pos x="44" y="2"/>
                </a:cxn>
                <a:cxn ang="0">
                  <a:pos x="34" y="4"/>
                </a:cxn>
                <a:cxn ang="0">
                  <a:pos x="24" y="10"/>
                </a:cxn>
                <a:cxn ang="0">
                  <a:pos x="16" y="16"/>
                </a:cxn>
                <a:cxn ang="0">
                  <a:pos x="10" y="2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58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6" y="58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8" y="46"/>
                </a:cxn>
                <a:cxn ang="0">
                  <a:pos x="12" y="38"/>
                </a:cxn>
                <a:cxn ang="0">
                  <a:pos x="16" y="30"/>
                </a:cxn>
                <a:cxn ang="0">
                  <a:pos x="22" y="22"/>
                </a:cxn>
                <a:cxn ang="0">
                  <a:pos x="30" y="16"/>
                </a:cxn>
                <a:cxn ang="0">
                  <a:pos x="38" y="12"/>
                </a:cxn>
                <a:cxn ang="0">
                  <a:pos x="46" y="8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8" y="6"/>
                </a:cxn>
                <a:cxn ang="0">
                  <a:pos x="60" y="4"/>
                </a:cxn>
                <a:cxn ang="0">
                  <a:pos x="60" y="4"/>
                </a:cxn>
                <a:cxn ang="0">
                  <a:pos x="58" y="2"/>
                </a:cxn>
                <a:cxn ang="0">
                  <a:pos x="56" y="0"/>
                </a:cxn>
              </a:cxnLst>
              <a:rect l="0" t="0" r="r" b="b"/>
              <a:pathLst>
                <a:path w="60" h="60">
                  <a:moveTo>
                    <a:pt x="56" y="0"/>
                  </a:move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6" y="58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6"/>
                  </a:lnTo>
                  <a:lnTo>
                    <a:pt x="12" y="38"/>
                  </a:lnTo>
                  <a:lnTo>
                    <a:pt x="16" y="30"/>
                  </a:lnTo>
                  <a:lnTo>
                    <a:pt x="22" y="22"/>
                  </a:lnTo>
                  <a:lnTo>
                    <a:pt x="30" y="16"/>
                  </a:lnTo>
                  <a:lnTo>
                    <a:pt x="38" y="12"/>
                  </a:lnTo>
                  <a:lnTo>
                    <a:pt x="4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8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8" y="2"/>
                  </a:lnTo>
                  <a:lnTo>
                    <a:pt x="56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sp>
        <p:nvSpPr>
          <p:cNvPr id="574" name="Freeform 14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>
            <a:spLocks noEditPoints="1"/>
          </p:cNvSpPr>
          <p:nvPr/>
        </p:nvSpPr>
        <p:spPr bwMode="auto">
          <a:xfrm>
            <a:off x="5430596" y="2168452"/>
            <a:ext cx="475199" cy="326699"/>
          </a:xfrm>
          <a:custGeom>
            <a:avLst/>
            <a:gdLst/>
            <a:ahLst/>
            <a:cxnLst>
              <a:cxn ang="0">
                <a:pos x="232" y="8"/>
              </a:cxn>
              <a:cxn ang="0">
                <a:pos x="226" y="10"/>
              </a:cxn>
              <a:cxn ang="0">
                <a:pos x="200" y="34"/>
              </a:cxn>
              <a:cxn ang="0">
                <a:pos x="200" y="24"/>
              </a:cxn>
              <a:cxn ang="0">
                <a:pos x="192" y="8"/>
              </a:cxn>
              <a:cxn ang="0">
                <a:pos x="176" y="0"/>
              </a:cxn>
              <a:cxn ang="0">
                <a:pos x="24" y="0"/>
              </a:cxn>
              <a:cxn ang="0">
                <a:pos x="8" y="8"/>
              </a:cxn>
              <a:cxn ang="0">
                <a:pos x="0" y="24"/>
              </a:cxn>
              <a:cxn ang="0">
                <a:pos x="0" y="152"/>
              </a:cxn>
              <a:cxn ang="0">
                <a:pos x="2" y="162"/>
              </a:cxn>
              <a:cxn ang="0">
                <a:pos x="14" y="174"/>
              </a:cxn>
              <a:cxn ang="0">
                <a:pos x="176" y="176"/>
              </a:cxn>
              <a:cxn ang="0">
                <a:pos x="186" y="174"/>
              </a:cxn>
              <a:cxn ang="0">
                <a:pos x="198" y="162"/>
              </a:cxn>
              <a:cxn ang="0">
                <a:pos x="200" y="142"/>
              </a:cxn>
              <a:cxn ang="0">
                <a:pos x="222" y="164"/>
              </a:cxn>
              <a:cxn ang="0">
                <a:pos x="232" y="168"/>
              </a:cxn>
              <a:cxn ang="0">
                <a:pos x="240" y="168"/>
              </a:cxn>
              <a:cxn ang="0">
                <a:pos x="252" y="164"/>
              </a:cxn>
              <a:cxn ang="0">
                <a:pos x="256" y="152"/>
              </a:cxn>
              <a:cxn ang="0">
                <a:pos x="256" y="24"/>
              </a:cxn>
              <a:cxn ang="0">
                <a:pos x="252" y="12"/>
              </a:cxn>
              <a:cxn ang="0">
                <a:pos x="240" y="8"/>
              </a:cxn>
              <a:cxn ang="0">
                <a:pos x="24" y="160"/>
              </a:cxn>
              <a:cxn ang="0">
                <a:pos x="18" y="158"/>
              </a:cxn>
              <a:cxn ang="0">
                <a:pos x="16" y="152"/>
              </a:cxn>
              <a:cxn ang="0">
                <a:pos x="16" y="24"/>
              </a:cxn>
              <a:cxn ang="0">
                <a:pos x="18" y="18"/>
              </a:cxn>
              <a:cxn ang="0">
                <a:pos x="24" y="16"/>
              </a:cxn>
              <a:cxn ang="0">
                <a:pos x="176" y="16"/>
              </a:cxn>
              <a:cxn ang="0">
                <a:pos x="182" y="18"/>
              </a:cxn>
              <a:cxn ang="0">
                <a:pos x="184" y="24"/>
              </a:cxn>
              <a:cxn ang="0">
                <a:pos x="184" y="152"/>
              </a:cxn>
              <a:cxn ang="0">
                <a:pos x="182" y="158"/>
              </a:cxn>
              <a:cxn ang="0">
                <a:pos x="176" y="160"/>
              </a:cxn>
              <a:cxn ang="0">
                <a:pos x="240" y="152"/>
              </a:cxn>
              <a:cxn ang="0">
                <a:pos x="232" y="152"/>
              </a:cxn>
              <a:cxn ang="0">
                <a:pos x="200" y="120"/>
              </a:cxn>
              <a:cxn ang="0">
                <a:pos x="192" y="64"/>
              </a:cxn>
              <a:cxn ang="0">
                <a:pos x="232" y="24"/>
              </a:cxn>
              <a:cxn ang="0">
                <a:pos x="240" y="152"/>
              </a:cxn>
            </a:cxnLst>
            <a:rect l="0" t="0" r="r" b="b"/>
            <a:pathLst>
              <a:path w="256" h="176">
                <a:moveTo>
                  <a:pt x="240" y="8"/>
                </a:moveTo>
                <a:lnTo>
                  <a:pt x="232" y="8"/>
                </a:lnTo>
                <a:lnTo>
                  <a:pt x="232" y="8"/>
                </a:lnTo>
                <a:lnTo>
                  <a:pt x="226" y="10"/>
                </a:lnTo>
                <a:lnTo>
                  <a:pt x="222" y="12"/>
                </a:lnTo>
                <a:lnTo>
                  <a:pt x="200" y="34"/>
                </a:lnTo>
                <a:lnTo>
                  <a:pt x="200" y="24"/>
                </a:lnTo>
                <a:lnTo>
                  <a:pt x="200" y="24"/>
                </a:lnTo>
                <a:lnTo>
                  <a:pt x="198" y="14"/>
                </a:lnTo>
                <a:lnTo>
                  <a:pt x="192" y="8"/>
                </a:lnTo>
                <a:lnTo>
                  <a:pt x="186" y="2"/>
                </a:lnTo>
                <a:lnTo>
                  <a:pt x="176" y="0"/>
                </a:lnTo>
                <a:lnTo>
                  <a:pt x="24" y="0"/>
                </a:lnTo>
                <a:lnTo>
                  <a:pt x="24" y="0"/>
                </a:lnTo>
                <a:lnTo>
                  <a:pt x="14" y="2"/>
                </a:lnTo>
                <a:lnTo>
                  <a:pt x="8" y="8"/>
                </a:lnTo>
                <a:lnTo>
                  <a:pt x="2" y="14"/>
                </a:lnTo>
                <a:lnTo>
                  <a:pt x="0" y="24"/>
                </a:lnTo>
                <a:lnTo>
                  <a:pt x="0" y="80"/>
                </a:lnTo>
                <a:lnTo>
                  <a:pt x="0" y="152"/>
                </a:lnTo>
                <a:lnTo>
                  <a:pt x="0" y="152"/>
                </a:lnTo>
                <a:lnTo>
                  <a:pt x="2" y="162"/>
                </a:lnTo>
                <a:lnTo>
                  <a:pt x="8" y="168"/>
                </a:lnTo>
                <a:lnTo>
                  <a:pt x="14" y="174"/>
                </a:lnTo>
                <a:lnTo>
                  <a:pt x="24" y="176"/>
                </a:lnTo>
                <a:lnTo>
                  <a:pt x="176" y="176"/>
                </a:lnTo>
                <a:lnTo>
                  <a:pt x="176" y="176"/>
                </a:lnTo>
                <a:lnTo>
                  <a:pt x="186" y="174"/>
                </a:lnTo>
                <a:lnTo>
                  <a:pt x="192" y="168"/>
                </a:lnTo>
                <a:lnTo>
                  <a:pt x="198" y="162"/>
                </a:lnTo>
                <a:lnTo>
                  <a:pt x="200" y="152"/>
                </a:lnTo>
                <a:lnTo>
                  <a:pt x="200" y="142"/>
                </a:lnTo>
                <a:lnTo>
                  <a:pt x="222" y="164"/>
                </a:lnTo>
                <a:lnTo>
                  <a:pt x="222" y="164"/>
                </a:lnTo>
                <a:lnTo>
                  <a:pt x="226" y="168"/>
                </a:lnTo>
                <a:lnTo>
                  <a:pt x="232" y="168"/>
                </a:lnTo>
                <a:lnTo>
                  <a:pt x="240" y="168"/>
                </a:lnTo>
                <a:lnTo>
                  <a:pt x="240" y="168"/>
                </a:lnTo>
                <a:lnTo>
                  <a:pt x="246" y="166"/>
                </a:lnTo>
                <a:lnTo>
                  <a:pt x="252" y="164"/>
                </a:lnTo>
                <a:lnTo>
                  <a:pt x="254" y="158"/>
                </a:lnTo>
                <a:lnTo>
                  <a:pt x="256" y="152"/>
                </a:lnTo>
                <a:lnTo>
                  <a:pt x="256" y="24"/>
                </a:lnTo>
                <a:lnTo>
                  <a:pt x="256" y="24"/>
                </a:lnTo>
                <a:lnTo>
                  <a:pt x="254" y="18"/>
                </a:lnTo>
                <a:lnTo>
                  <a:pt x="252" y="12"/>
                </a:lnTo>
                <a:lnTo>
                  <a:pt x="246" y="10"/>
                </a:lnTo>
                <a:lnTo>
                  <a:pt x="240" y="8"/>
                </a:lnTo>
                <a:close/>
                <a:moveTo>
                  <a:pt x="24" y="160"/>
                </a:moveTo>
                <a:lnTo>
                  <a:pt x="24" y="160"/>
                </a:lnTo>
                <a:lnTo>
                  <a:pt x="20" y="160"/>
                </a:lnTo>
                <a:lnTo>
                  <a:pt x="18" y="158"/>
                </a:lnTo>
                <a:lnTo>
                  <a:pt x="16" y="156"/>
                </a:lnTo>
                <a:lnTo>
                  <a:pt x="16" y="152"/>
                </a:lnTo>
                <a:lnTo>
                  <a:pt x="16" y="24"/>
                </a:lnTo>
                <a:lnTo>
                  <a:pt x="16" y="24"/>
                </a:lnTo>
                <a:lnTo>
                  <a:pt x="16" y="20"/>
                </a:lnTo>
                <a:lnTo>
                  <a:pt x="18" y="18"/>
                </a:lnTo>
                <a:lnTo>
                  <a:pt x="20" y="16"/>
                </a:lnTo>
                <a:lnTo>
                  <a:pt x="24" y="16"/>
                </a:lnTo>
                <a:lnTo>
                  <a:pt x="176" y="16"/>
                </a:lnTo>
                <a:lnTo>
                  <a:pt x="176" y="16"/>
                </a:lnTo>
                <a:lnTo>
                  <a:pt x="180" y="16"/>
                </a:lnTo>
                <a:lnTo>
                  <a:pt x="182" y="18"/>
                </a:lnTo>
                <a:lnTo>
                  <a:pt x="184" y="20"/>
                </a:lnTo>
                <a:lnTo>
                  <a:pt x="184" y="24"/>
                </a:lnTo>
                <a:lnTo>
                  <a:pt x="184" y="152"/>
                </a:lnTo>
                <a:lnTo>
                  <a:pt x="184" y="152"/>
                </a:lnTo>
                <a:lnTo>
                  <a:pt x="184" y="156"/>
                </a:lnTo>
                <a:lnTo>
                  <a:pt x="182" y="158"/>
                </a:lnTo>
                <a:lnTo>
                  <a:pt x="180" y="160"/>
                </a:lnTo>
                <a:lnTo>
                  <a:pt x="176" y="160"/>
                </a:lnTo>
                <a:lnTo>
                  <a:pt x="24" y="160"/>
                </a:lnTo>
                <a:close/>
                <a:moveTo>
                  <a:pt x="240" y="152"/>
                </a:moveTo>
                <a:lnTo>
                  <a:pt x="232" y="152"/>
                </a:lnTo>
                <a:lnTo>
                  <a:pt x="232" y="152"/>
                </a:lnTo>
                <a:lnTo>
                  <a:pt x="200" y="120"/>
                </a:lnTo>
                <a:lnTo>
                  <a:pt x="200" y="120"/>
                </a:lnTo>
                <a:lnTo>
                  <a:pt x="192" y="112"/>
                </a:lnTo>
                <a:lnTo>
                  <a:pt x="192" y="64"/>
                </a:lnTo>
                <a:lnTo>
                  <a:pt x="232" y="24"/>
                </a:lnTo>
                <a:lnTo>
                  <a:pt x="232" y="24"/>
                </a:lnTo>
                <a:lnTo>
                  <a:pt x="240" y="24"/>
                </a:lnTo>
                <a:lnTo>
                  <a:pt x="240" y="15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ar-SA" sz="1181"/>
          </a:p>
        </p:txBody>
      </p:sp>
      <p:grpSp>
        <p:nvGrpSpPr>
          <p:cNvPr id="575" name="Group 175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2579405" y="2153602"/>
            <a:ext cx="475199" cy="371249"/>
            <a:chOff x="3962400" y="1200150"/>
            <a:chExt cx="406400" cy="3175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76" name="Freeform 157"/>
            <p:cNvSpPr>
              <a:spLocks noEditPoints="1"/>
            </p:cNvSpPr>
            <p:nvPr/>
          </p:nvSpPr>
          <p:spPr bwMode="auto">
            <a:xfrm>
              <a:off x="4013200" y="1247775"/>
              <a:ext cx="254000" cy="206375"/>
            </a:xfrm>
            <a:custGeom>
              <a:avLst/>
              <a:gdLst/>
              <a:ahLst/>
              <a:cxnLst>
                <a:cxn ang="0">
                  <a:pos x="146" y="6"/>
                </a:cxn>
                <a:cxn ang="0">
                  <a:pos x="146" y="6"/>
                </a:cxn>
                <a:cxn ang="0">
                  <a:pos x="112" y="2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48" y="2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0" y="8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2" y="38"/>
                </a:cxn>
                <a:cxn ang="0">
                  <a:pos x="0" y="66"/>
                </a:cxn>
                <a:cxn ang="0">
                  <a:pos x="2" y="92"/>
                </a:cxn>
                <a:cxn ang="0">
                  <a:pos x="8" y="118"/>
                </a:cxn>
                <a:cxn ang="0">
                  <a:pos x="8" y="118"/>
                </a:cxn>
                <a:cxn ang="0">
                  <a:pos x="10" y="122"/>
                </a:cxn>
                <a:cxn ang="0">
                  <a:pos x="14" y="124"/>
                </a:cxn>
                <a:cxn ang="0">
                  <a:pos x="14" y="124"/>
                </a:cxn>
                <a:cxn ang="0">
                  <a:pos x="48" y="128"/>
                </a:cxn>
                <a:cxn ang="0">
                  <a:pos x="80" y="130"/>
                </a:cxn>
                <a:cxn ang="0">
                  <a:pos x="80" y="130"/>
                </a:cxn>
                <a:cxn ang="0">
                  <a:pos x="112" y="128"/>
                </a:cxn>
                <a:cxn ang="0">
                  <a:pos x="146" y="124"/>
                </a:cxn>
                <a:cxn ang="0">
                  <a:pos x="146" y="124"/>
                </a:cxn>
                <a:cxn ang="0">
                  <a:pos x="148" y="122"/>
                </a:cxn>
                <a:cxn ang="0">
                  <a:pos x="152" y="118"/>
                </a:cxn>
                <a:cxn ang="0">
                  <a:pos x="152" y="118"/>
                </a:cxn>
                <a:cxn ang="0">
                  <a:pos x="158" y="92"/>
                </a:cxn>
                <a:cxn ang="0">
                  <a:pos x="160" y="66"/>
                </a:cxn>
                <a:cxn ang="0">
                  <a:pos x="158" y="38"/>
                </a:cxn>
                <a:cxn ang="0">
                  <a:pos x="152" y="12"/>
                </a:cxn>
                <a:cxn ang="0">
                  <a:pos x="152" y="12"/>
                </a:cxn>
                <a:cxn ang="0">
                  <a:pos x="148" y="8"/>
                </a:cxn>
                <a:cxn ang="0">
                  <a:pos x="146" y="6"/>
                </a:cxn>
                <a:cxn ang="0">
                  <a:pos x="144" y="116"/>
                </a:cxn>
                <a:cxn ang="0">
                  <a:pos x="144" y="116"/>
                </a:cxn>
                <a:cxn ang="0">
                  <a:pos x="112" y="120"/>
                </a:cxn>
                <a:cxn ang="0">
                  <a:pos x="80" y="122"/>
                </a:cxn>
                <a:cxn ang="0">
                  <a:pos x="48" y="120"/>
                </a:cxn>
                <a:cxn ang="0">
                  <a:pos x="16" y="116"/>
                </a:cxn>
                <a:cxn ang="0">
                  <a:pos x="16" y="116"/>
                </a:cxn>
                <a:cxn ang="0">
                  <a:pos x="10" y="90"/>
                </a:cxn>
                <a:cxn ang="0">
                  <a:pos x="8" y="66"/>
                </a:cxn>
                <a:cxn ang="0">
                  <a:pos x="10" y="40"/>
                </a:cxn>
                <a:cxn ang="0">
                  <a:pos x="16" y="14"/>
                </a:cxn>
                <a:cxn ang="0">
                  <a:pos x="16" y="14"/>
                </a:cxn>
                <a:cxn ang="0">
                  <a:pos x="48" y="10"/>
                </a:cxn>
                <a:cxn ang="0">
                  <a:pos x="80" y="8"/>
                </a:cxn>
                <a:cxn ang="0">
                  <a:pos x="112" y="10"/>
                </a:cxn>
                <a:cxn ang="0">
                  <a:pos x="144" y="14"/>
                </a:cxn>
                <a:cxn ang="0">
                  <a:pos x="144" y="14"/>
                </a:cxn>
                <a:cxn ang="0">
                  <a:pos x="150" y="40"/>
                </a:cxn>
                <a:cxn ang="0">
                  <a:pos x="152" y="66"/>
                </a:cxn>
                <a:cxn ang="0">
                  <a:pos x="150" y="90"/>
                </a:cxn>
                <a:cxn ang="0">
                  <a:pos x="144" y="116"/>
                </a:cxn>
              </a:cxnLst>
              <a:rect l="0" t="0" r="r" b="b"/>
              <a:pathLst>
                <a:path w="160" h="130">
                  <a:moveTo>
                    <a:pt x="146" y="6"/>
                  </a:moveTo>
                  <a:lnTo>
                    <a:pt x="146" y="6"/>
                  </a:lnTo>
                  <a:lnTo>
                    <a:pt x="112" y="2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48" y="2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0" y="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2" y="38"/>
                  </a:lnTo>
                  <a:lnTo>
                    <a:pt x="0" y="66"/>
                  </a:lnTo>
                  <a:lnTo>
                    <a:pt x="2" y="92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10" y="122"/>
                  </a:lnTo>
                  <a:lnTo>
                    <a:pt x="14" y="124"/>
                  </a:lnTo>
                  <a:lnTo>
                    <a:pt x="14" y="124"/>
                  </a:lnTo>
                  <a:lnTo>
                    <a:pt x="48" y="128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112" y="128"/>
                  </a:lnTo>
                  <a:lnTo>
                    <a:pt x="146" y="124"/>
                  </a:lnTo>
                  <a:lnTo>
                    <a:pt x="146" y="124"/>
                  </a:lnTo>
                  <a:lnTo>
                    <a:pt x="148" y="122"/>
                  </a:lnTo>
                  <a:lnTo>
                    <a:pt x="152" y="118"/>
                  </a:lnTo>
                  <a:lnTo>
                    <a:pt x="152" y="118"/>
                  </a:lnTo>
                  <a:lnTo>
                    <a:pt x="158" y="92"/>
                  </a:lnTo>
                  <a:lnTo>
                    <a:pt x="160" y="66"/>
                  </a:lnTo>
                  <a:lnTo>
                    <a:pt x="158" y="38"/>
                  </a:lnTo>
                  <a:lnTo>
                    <a:pt x="152" y="12"/>
                  </a:lnTo>
                  <a:lnTo>
                    <a:pt x="152" y="12"/>
                  </a:lnTo>
                  <a:lnTo>
                    <a:pt x="148" y="8"/>
                  </a:lnTo>
                  <a:lnTo>
                    <a:pt x="146" y="6"/>
                  </a:lnTo>
                  <a:close/>
                  <a:moveTo>
                    <a:pt x="144" y="116"/>
                  </a:moveTo>
                  <a:lnTo>
                    <a:pt x="144" y="116"/>
                  </a:lnTo>
                  <a:lnTo>
                    <a:pt x="112" y="120"/>
                  </a:lnTo>
                  <a:lnTo>
                    <a:pt x="80" y="122"/>
                  </a:lnTo>
                  <a:lnTo>
                    <a:pt x="48" y="120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0" y="90"/>
                  </a:lnTo>
                  <a:lnTo>
                    <a:pt x="8" y="66"/>
                  </a:lnTo>
                  <a:lnTo>
                    <a:pt x="10" y="40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48" y="10"/>
                  </a:lnTo>
                  <a:lnTo>
                    <a:pt x="80" y="8"/>
                  </a:lnTo>
                  <a:lnTo>
                    <a:pt x="112" y="10"/>
                  </a:lnTo>
                  <a:lnTo>
                    <a:pt x="144" y="14"/>
                  </a:lnTo>
                  <a:lnTo>
                    <a:pt x="144" y="14"/>
                  </a:lnTo>
                  <a:lnTo>
                    <a:pt x="150" y="40"/>
                  </a:lnTo>
                  <a:lnTo>
                    <a:pt x="152" y="66"/>
                  </a:lnTo>
                  <a:lnTo>
                    <a:pt x="150" y="90"/>
                  </a:lnTo>
                  <a:lnTo>
                    <a:pt x="144" y="1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77" name="Freeform 160"/>
            <p:cNvSpPr>
              <a:spLocks noEditPoints="1"/>
            </p:cNvSpPr>
            <p:nvPr/>
          </p:nvSpPr>
          <p:spPr bwMode="auto">
            <a:xfrm>
              <a:off x="3962400" y="1200150"/>
              <a:ext cx="406400" cy="317500"/>
            </a:xfrm>
            <a:custGeom>
              <a:avLst/>
              <a:gdLst/>
              <a:ahLst/>
              <a:cxnLst>
                <a:cxn ang="0">
                  <a:pos x="246" y="18"/>
                </a:cxn>
                <a:cxn ang="0">
                  <a:pos x="242" y="10"/>
                </a:cxn>
                <a:cxn ang="0">
                  <a:pos x="234" y="6"/>
                </a:cxn>
                <a:cxn ang="0">
                  <a:pos x="180" y="2"/>
                </a:cxn>
                <a:cxn ang="0">
                  <a:pos x="128" y="0"/>
                </a:cxn>
                <a:cxn ang="0">
                  <a:pos x="22" y="6"/>
                </a:cxn>
                <a:cxn ang="0">
                  <a:pos x="18" y="8"/>
                </a:cxn>
                <a:cxn ang="0">
                  <a:pos x="12" y="14"/>
                </a:cxn>
                <a:cxn ang="0">
                  <a:pos x="10" y="18"/>
                </a:cxn>
                <a:cxn ang="0">
                  <a:pos x="0" y="96"/>
                </a:cxn>
                <a:cxn ang="0">
                  <a:pos x="10" y="174"/>
                </a:cxn>
                <a:cxn ang="0">
                  <a:pos x="12" y="178"/>
                </a:cxn>
                <a:cxn ang="0">
                  <a:pos x="18" y="184"/>
                </a:cxn>
                <a:cxn ang="0">
                  <a:pos x="22" y="186"/>
                </a:cxn>
                <a:cxn ang="0">
                  <a:pos x="74" y="190"/>
                </a:cxn>
                <a:cxn ang="0">
                  <a:pos x="72" y="192"/>
                </a:cxn>
                <a:cxn ang="0">
                  <a:pos x="76" y="196"/>
                </a:cxn>
                <a:cxn ang="0">
                  <a:pos x="106" y="200"/>
                </a:cxn>
                <a:cxn ang="0">
                  <a:pos x="128" y="200"/>
                </a:cxn>
                <a:cxn ang="0">
                  <a:pos x="168" y="198"/>
                </a:cxn>
                <a:cxn ang="0">
                  <a:pos x="182" y="194"/>
                </a:cxn>
                <a:cxn ang="0">
                  <a:pos x="184" y="192"/>
                </a:cxn>
                <a:cxn ang="0">
                  <a:pos x="182" y="190"/>
                </a:cxn>
                <a:cxn ang="0">
                  <a:pos x="234" y="186"/>
                </a:cxn>
                <a:cxn ang="0">
                  <a:pos x="242" y="182"/>
                </a:cxn>
                <a:cxn ang="0">
                  <a:pos x="246" y="174"/>
                </a:cxn>
                <a:cxn ang="0">
                  <a:pos x="254" y="134"/>
                </a:cxn>
                <a:cxn ang="0">
                  <a:pos x="254" y="58"/>
                </a:cxn>
                <a:cxn ang="0">
                  <a:pos x="232" y="170"/>
                </a:cxn>
                <a:cxn ang="0">
                  <a:pos x="180" y="174"/>
                </a:cxn>
                <a:cxn ang="0">
                  <a:pos x="76" y="174"/>
                </a:cxn>
                <a:cxn ang="0">
                  <a:pos x="24" y="170"/>
                </a:cxn>
                <a:cxn ang="0">
                  <a:pos x="16" y="96"/>
                </a:cxn>
                <a:cxn ang="0">
                  <a:pos x="24" y="22"/>
                </a:cxn>
                <a:cxn ang="0">
                  <a:pos x="76" y="18"/>
                </a:cxn>
                <a:cxn ang="0">
                  <a:pos x="180" y="18"/>
                </a:cxn>
                <a:cxn ang="0">
                  <a:pos x="232" y="22"/>
                </a:cxn>
                <a:cxn ang="0">
                  <a:pos x="240" y="96"/>
                </a:cxn>
                <a:cxn ang="0">
                  <a:pos x="232" y="170"/>
                </a:cxn>
              </a:cxnLst>
              <a:rect l="0" t="0" r="r" b="b"/>
              <a:pathLst>
                <a:path w="256" h="200">
                  <a:moveTo>
                    <a:pt x="246" y="18"/>
                  </a:moveTo>
                  <a:lnTo>
                    <a:pt x="246" y="18"/>
                  </a:lnTo>
                  <a:lnTo>
                    <a:pt x="244" y="14"/>
                  </a:lnTo>
                  <a:lnTo>
                    <a:pt x="242" y="10"/>
                  </a:lnTo>
                  <a:lnTo>
                    <a:pt x="238" y="8"/>
                  </a:lnTo>
                  <a:lnTo>
                    <a:pt x="234" y="6"/>
                  </a:lnTo>
                  <a:lnTo>
                    <a:pt x="234" y="6"/>
                  </a:lnTo>
                  <a:lnTo>
                    <a:pt x="180" y="2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76" y="2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8"/>
                  </a:lnTo>
                  <a:lnTo>
                    <a:pt x="14" y="10"/>
                  </a:lnTo>
                  <a:lnTo>
                    <a:pt x="12" y="14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2" y="58"/>
                  </a:lnTo>
                  <a:lnTo>
                    <a:pt x="0" y="96"/>
                  </a:lnTo>
                  <a:lnTo>
                    <a:pt x="2" y="134"/>
                  </a:lnTo>
                  <a:lnTo>
                    <a:pt x="10" y="174"/>
                  </a:lnTo>
                  <a:lnTo>
                    <a:pt x="10" y="174"/>
                  </a:lnTo>
                  <a:lnTo>
                    <a:pt x="12" y="178"/>
                  </a:lnTo>
                  <a:lnTo>
                    <a:pt x="14" y="182"/>
                  </a:lnTo>
                  <a:lnTo>
                    <a:pt x="18" y="184"/>
                  </a:lnTo>
                  <a:lnTo>
                    <a:pt x="22" y="186"/>
                  </a:lnTo>
                  <a:lnTo>
                    <a:pt x="22" y="186"/>
                  </a:lnTo>
                  <a:lnTo>
                    <a:pt x="74" y="190"/>
                  </a:lnTo>
                  <a:lnTo>
                    <a:pt x="74" y="190"/>
                  </a:lnTo>
                  <a:lnTo>
                    <a:pt x="72" y="192"/>
                  </a:lnTo>
                  <a:lnTo>
                    <a:pt x="72" y="192"/>
                  </a:lnTo>
                  <a:lnTo>
                    <a:pt x="74" y="194"/>
                  </a:lnTo>
                  <a:lnTo>
                    <a:pt x="76" y="196"/>
                  </a:lnTo>
                  <a:lnTo>
                    <a:pt x="88" y="198"/>
                  </a:lnTo>
                  <a:lnTo>
                    <a:pt x="106" y="200"/>
                  </a:lnTo>
                  <a:lnTo>
                    <a:pt x="128" y="200"/>
                  </a:lnTo>
                  <a:lnTo>
                    <a:pt x="128" y="200"/>
                  </a:lnTo>
                  <a:lnTo>
                    <a:pt x="150" y="200"/>
                  </a:lnTo>
                  <a:lnTo>
                    <a:pt x="168" y="198"/>
                  </a:lnTo>
                  <a:lnTo>
                    <a:pt x="180" y="196"/>
                  </a:lnTo>
                  <a:lnTo>
                    <a:pt x="182" y="194"/>
                  </a:lnTo>
                  <a:lnTo>
                    <a:pt x="184" y="192"/>
                  </a:lnTo>
                  <a:lnTo>
                    <a:pt x="184" y="192"/>
                  </a:lnTo>
                  <a:lnTo>
                    <a:pt x="182" y="190"/>
                  </a:lnTo>
                  <a:lnTo>
                    <a:pt x="182" y="190"/>
                  </a:lnTo>
                  <a:lnTo>
                    <a:pt x="234" y="186"/>
                  </a:lnTo>
                  <a:lnTo>
                    <a:pt x="234" y="186"/>
                  </a:lnTo>
                  <a:lnTo>
                    <a:pt x="238" y="184"/>
                  </a:lnTo>
                  <a:lnTo>
                    <a:pt x="242" y="182"/>
                  </a:lnTo>
                  <a:lnTo>
                    <a:pt x="244" y="178"/>
                  </a:lnTo>
                  <a:lnTo>
                    <a:pt x="246" y="174"/>
                  </a:lnTo>
                  <a:lnTo>
                    <a:pt x="246" y="174"/>
                  </a:lnTo>
                  <a:lnTo>
                    <a:pt x="254" y="134"/>
                  </a:lnTo>
                  <a:lnTo>
                    <a:pt x="256" y="96"/>
                  </a:lnTo>
                  <a:lnTo>
                    <a:pt x="254" y="58"/>
                  </a:lnTo>
                  <a:lnTo>
                    <a:pt x="246" y="18"/>
                  </a:lnTo>
                  <a:close/>
                  <a:moveTo>
                    <a:pt x="232" y="170"/>
                  </a:moveTo>
                  <a:lnTo>
                    <a:pt x="232" y="170"/>
                  </a:lnTo>
                  <a:lnTo>
                    <a:pt x="180" y="174"/>
                  </a:lnTo>
                  <a:lnTo>
                    <a:pt x="128" y="176"/>
                  </a:lnTo>
                  <a:lnTo>
                    <a:pt x="76" y="174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18" y="132"/>
                  </a:lnTo>
                  <a:lnTo>
                    <a:pt x="16" y="96"/>
                  </a:lnTo>
                  <a:lnTo>
                    <a:pt x="18" y="6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76" y="18"/>
                  </a:lnTo>
                  <a:lnTo>
                    <a:pt x="128" y="16"/>
                  </a:lnTo>
                  <a:lnTo>
                    <a:pt x="180" y="18"/>
                  </a:lnTo>
                  <a:lnTo>
                    <a:pt x="232" y="22"/>
                  </a:lnTo>
                  <a:lnTo>
                    <a:pt x="232" y="22"/>
                  </a:lnTo>
                  <a:lnTo>
                    <a:pt x="238" y="60"/>
                  </a:lnTo>
                  <a:lnTo>
                    <a:pt x="240" y="96"/>
                  </a:lnTo>
                  <a:lnTo>
                    <a:pt x="238" y="132"/>
                  </a:lnTo>
                  <a:lnTo>
                    <a:pt x="232" y="1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78" name="Freeform 163"/>
            <p:cNvSpPr>
              <a:spLocks noEditPoints="1"/>
            </p:cNvSpPr>
            <p:nvPr/>
          </p:nvSpPr>
          <p:spPr bwMode="auto">
            <a:xfrm>
              <a:off x="4279900" y="1263650"/>
              <a:ext cx="38100" cy="38100"/>
            </a:xfrm>
            <a:custGeom>
              <a:avLst/>
              <a:gdLst/>
              <a:ahLst/>
              <a:cxnLst>
                <a:cxn ang="0">
                  <a:pos x="12" y="24"/>
                </a:cxn>
                <a:cxn ang="0">
                  <a:pos x="12" y="24"/>
                </a:cxn>
                <a:cxn ang="0">
                  <a:pos x="16" y="24"/>
                </a:cxn>
                <a:cxn ang="0">
                  <a:pos x="20" y="20"/>
                </a:cxn>
                <a:cxn ang="0">
                  <a:pos x="24" y="16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24" y="8"/>
                </a:cxn>
                <a:cxn ang="0">
                  <a:pos x="20" y="4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4" y="10"/>
                </a:cxn>
                <a:cxn ang="0">
                  <a:pos x="16" y="12"/>
                </a:cxn>
                <a:cxn ang="0">
                  <a:pos x="16" y="12"/>
                </a:cxn>
                <a:cxn ang="0">
                  <a:pos x="14" y="14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0" y="14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0" y="10"/>
                </a:cxn>
                <a:cxn ang="0">
                  <a:pos x="12" y="8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lnTo>
                    <a:pt x="12" y="24"/>
                  </a:lnTo>
                  <a:lnTo>
                    <a:pt x="16" y="24"/>
                  </a:lnTo>
                  <a:lnTo>
                    <a:pt x="20" y="20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0" y="4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12" y="24"/>
                  </a:lnTo>
                  <a:close/>
                  <a:moveTo>
                    <a:pt x="12" y="8"/>
                  </a:moveTo>
                  <a:lnTo>
                    <a:pt x="12" y="8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0" y="14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0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79" name="Freeform 166"/>
            <p:cNvSpPr>
              <a:spLocks/>
            </p:cNvSpPr>
            <p:nvPr/>
          </p:nvSpPr>
          <p:spPr bwMode="auto">
            <a:xfrm>
              <a:off x="4267200" y="1428750"/>
              <a:ext cx="50800" cy="180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30" y="6"/>
                </a:cxn>
                <a:cxn ang="0">
                  <a:pos x="32" y="4"/>
                </a:cxn>
                <a:cxn ang="0">
                  <a:pos x="32" y="4"/>
                </a:cxn>
                <a:cxn ang="0">
                  <a:pos x="30" y="2"/>
                </a:cxn>
                <a:cxn ang="0">
                  <a:pos x="28" y="0"/>
                </a:cxn>
              </a:cxnLst>
              <a:rect l="0" t="0" r="r" b="b"/>
              <a:pathLst>
                <a:path w="32" h="8">
                  <a:moveTo>
                    <a:pt x="2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80" name="Freeform 168"/>
            <p:cNvSpPr>
              <a:spLocks/>
            </p:cNvSpPr>
            <p:nvPr/>
          </p:nvSpPr>
          <p:spPr bwMode="auto">
            <a:xfrm>
              <a:off x="4279900" y="1390650"/>
              <a:ext cx="50800" cy="180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30" y="6"/>
                </a:cxn>
                <a:cxn ang="0">
                  <a:pos x="32" y="4"/>
                </a:cxn>
                <a:cxn ang="0">
                  <a:pos x="32" y="4"/>
                </a:cxn>
                <a:cxn ang="0">
                  <a:pos x="30" y="2"/>
                </a:cxn>
                <a:cxn ang="0">
                  <a:pos x="28" y="0"/>
                </a:cxn>
              </a:cxnLst>
              <a:rect l="0" t="0" r="r" b="b"/>
              <a:pathLst>
                <a:path w="32" h="8">
                  <a:moveTo>
                    <a:pt x="2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81" name="Freeform 170"/>
            <p:cNvSpPr>
              <a:spLocks/>
            </p:cNvSpPr>
            <p:nvPr/>
          </p:nvSpPr>
          <p:spPr bwMode="auto">
            <a:xfrm>
              <a:off x="4279900" y="1352550"/>
              <a:ext cx="50800" cy="216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30" y="6"/>
                </a:cxn>
                <a:cxn ang="0">
                  <a:pos x="32" y="4"/>
                </a:cxn>
                <a:cxn ang="0">
                  <a:pos x="32" y="4"/>
                </a:cxn>
                <a:cxn ang="0">
                  <a:pos x="30" y="2"/>
                </a:cxn>
                <a:cxn ang="0">
                  <a:pos x="28" y="0"/>
                </a:cxn>
              </a:cxnLst>
              <a:rect l="0" t="0" r="r" b="b"/>
              <a:pathLst>
                <a:path w="32" h="8">
                  <a:moveTo>
                    <a:pt x="2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82" name="Freeform 172"/>
            <p:cNvSpPr>
              <a:spLocks/>
            </p:cNvSpPr>
            <p:nvPr/>
          </p:nvSpPr>
          <p:spPr bwMode="auto">
            <a:xfrm>
              <a:off x="4064000" y="1298575"/>
              <a:ext cx="76200" cy="53975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4" y="4"/>
                </a:cxn>
                <a:cxn ang="0">
                  <a:pos x="2" y="8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" y="32"/>
                </a:cxn>
                <a:cxn ang="0">
                  <a:pos x="4" y="34"/>
                </a:cxn>
                <a:cxn ang="0">
                  <a:pos x="4" y="34"/>
                </a:cxn>
                <a:cxn ang="0">
                  <a:pos x="6" y="32"/>
                </a:cxn>
                <a:cxn ang="0">
                  <a:pos x="8" y="30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2" y="12"/>
                </a:cxn>
                <a:cxn ang="0">
                  <a:pos x="14" y="10"/>
                </a:cxn>
                <a:cxn ang="0">
                  <a:pos x="44" y="8"/>
                </a:cxn>
                <a:cxn ang="0">
                  <a:pos x="44" y="8"/>
                </a:cxn>
                <a:cxn ang="0">
                  <a:pos x="46" y="8"/>
                </a:cxn>
                <a:cxn ang="0">
                  <a:pos x="48" y="4"/>
                </a:cxn>
                <a:cxn ang="0">
                  <a:pos x="48" y="4"/>
                </a:cxn>
                <a:cxn ang="0">
                  <a:pos x="46" y="2"/>
                </a:cxn>
                <a:cxn ang="0">
                  <a:pos x="44" y="0"/>
                </a:cxn>
              </a:cxnLst>
              <a:rect l="0" t="0" r="r" b="b"/>
              <a:pathLst>
                <a:path w="48" h="34">
                  <a:moveTo>
                    <a:pt x="44" y="0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2"/>
                  </a:lnTo>
                  <a:lnTo>
                    <a:pt x="8" y="3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6" y="8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grpSp>
        <p:nvGrpSpPr>
          <p:cNvPr id="583" name="Group 18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1629008" y="2123901"/>
            <a:ext cx="475199" cy="415799"/>
            <a:chOff x="3149600" y="1174750"/>
            <a:chExt cx="406400" cy="3556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84" name="Freeform 174"/>
            <p:cNvSpPr>
              <a:spLocks noEditPoints="1"/>
            </p:cNvSpPr>
            <p:nvPr/>
          </p:nvSpPr>
          <p:spPr bwMode="auto">
            <a:xfrm>
              <a:off x="3149600" y="1174750"/>
              <a:ext cx="406400" cy="355600"/>
            </a:xfrm>
            <a:custGeom>
              <a:avLst/>
              <a:gdLst/>
              <a:ahLst/>
              <a:cxnLst>
                <a:cxn ang="0">
                  <a:pos x="234" y="22"/>
                </a:cxn>
                <a:cxn ang="0">
                  <a:pos x="210" y="6"/>
                </a:cxn>
                <a:cxn ang="0">
                  <a:pos x="182" y="0"/>
                </a:cxn>
                <a:cxn ang="0">
                  <a:pos x="154" y="4"/>
                </a:cxn>
                <a:cxn ang="0">
                  <a:pos x="128" y="20"/>
                </a:cxn>
                <a:cxn ang="0">
                  <a:pos x="116" y="10"/>
                </a:cxn>
                <a:cxn ang="0">
                  <a:pos x="90" y="2"/>
                </a:cxn>
                <a:cxn ang="0">
                  <a:pos x="60" y="2"/>
                </a:cxn>
                <a:cxn ang="0">
                  <a:pos x="34" y="12"/>
                </a:cxn>
                <a:cxn ang="0">
                  <a:pos x="22" y="22"/>
                </a:cxn>
                <a:cxn ang="0">
                  <a:pos x="6" y="48"/>
                </a:cxn>
                <a:cxn ang="0">
                  <a:pos x="0" y="76"/>
                </a:cxn>
                <a:cxn ang="0">
                  <a:pos x="6" y="104"/>
                </a:cxn>
                <a:cxn ang="0">
                  <a:pos x="22" y="130"/>
                </a:cxn>
                <a:cxn ang="0">
                  <a:pos x="110" y="216"/>
                </a:cxn>
                <a:cxn ang="0">
                  <a:pos x="118" y="222"/>
                </a:cxn>
                <a:cxn ang="0">
                  <a:pos x="138" y="222"/>
                </a:cxn>
                <a:cxn ang="0">
                  <a:pos x="146" y="216"/>
                </a:cxn>
                <a:cxn ang="0">
                  <a:pos x="234" y="130"/>
                </a:cxn>
                <a:cxn ang="0">
                  <a:pos x="250" y="104"/>
                </a:cxn>
                <a:cxn ang="0">
                  <a:pos x="256" y="76"/>
                </a:cxn>
                <a:cxn ang="0">
                  <a:pos x="250" y="48"/>
                </a:cxn>
                <a:cxn ang="0">
                  <a:pos x="234" y="22"/>
                </a:cxn>
                <a:cxn ang="0">
                  <a:pos x="134" y="206"/>
                </a:cxn>
                <a:cxn ang="0">
                  <a:pos x="132" y="208"/>
                </a:cxn>
                <a:cxn ang="0">
                  <a:pos x="124" y="208"/>
                </a:cxn>
                <a:cxn ang="0">
                  <a:pos x="34" y="118"/>
                </a:cxn>
                <a:cxn ang="0">
                  <a:pos x="26" y="108"/>
                </a:cxn>
                <a:cxn ang="0">
                  <a:pos x="18" y="88"/>
                </a:cxn>
                <a:cxn ang="0">
                  <a:pos x="18" y="64"/>
                </a:cxn>
                <a:cxn ang="0">
                  <a:pos x="26" y="42"/>
                </a:cxn>
                <a:cxn ang="0">
                  <a:pos x="34" y="34"/>
                </a:cxn>
                <a:cxn ang="0">
                  <a:pos x="54" y="20"/>
                </a:cxn>
                <a:cxn ang="0">
                  <a:pos x="76" y="16"/>
                </a:cxn>
                <a:cxn ang="0">
                  <a:pos x="98" y="20"/>
                </a:cxn>
                <a:cxn ang="0">
                  <a:pos x="118" y="32"/>
                </a:cxn>
                <a:cxn ang="0">
                  <a:pos x="138" y="32"/>
                </a:cxn>
                <a:cxn ang="0">
                  <a:pos x="148" y="24"/>
                </a:cxn>
                <a:cxn ang="0">
                  <a:pos x="170" y="16"/>
                </a:cxn>
                <a:cxn ang="0">
                  <a:pos x="192" y="18"/>
                </a:cxn>
                <a:cxn ang="0">
                  <a:pos x="212" y="26"/>
                </a:cxn>
                <a:cxn ang="0">
                  <a:pos x="222" y="34"/>
                </a:cxn>
                <a:cxn ang="0">
                  <a:pos x="236" y="54"/>
                </a:cxn>
                <a:cxn ang="0">
                  <a:pos x="240" y="76"/>
                </a:cxn>
                <a:cxn ang="0">
                  <a:pos x="236" y="98"/>
                </a:cxn>
                <a:cxn ang="0">
                  <a:pos x="222" y="118"/>
                </a:cxn>
              </a:cxnLst>
              <a:rect l="0" t="0" r="r" b="b"/>
              <a:pathLst>
                <a:path w="256" h="224">
                  <a:moveTo>
                    <a:pt x="234" y="22"/>
                  </a:moveTo>
                  <a:lnTo>
                    <a:pt x="234" y="22"/>
                  </a:lnTo>
                  <a:lnTo>
                    <a:pt x="222" y="12"/>
                  </a:lnTo>
                  <a:lnTo>
                    <a:pt x="210" y="6"/>
                  </a:lnTo>
                  <a:lnTo>
                    <a:pt x="196" y="2"/>
                  </a:lnTo>
                  <a:lnTo>
                    <a:pt x="182" y="0"/>
                  </a:lnTo>
                  <a:lnTo>
                    <a:pt x="166" y="2"/>
                  </a:lnTo>
                  <a:lnTo>
                    <a:pt x="154" y="4"/>
                  </a:lnTo>
                  <a:lnTo>
                    <a:pt x="140" y="10"/>
                  </a:lnTo>
                  <a:lnTo>
                    <a:pt x="128" y="20"/>
                  </a:lnTo>
                  <a:lnTo>
                    <a:pt x="128" y="20"/>
                  </a:lnTo>
                  <a:lnTo>
                    <a:pt x="116" y="10"/>
                  </a:lnTo>
                  <a:lnTo>
                    <a:pt x="102" y="4"/>
                  </a:lnTo>
                  <a:lnTo>
                    <a:pt x="90" y="2"/>
                  </a:lnTo>
                  <a:lnTo>
                    <a:pt x="74" y="0"/>
                  </a:lnTo>
                  <a:lnTo>
                    <a:pt x="60" y="2"/>
                  </a:lnTo>
                  <a:lnTo>
                    <a:pt x="46" y="6"/>
                  </a:lnTo>
                  <a:lnTo>
                    <a:pt x="34" y="1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2" y="34"/>
                  </a:lnTo>
                  <a:lnTo>
                    <a:pt x="6" y="48"/>
                  </a:lnTo>
                  <a:lnTo>
                    <a:pt x="2" y="62"/>
                  </a:lnTo>
                  <a:lnTo>
                    <a:pt x="0" y="76"/>
                  </a:lnTo>
                  <a:lnTo>
                    <a:pt x="2" y="90"/>
                  </a:lnTo>
                  <a:lnTo>
                    <a:pt x="6" y="104"/>
                  </a:lnTo>
                  <a:lnTo>
                    <a:pt x="12" y="118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110" y="216"/>
                  </a:lnTo>
                  <a:lnTo>
                    <a:pt x="110" y="216"/>
                  </a:lnTo>
                  <a:lnTo>
                    <a:pt x="118" y="222"/>
                  </a:lnTo>
                  <a:lnTo>
                    <a:pt x="128" y="224"/>
                  </a:lnTo>
                  <a:lnTo>
                    <a:pt x="138" y="222"/>
                  </a:lnTo>
                  <a:lnTo>
                    <a:pt x="146" y="216"/>
                  </a:lnTo>
                  <a:lnTo>
                    <a:pt x="146" y="216"/>
                  </a:lnTo>
                  <a:lnTo>
                    <a:pt x="234" y="130"/>
                  </a:lnTo>
                  <a:lnTo>
                    <a:pt x="234" y="130"/>
                  </a:lnTo>
                  <a:lnTo>
                    <a:pt x="244" y="118"/>
                  </a:lnTo>
                  <a:lnTo>
                    <a:pt x="250" y="104"/>
                  </a:lnTo>
                  <a:lnTo>
                    <a:pt x="254" y="90"/>
                  </a:lnTo>
                  <a:lnTo>
                    <a:pt x="256" y="76"/>
                  </a:lnTo>
                  <a:lnTo>
                    <a:pt x="254" y="62"/>
                  </a:lnTo>
                  <a:lnTo>
                    <a:pt x="250" y="48"/>
                  </a:lnTo>
                  <a:lnTo>
                    <a:pt x="244" y="34"/>
                  </a:lnTo>
                  <a:lnTo>
                    <a:pt x="234" y="22"/>
                  </a:lnTo>
                  <a:close/>
                  <a:moveTo>
                    <a:pt x="222" y="118"/>
                  </a:moveTo>
                  <a:lnTo>
                    <a:pt x="134" y="206"/>
                  </a:lnTo>
                  <a:lnTo>
                    <a:pt x="134" y="206"/>
                  </a:lnTo>
                  <a:lnTo>
                    <a:pt x="132" y="208"/>
                  </a:lnTo>
                  <a:lnTo>
                    <a:pt x="128" y="208"/>
                  </a:lnTo>
                  <a:lnTo>
                    <a:pt x="124" y="208"/>
                  </a:lnTo>
                  <a:lnTo>
                    <a:pt x="122" y="206"/>
                  </a:lnTo>
                  <a:lnTo>
                    <a:pt x="34" y="118"/>
                  </a:lnTo>
                  <a:lnTo>
                    <a:pt x="34" y="118"/>
                  </a:lnTo>
                  <a:lnTo>
                    <a:pt x="26" y="108"/>
                  </a:lnTo>
                  <a:lnTo>
                    <a:pt x="20" y="98"/>
                  </a:lnTo>
                  <a:lnTo>
                    <a:pt x="18" y="88"/>
                  </a:lnTo>
                  <a:lnTo>
                    <a:pt x="16" y="76"/>
                  </a:lnTo>
                  <a:lnTo>
                    <a:pt x="18" y="64"/>
                  </a:lnTo>
                  <a:lnTo>
                    <a:pt x="20" y="54"/>
                  </a:lnTo>
                  <a:lnTo>
                    <a:pt x="26" y="42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42" y="26"/>
                  </a:lnTo>
                  <a:lnTo>
                    <a:pt x="54" y="20"/>
                  </a:lnTo>
                  <a:lnTo>
                    <a:pt x="64" y="18"/>
                  </a:lnTo>
                  <a:lnTo>
                    <a:pt x="76" y="16"/>
                  </a:lnTo>
                  <a:lnTo>
                    <a:pt x="86" y="16"/>
                  </a:lnTo>
                  <a:lnTo>
                    <a:pt x="98" y="20"/>
                  </a:lnTo>
                  <a:lnTo>
                    <a:pt x="108" y="24"/>
                  </a:lnTo>
                  <a:lnTo>
                    <a:pt x="118" y="32"/>
                  </a:lnTo>
                  <a:lnTo>
                    <a:pt x="128" y="42"/>
                  </a:lnTo>
                  <a:lnTo>
                    <a:pt x="138" y="32"/>
                  </a:lnTo>
                  <a:lnTo>
                    <a:pt x="138" y="32"/>
                  </a:lnTo>
                  <a:lnTo>
                    <a:pt x="148" y="24"/>
                  </a:lnTo>
                  <a:lnTo>
                    <a:pt x="158" y="20"/>
                  </a:lnTo>
                  <a:lnTo>
                    <a:pt x="170" y="16"/>
                  </a:lnTo>
                  <a:lnTo>
                    <a:pt x="180" y="16"/>
                  </a:lnTo>
                  <a:lnTo>
                    <a:pt x="192" y="18"/>
                  </a:lnTo>
                  <a:lnTo>
                    <a:pt x="202" y="20"/>
                  </a:lnTo>
                  <a:lnTo>
                    <a:pt x="212" y="26"/>
                  </a:lnTo>
                  <a:lnTo>
                    <a:pt x="222" y="34"/>
                  </a:lnTo>
                  <a:lnTo>
                    <a:pt x="222" y="34"/>
                  </a:lnTo>
                  <a:lnTo>
                    <a:pt x="230" y="42"/>
                  </a:lnTo>
                  <a:lnTo>
                    <a:pt x="236" y="54"/>
                  </a:lnTo>
                  <a:lnTo>
                    <a:pt x="238" y="64"/>
                  </a:lnTo>
                  <a:lnTo>
                    <a:pt x="240" y="76"/>
                  </a:lnTo>
                  <a:lnTo>
                    <a:pt x="238" y="88"/>
                  </a:lnTo>
                  <a:lnTo>
                    <a:pt x="236" y="98"/>
                  </a:lnTo>
                  <a:lnTo>
                    <a:pt x="230" y="108"/>
                  </a:lnTo>
                  <a:lnTo>
                    <a:pt x="222" y="1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85" name="Freeform 177"/>
            <p:cNvSpPr>
              <a:spLocks/>
            </p:cNvSpPr>
            <p:nvPr/>
          </p:nvSpPr>
          <p:spPr bwMode="auto">
            <a:xfrm>
              <a:off x="3213100" y="1238250"/>
              <a:ext cx="60325" cy="60325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20" y="2"/>
                </a:cxn>
                <a:cxn ang="0">
                  <a:pos x="14" y="6"/>
                </a:cxn>
                <a:cxn ang="0">
                  <a:pos x="10" y="10"/>
                </a:cxn>
                <a:cxn ang="0">
                  <a:pos x="6" y="14"/>
                </a:cxn>
                <a:cxn ang="0">
                  <a:pos x="2" y="20"/>
                </a:cxn>
                <a:cxn ang="0">
                  <a:pos x="0" y="2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" y="36"/>
                </a:cxn>
                <a:cxn ang="0">
                  <a:pos x="4" y="38"/>
                </a:cxn>
                <a:cxn ang="0">
                  <a:pos x="4" y="38"/>
                </a:cxn>
                <a:cxn ang="0">
                  <a:pos x="6" y="36"/>
                </a:cxn>
                <a:cxn ang="0">
                  <a:pos x="8" y="34"/>
                </a:cxn>
                <a:cxn ang="0">
                  <a:pos x="8" y="34"/>
                </a:cxn>
                <a:cxn ang="0">
                  <a:pos x="8" y="34"/>
                </a:cxn>
                <a:cxn ang="0">
                  <a:pos x="10" y="24"/>
                </a:cxn>
                <a:cxn ang="0">
                  <a:pos x="16" y="16"/>
                </a:cxn>
                <a:cxn ang="0">
                  <a:pos x="24" y="10"/>
                </a:cxn>
                <a:cxn ang="0">
                  <a:pos x="34" y="8"/>
                </a:cxn>
                <a:cxn ang="0">
                  <a:pos x="34" y="8"/>
                </a:cxn>
                <a:cxn ang="0">
                  <a:pos x="34" y="8"/>
                </a:cxn>
                <a:cxn ang="0">
                  <a:pos x="36" y="6"/>
                </a:cxn>
                <a:cxn ang="0">
                  <a:pos x="38" y="4"/>
                </a:cxn>
                <a:cxn ang="0">
                  <a:pos x="38" y="4"/>
                </a:cxn>
                <a:cxn ang="0">
                  <a:pos x="36" y="2"/>
                </a:cxn>
                <a:cxn ang="0">
                  <a:pos x="34" y="0"/>
                </a:cxn>
              </a:cxnLst>
              <a:rect l="0" t="0" r="r" b="b"/>
              <a:pathLst>
                <a:path w="38" h="38">
                  <a:moveTo>
                    <a:pt x="34" y="0"/>
                  </a:move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0" y="2"/>
                  </a:lnTo>
                  <a:lnTo>
                    <a:pt x="14" y="6"/>
                  </a:lnTo>
                  <a:lnTo>
                    <a:pt x="10" y="10"/>
                  </a:lnTo>
                  <a:lnTo>
                    <a:pt x="6" y="14"/>
                  </a:lnTo>
                  <a:lnTo>
                    <a:pt x="2" y="20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6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24"/>
                  </a:lnTo>
                  <a:lnTo>
                    <a:pt x="16" y="16"/>
                  </a:lnTo>
                  <a:lnTo>
                    <a:pt x="24" y="10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6" y="6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6" y="2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86" name="Freeform 178"/>
            <p:cNvSpPr>
              <a:spLocks/>
            </p:cNvSpPr>
            <p:nvPr/>
          </p:nvSpPr>
          <p:spPr bwMode="auto">
            <a:xfrm>
              <a:off x="3213100" y="1238250"/>
              <a:ext cx="60325" cy="60325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20" y="2"/>
                </a:cxn>
                <a:cxn ang="0">
                  <a:pos x="14" y="6"/>
                </a:cxn>
                <a:cxn ang="0">
                  <a:pos x="10" y="10"/>
                </a:cxn>
                <a:cxn ang="0">
                  <a:pos x="6" y="14"/>
                </a:cxn>
                <a:cxn ang="0">
                  <a:pos x="2" y="20"/>
                </a:cxn>
                <a:cxn ang="0">
                  <a:pos x="0" y="2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" y="36"/>
                </a:cxn>
                <a:cxn ang="0">
                  <a:pos x="4" y="38"/>
                </a:cxn>
                <a:cxn ang="0">
                  <a:pos x="4" y="38"/>
                </a:cxn>
                <a:cxn ang="0">
                  <a:pos x="6" y="36"/>
                </a:cxn>
                <a:cxn ang="0">
                  <a:pos x="8" y="34"/>
                </a:cxn>
                <a:cxn ang="0">
                  <a:pos x="8" y="34"/>
                </a:cxn>
                <a:cxn ang="0">
                  <a:pos x="8" y="34"/>
                </a:cxn>
                <a:cxn ang="0">
                  <a:pos x="10" y="24"/>
                </a:cxn>
                <a:cxn ang="0">
                  <a:pos x="16" y="16"/>
                </a:cxn>
                <a:cxn ang="0">
                  <a:pos x="24" y="10"/>
                </a:cxn>
                <a:cxn ang="0">
                  <a:pos x="34" y="8"/>
                </a:cxn>
                <a:cxn ang="0">
                  <a:pos x="34" y="8"/>
                </a:cxn>
                <a:cxn ang="0">
                  <a:pos x="34" y="8"/>
                </a:cxn>
                <a:cxn ang="0">
                  <a:pos x="36" y="6"/>
                </a:cxn>
                <a:cxn ang="0">
                  <a:pos x="38" y="4"/>
                </a:cxn>
                <a:cxn ang="0">
                  <a:pos x="38" y="4"/>
                </a:cxn>
                <a:cxn ang="0">
                  <a:pos x="36" y="2"/>
                </a:cxn>
                <a:cxn ang="0">
                  <a:pos x="34" y="0"/>
                </a:cxn>
              </a:cxnLst>
              <a:rect l="0" t="0" r="r" b="b"/>
              <a:pathLst>
                <a:path w="38" h="38">
                  <a:moveTo>
                    <a:pt x="34" y="0"/>
                  </a:move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0" y="2"/>
                  </a:lnTo>
                  <a:lnTo>
                    <a:pt x="14" y="6"/>
                  </a:lnTo>
                  <a:lnTo>
                    <a:pt x="10" y="10"/>
                  </a:lnTo>
                  <a:lnTo>
                    <a:pt x="6" y="14"/>
                  </a:lnTo>
                  <a:lnTo>
                    <a:pt x="2" y="20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6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24"/>
                  </a:lnTo>
                  <a:lnTo>
                    <a:pt x="16" y="16"/>
                  </a:lnTo>
                  <a:lnTo>
                    <a:pt x="24" y="10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6" y="6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6" y="2"/>
                  </a:lnTo>
                  <a:lnTo>
                    <a:pt x="34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sp>
        <p:nvSpPr>
          <p:cNvPr id="587" name="Freeform 127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>
            <a:spLocks noEditPoints="1"/>
          </p:cNvSpPr>
          <p:nvPr/>
        </p:nvSpPr>
        <p:spPr bwMode="auto">
          <a:xfrm>
            <a:off x="1629008" y="3044598"/>
            <a:ext cx="475199" cy="475199"/>
          </a:xfrm>
          <a:custGeom>
            <a:avLst/>
            <a:gdLst/>
            <a:ahLst/>
            <a:cxnLst>
              <a:cxn ang="0">
                <a:pos x="242" y="222"/>
              </a:cxn>
              <a:cxn ang="0">
                <a:pos x="174" y="198"/>
              </a:cxn>
              <a:cxn ang="0">
                <a:pos x="194" y="164"/>
              </a:cxn>
              <a:cxn ang="0">
                <a:pos x="206" y="132"/>
              </a:cxn>
              <a:cxn ang="0">
                <a:pos x="206" y="82"/>
              </a:cxn>
              <a:cxn ang="0">
                <a:pos x="192" y="40"/>
              </a:cxn>
              <a:cxn ang="0">
                <a:pos x="174" y="16"/>
              </a:cxn>
              <a:cxn ang="0">
                <a:pos x="128" y="0"/>
              </a:cxn>
              <a:cxn ang="0">
                <a:pos x="96" y="6"/>
              </a:cxn>
              <a:cxn ang="0">
                <a:pos x="72" y="28"/>
              </a:cxn>
              <a:cxn ang="0">
                <a:pos x="52" y="68"/>
              </a:cxn>
              <a:cxn ang="0">
                <a:pos x="48" y="110"/>
              </a:cxn>
              <a:cxn ang="0">
                <a:pos x="56" y="146"/>
              </a:cxn>
              <a:cxn ang="0">
                <a:pos x="82" y="198"/>
              </a:cxn>
              <a:cxn ang="0">
                <a:pos x="28" y="216"/>
              </a:cxn>
              <a:cxn ang="0">
                <a:pos x="8" y="226"/>
              </a:cxn>
              <a:cxn ang="0">
                <a:pos x="0" y="240"/>
              </a:cxn>
              <a:cxn ang="0">
                <a:pos x="2" y="250"/>
              </a:cxn>
              <a:cxn ang="0">
                <a:pos x="16" y="256"/>
              </a:cxn>
              <a:cxn ang="0">
                <a:pos x="246" y="256"/>
              </a:cxn>
              <a:cxn ang="0">
                <a:pos x="256" y="244"/>
              </a:cxn>
              <a:cxn ang="0">
                <a:pos x="256" y="234"/>
              </a:cxn>
              <a:cxn ang="0">
                <a:pos x="162" y="188"/>
              </a:cxn>
              <a:cxn ang="0">
                <a:pos x="152" y="198"/>
              </a:cxn>
              <a:cxn ang="0">
                <a:pos x="128" y="206"/>
              </a:cxn>
              <a:cxn ang="0">
                <a:pos x="104" y="198"/>
              </a:cxn>
              <a:cxn ang="0">
                <a:pos x="94" y="188"/>
              </a:cxn>
              <a:cxn ang="0">
                <a:pos x="74" y="152"/>
              </a:cxn>
              <a:cxn ang="0">
                <a:pos x="64" y="112"/>
              </a:cxn>
              <a:cxn ang="0">
                <a:pos x="66" y="86"/>
              </a:cxn>
              <a:cxn ang="0">
                <a:pos x="76" y="48"/>
              </a:cxn>
              <a:cxn ang="0">
                <a:pos x="102" y="22"/>
              </a:cxn>
              <a:cxn ang="0">
                <a:pos x="128" y="16"/>
              </a:cxn>
              <a:cxn ang="0">
                <a:pos x="164" y="30"/>
              </a:cxn>
              <a:cxn ang="0">
                <a:pos x="184" y="60"/>
              </a:cxn>
              <a:cxn ang="0">
                <a:pos x="190" y="86"/>
              </a:cxn>
              <a:cxn ang="0">
                <a:pos x="190" y="126"/>
              </a:cxn>
              <a:cxn ang="0">
                <a:pos x="176" y="164"/>
              </a:cxn>
              <a:cxn ang="0">
                <a:pos x="16" y="240"/>
              </a:cxn>
              <a:cxn ang="0">
                <a:pos x="58" y="220"/>
              </a:cxn>
              <a:cxn ang="0">
                <a:pos x="104" y="208"/>
              </a:cxn>
              <a:cxn ang="0">
                <a:pos x="128" y="216"/>
              </a:cxn>
              <a:cxn ang="0">
                <a:pos x="172" y="212"/>
              </a:cxn>
              <a:cxn ang="0">
                <a:pos x="220" y="230"/>
              </a:cxn>
            </a:cxnLst>
            <a:rect l="0" t="0" r="r" b="b"/>
            <a:pathLst>
              <a:path w="256" h="256">
                <a:moveTo>
                  <a:pt x="248" y="226"/>
                </a:moveTo>
                <a:lnTo>
                  <a:pt x="248" y="226"/>
                </a:lnTo>
                <a:lnTo>
                  <a:pt x="242" y="222"/>
                </a:lnTo>
                <a:lnTo>
                  <a:pt x="228" y="216"/>
                </a:lnTo>
                <a:lnTo>
                  <a:pt x="204" y="206"/>
                </a:lnTo>
                <a:lnTo>
                  <a:pt x="174" y="198"/>
                </a:lnTo>
                <a:lnTo>
                  <a:pt x="174" y="198"/>
                </a:lnTo>
                <a:lnTo>
                  <a:pt x="186" y="180"/>
                </a:lnTo>
                <a:lnTo>
                  <a:pt x="194" y="164"/>
                </a:lnTo>
                <a:lnTo>
                  <a:pt x="200" y="146"/>
                </a:lnTo>
                <a:lnTo>
                  <a:pt x="206" y="132"/>
                </a:lnTo>
                <a:lnTo>
                  <a:pt x="206" y="132"/>
                </a:lnTo>
                <a:lnTo>
                  <a:pt x="208" y="110"/>
                </a:lnTo>
                <a:lnTo>
                  <a:pt x="208" y="96"/>
                </a:lnTo>
                <a:lnTo>
                  <a:pt x="206" y="82"/>
                </a:lnTo>
                <a:lnTo>
                  <a:pt x="204" y="68"/>
                </a:lnTo>
                <a:lnTo>
                  <a:pt x="198" y="52"/>
                </a:lnTo>
                <a:lnTo>
                  <a:pt x="192" y="40"/>
                </a:lnTo>
                <a:lnTo>
                  <a:pt x="184" y="28"/>
                </a:lnTo>
                <a:lnTo>
                  <a:pt x="184" y="28"/>
                </a:lnTo>
                <a:lnTo>
                  <a:pt x="174" y="16"/>
                </a:lnTo>
                <a:lnTo>
                  <a:pt x="160" y="6"/>
                </a:lnTo>
                <a:lnTo>
                  <a:pt x="144" y="2"/>
                </a:lnTo>
                <a:lnTo>
                  <a:pt x="128" y="0"/>
                </a:lnTo>
                <a:lnTo>
                  <a:pt x="128" y="0"/>
                </a:lnTo>
                <a:lnTo>
                  <a:pt x="112" y="2"/>
                </a:lnTo>
                <a:lnTo>
                  <a:pt x="96" y="6"/>
                </a:lnTo>
                <a:lnTo>
                  <a:pt x="82" y="16"/>
                </a:lnTo>
                <a:lnTo>
                  <a:pt x="72" y="28"/>
                </a:lnTo>
                <a:lnTo>
                  <a:pt x="72" y="28"/>
                </a:lnTo>
                <a:lnTo>
                  <a:pt x="64" y="40"/>
                </a:lnTo>
                <a:lnTo>
                  <a:pt x="58" y="52"/>
                </a:lnTo>
                <a:lnTo>
                  <a:pt x="52" y="68"/>
                </a:lnTo>
                <a:lnTo>
                  <a:pt x="50" y="82"/>
                </a:lnTo>
                <a:lnTo>
                  <a:pt x="48" y="96"/>
                </a:lnTo>
                <a:lnTo>
                  <a:pt x="48" y="110"/>
                </a:lnTo>
                <a:lnTo>
                  <a:pt x="50" y="132"/>
                </a:lnTo>
                <a:lnTo>
                  <a:pt x="50" y="132"/>
                </a:lnTo>
                <a:lnTo>
                  <a:pt x="56" y="146"/>
                </a:lnTo>
                <a:lnTo>
                  <a:pt x="62" y="164"/>
                </a:lnTo>
                <a:lnTo>
                  <a:pt x="70" y="180"/>
                </a:lnTo>
                <a:lnTo>
                  <a:pt x="82" y="198"/>
                </a:lnTo>
                <a:lnTo>
                  <a:pt x="82" y="198"/>
                </a:lnTo>
                <a:lnTo>
                  <a:pt x="52" y="206"/>
                </a:lnTo>
                <a:lnTo>
                  <a:pt x="28" y="216"/>
                </a:lnTo>
                <a:lnTo>
                  <a:pt x="14" y="222"/>
                </a:lnTo>
                <a:lnTo>
                  <a:pt x="8" y="226"/>
                </a:lnTo>
                <a:lnTo>
                  <a:pt x="8" y="226"/>
                </a:lnTo>
                <a:lnTo>
                  <a:pt x="4" y="230"/>
                </a:lnTo>
                <a:lnTo>
                  <a:pt x="0" y="234"/>
                </a:lnTo>
                <a:lnTo>
                  <a:pt x="0" y="240"/>
                </a:lnTo>
                <a:lnTo>
                  <a:pt x="0" y="244"/>
                </a:lnTo>
                <a:lnTo>
                  <a:pt x="0" y="244"/>
                </a:lnTo>
                <a:lnTo>
                  <a:pt x="2" y="250"/>
                </a:lnTo>
                <a:lnTo>
                  <a:pt x="6" y="252"/>
                </a:lnTo>
                <a:lnTo>
                  <a:pt x="10" y="256"/>
                </a:lnTo>
                <a:lnTo>
                  <a:pt x="16" y="256"/>
                </a:lnTo>
                <a:lnTo>
                  <a:pt x="240" y="256"/>
                </a:lnTo>
                <a:lnTo>
                  <a:pt x="240" y="256"/>
                </a:lnTo>
                <a:lnTo>
                  <a:pt x="246" y="256"/>
                </a:lnTo>
                <a:lnTo>
                  <a:pt x="250" y="252"/>
                </a:lnTo>
                <a:lnTo>
                  <a:pt x="254" y="250"/>
                </a:lnTo>
                <a:lnTo>
                  <a:pt x="256" y="244"/>
                </a:lnTo>
                <a:lnTo>
                  <a:pt x="256" y="244"/>
                </a:lnTo>
                <a:lnTo>
                  <a:pt x="256" y="240"/>
                </a:lnTo>
                <a:lnTo>
                  <a:pt x="256" y="234"/>
                </a:lnTo>
                <a:lnTo>
                  <a:pt x="252" y="230"/>
                </a:lnTo>
                <a:lnTo>
                  <a:pt x="248" y="226"/>
                </a:lnTo>
                <a:close/>
                <a:moveTo>
                  <a:pt x="162" y="188"/>
                </a:moveTo>
                <a:lnTo>
                  <a:pt x="160" y="190"/>
                </a:lnTo>
                <a:lnTo>
                  <a:pt x="160" y="190"/>
                </a:lnTo>
                <a:lnTo>
                  <a:pt x="152" y="198"/>
                </a:lnTo>
                <a:lnTo>
                  <a:pt x="144" y="202"/>
                </a:lnTo>
                <a:lnTo>
                  <a:pt x="136" y="206"/>
                </a:lnTo>
                <a:lnTo>
                  <a:pt x="128" y="206"/>
                </a:lnTo>
                <a:lnTo>
                  <a:pt x="120" y="206"/>
                </a:lnTo>
                <a:lnTo>
                  <a:pt x="112" y="202"/>
                </a:lnTo>
                <a:lnTo>
                  <a:pt x="104" y="198"/>
                </a:lnTo>
                <a:lnTo>
                  <a:pt x="96" y="190"/>
                </a:lnTo>
                <a:lnTo>
                  <a:pt x="94" y="188"/>
                </a:lnTo>
                <a:lnTo>
                  <a:pt x="94" y="188"/>
                </a:lnTo>
                <a:lnTo>
                  <a:pt x="86" y="176"/>
                </a:lnTo>
                <a:lnTo>
                  <a:pt x="80" y="164"/>
                </a:lnTo>
                <a:lnTo>
                  <a:pt x="74" y="152"/>
                </a:lnTo>
                <a:lnTo>
                  <a:pt x="70" y="140"/>
                </a:lnTo>
                <a:lnTo>
                  <a:pt x="66" y="126"/>
                </a:lnTo>
                <a:lnTo>
                  <a:pt x="64" y="112"/>
                </a:lnTo>
                <a:lnTo>
                  <a:pt x="64" y="100"/>
                </a:lnTo>
                <a:lnTo>
                  <a:pt x="66" y="86"/>
                </a:lnTo>
                <a:lnTo>
                  <a:pt x="66" y="86"/>
                </a:lnTo>
                <a:lnTo>
                  <a:pt x="68" y="74"/>
                </a:lnTo>
                <a:lnTo>
                  <a:pt x="72" y="60"/>
                </a:lnTo>
                <a:lnTo>
                  <a:pt x="76" y="48"/>
                </a:lnTo>
                <a:lnTo>
                  <a:pt x="84" y="38"/>
                </a:lnTo>
                <a:lnTo>
                  <a:pt x="92" y="30"/>
                </a:lnTo>
                <a:lnTo>
                  <a:pt x="102" y="22"/>
                </a:lnTo>
                <a:lnTo>
                  <a:pt x="114" y="18"/>
                </a:lnTo>
                <a:lnTo>
                  <a:pt x="128" y="16"/>
                </a:lnTo>
                <a:lnTo>
                  <a:pt x="128" y="16"/>
                </a:lnTo>
                <a:lnTo>
                  <a:pt x="142" y="18"/>
                </a:lnTo>
                <a:lnTo>
                  <a:pt x="154" y="22"/>
                </a:lnTo>
                <a:lnTo>
                  <a:pt x="164" y="30"/>
                </a:lnTo>
                <a:lnTo>
                  <a:pt x="172" y="38"/>
                </a:lnTo>
                <a:lnTo>
                  <a:pt x="180" y="48"/>
                </a:lnTo>
                <a:lnTo>
                  <a:pt x="184" y="60"/>
                </a:lnTo>
                <a:lnTo>
                  <a:pt x="188" y="74"/>
                </a:lnTo>
                <a:lnTo>
                  <a:pt x="190" y="86"/>
                </a:lnTo>
                <a:lnTo>
                  <a:pt x="190" y="86"/>
                </a:lnTo>
                <a:lnTo>
                  <a:pt x="192" y="100"/>
                </a:lnTo>
                <a:lnTo>
                  <a:pt x="192" y="112"/>
                </a:lnTo>
                <a:lnTo>
                  <a:pt x="190" y="126"/>
                </a:lnTo>
                <a:lnTo>
                  <a:pt x="186" y="140"/>
                </a:lnTo>
                <a:lnTo>
                  <a:pt x="182" y="152"/>
                </a:lnTo>
                <a:lnTo>
                  <a:pt x="176" y="164"/>
                </a:lnTo>
                <a:lnTo>
                  <a:pt x="170" y="176"/>
                </a:lnTo>
                <a:lnTo>
                  <a:pt x="162" y="188"/>
                </a:lnTo>
                <a:close/>
                <a:moveTo>
                  <a:pt x="16" y="240"/>
                </a:moveTo>
                <a:lnTo>
                  <a:pt x="16" y="240"/>
                </a:lnTo>
                <a:lnTo>
                  <a:pt x="36" y="230"/>
                </a:lnTo>
                <a:lnTo>
                  <a:pt x="58" y="220"/>
                </a:lnTo>
                <a:lnTo>
                  <a:pt x="84" y="212"/>
                </a:lnTo>
                <a:lnTo>
                  <a:pt x="104" y="208"/>
                </a:lnTo>
                <a:lnTo>
                  <a:pt x="104" y="208"/>
                </a:lnTo>
                <a:lnTo>
                  <a:pt x="116" y="214"/>
                </a:lnTo>
                <a:lnTo>
                  <a:pt x="128" y="216"/>
                </a:lnTo>
                <a:lnTo>
                  <a:pt x="128" y="216"/>
                </a:lnTo>
                <a:lnTo>
                  <a:pt x="140" y="214"/>
                </a:lnTo>
                <a:lnTo>
                  <a:pt x="152" y="208"/>
                </a:lnTo>
                <a:lnTo>
                  <a:pt x="172" y="212"/>
                </a:lnTo>
                <a:lnTo>
                  <a:pt x="172" y="212"/>
                </a:lnTo>
                <a:lnTo>
                  <a:pt x="198" y="220"/>
                </a:lnTo>
                <a:lnTo>
                  <a:pt x="220" y="230"/>
                </a:lnTo>
                <a:lnTo>
                  <a:pt x="240" y="240"/>
                </a:lnTo>
                <a:lnTo>
                  <a:pt x="16" y="24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ar-SA" sz="1181"/>
          </a:p>
        </p:txBody>
      </p:sp>
      <p:grpSp>
        <p:nvGrpSpPr>
          <p:cNvPr id="588" name="Group 188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5430596" y="3089149"/>
            <a:ext cx="475199" cy="400948"/>
            <a:chOff x="6400800" y="2000250"/>
            <a:chExt cx="406400" cy="3429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89" name="Freeform 98"/>
            <p:cNvSpPr>
              <a:spLocks noEditPoints="1"/>
            </p:cNvSpPr>
            <p:nvPr/>
          </p:nvSpPr>
          <p:spPr bwMode="auto">
            <a:xfrm>
              <a:off x="6502400" y="2089150"/>
              <a:ext cx="203200" cy="203200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0" y="6"/>
                </a:cxn>
                <a:cxn ang="0">
                  <a:pos x="18" y="18"/>
                </a:cxn>
                <a:cxn ang="0">
                  <a:pos x="6" y="40"/>
                </a:cxn>
                <a:cxn ang="0">
                  <a:pos x="0" y="64"/>
                </a:cxn>
                <a:cxn ang="0">
                  <a:pos x="2" y="76"/>
                </a:cxn>
                <a:cxn ang="0">
                  <a:pos x="10" y="100"/>
                </a:cxn>
                <a:cxn ang="0">
                  <a:pos x="28" y="118"/>
                </a:cxn>
                <a:cxn ang="0">
                  <a:pos x="52" y="126"/>
                </a:cxn>
                <a:cxn ang="0">
                  <a:pos x="64" y="128"/>
                </a:cxn>
                <a:cxn ang="0">
                  <a:pos x="88" y="122"/>
                </a:cxn>
                <a:cxn ang="0">
                  <a:pos x="110" y="110"/>
                </a:cxn>
                <a:cxn ang="0">
                  <a:pos x="122" y="88"/>
                </a:cxn>
                <a:cxn ang="0">
                  <a:pos x="128" y="64"/>
                </a:cxn>
                <a:cxn ang="0">
                  <a:pos x="126" y="52"/>
                </a:cxn>
                <a:cxn ang="0">
                  <a:pos x="118" y="28"/>
                </a:cxn>
                <a:cxn ang="0">
                  <a:pos x="100" y="10"/>
                </a:cxn>
                <a:cxn ang="0">
                  <a:pos x="76" y="2"/>
                </a:cxn>
                <a:cxn ang="0">
                  <a:pos x="100" y="96"/>
                </a:cxn>
                <a:cxn ang="0">
                  <a:pos x="94" y="102"/>
                </a:cxn>
                <a:cxn ang="0">
                  <a:pos x="76" y="110"/>
                </a:cxn>
                <a:cxn ang="0">
                  <a:pos x="58" y="112"/>
                </a:cxn>
                <a:cxn ang="0">
                  <a:pos x="40" y="106"/>
                </a:cxn>
                <a:cxn ang="0">
                  <a:pos x="32" y="100"/>
                </a:cxn>
                <a:cxn ang="0">
                  <a:pos x="22" y="86"/>
                </a:cxn>
                <a:cxn ang="0">
                  <a:pos x="16" y="68"/>
                </a:cxn>
                <a:cxn ang="0">
                  <a:pos x="18" y="50"/>
                </a:cxn>
                <a:cxn ang="0">
                  <a:pos x="28" y="32"/>
                </a:cxn>
                <a:cxn ang="0">
                  <a:pos x="34" y="26"/>
                </a:cxn>
                <a:cxn ang="0">
                  <a:pos x="52" y="18"/>
                </a:cxn>
                <a:cxn ang="0">
                  <a:pos x="70" y="16"/>
                </a:cxn>
                <a:cxn ang="0">
                  <a:pos x="88" y="22"/>
                </a:cxn>
                <a:cxn ang="0">
                  <a:pos x="96" y="28"/>
                </a:cxn>
                <a:cxn ang="0">
                  <a:pos x="106" y="42"/>
                </a:cxn>
                <a:cxn ang="0">
                  <a:pos x="112" y="60"/>
                </a:cxn>
                <a:cxn ang="0">
                  <a:pos x="110" y="78"/>
                </a:cxn>
                <a:cxn ang="0">
                  <a:pos x="100" y="96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lnTo>
                    <a:pt x="64" y="0"/>
                  </a:lnTo>
                  <a:lnTo>
                    <a:pt x="52" y="2"/>
                  </a:lnTo>
                  <a:lnTo>
                    <a:pt x="40" y="6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0" y="28"/>
                  </a:lnTo>
                  <a:lnTo>
                    <a:pt x="6" y="40"/>
                  </a:lnTo>
                  <a:lnTo>
                    <a:pt x="2" y="52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2" y="76"/>
                  </a:lnTo>
                  <a:lnTo>
                    <a:pt x="6" y="88"/>
                  </a:lnTo>
                  <a:lnTo>
                    <a:pt x="10" y="100"/>
                  </a:lnTo>
                  <a:lnTo>
                    <a:pt x="18" y="110"/>
                  </a:lnTo>
                  <a:lnTo>
                    <a:pt x="28" y="118"/>
                  </a:lnTo>
                  <a:lnTo>
                    <a:pt x="40" y="122"/>
                  </a:lnTo>
                  <a:lnTo>
                    <a:pt x="52" y="126"/>
                  </a:lnTo>
                  <a:lnTo>
                    <a:pt x="64" y="128"/>
                  </a:lnTo>
                  <a:lnTo>
                    <a:pt x="64" y="128"/>
                  </a:lnTo>
                  <a:lnTo>
                    <a:pt x="76" y="126"/>
                  </a:lnTo>
                  <a:lnTo>
                    <a:pt x="88" y="122"/>
                  </a:lnTo>
                  <a:lnTo>
                    <a:pt x="100" y="118"/>
                  </a:lnTo>
                  <a:lnTo>
                    <a:pt x="110" y="110"/>
                  </a:lnTo>
                  <a:lnTo>
                    <a:pt x="118" y="100"/>
                  </a:lnTo>
                  <a:lnTo>
                    <a:pt x="122" y="88"/>
                  </a:lnTo>
                  <a:lnTo>
                    <a:pt x="126" y="76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2" y="40"/>
                  </a:lnTo>
                  <a:lnTo>
                    <a:pt x="118" y="28"/>
                  </a:lnTo>
                  <a:lnTo>
                    <a:pt x="110" y="18"/>
                  </a:lnTo>
                  <a:lnTo>
                    <a:pt x="100" y="10"/>
                  </a:lnTo>
                  <a:lnTo>
                    <a:pt x="88" y="6"/>
                  </a:lnTo>
                  <a:lnTo>
                    <a:pt x="76" y="2"/>
                  </a:lnTo>
                  <a:lnTo>
                    <a:pt x="64" y="0"/>
                  </a:lnTo>
                  <a:close/>
                  <a:moveTo>
                    <a:pt x="100" y="96"/>
                  </a:moveTo>
                  <a:lnTo>
                    <a:pt x="100" y="96"/>
                  </a:lnTo>
                  <a:lnTo>
                    <a:pt x="94" y="102"/>
                  </a:lnTo>
                  <a:lnTo>
                    <a:pt x="86" y="106"/>
                  </a:lnTo>
                  <a:lnTo>
                    <a:pt x="76" y="110"/>
                  </a:lnTo>
                  <a:lnTo>
                    <a:pt x="68" y="112"/>
                  </a:lnTo>
                  <a:lnTo>
                    <a:pt x="58" y="112"/>
                  </a:lnTo>
                  <a:lnTo>
                    <a:pt x="50" y="110"/>
                  </a:lnTo>
                  <a:lnTo>
                    <a:pt x="40" y="106"/>
                  </a:lnTo>
                  <a:lnTo>
                    <a:pt x="32" y="100"/>
                  </a:lnTo>
                  <a:lnTo>
                    <a:pt x="32" y="100"/>
                  </a:lnTo>
                  <a:lnTo>
                    <a:pt x="26" y="94"/>
                  </a:lnTo>
                  <a:lnTo>
                    <a:pt x="22" y="86"/>
                  </a:lnTo>
                  <a:lnTo>
                    <a:pt x="18" y="76"/>
                  </a:lnTo>
                  <a:lnTo>
                    <a:pt x="16" y="68"/>
                  </a:lnTo>
                  <a:lnTo>
                    <a:pt x="16" y="58"/>
                  </a:lnTo>
                  <a:lnTo>
                    <a:pt x="18" y="50"/>
                  </a:lnTo>
                  <a:lnTo>
                    <a:pt x="22" y="40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34" y="26"/>
                  </a:lnTo>
                  <a:lnTo>
                    <a:pt x="42" y="22"/>
                  </a:lnTo>
                  <a:lnTo>
                    <a:pt x="52" y="18"/>
                  </a:lnTo>
                  <a:lnTo>
                    <a:pt x="60" y="16"/>
                  </a:lnTo>
                  <a:lnTo>
                    <a:pt x="70" y="16"/>
                  </a:lnTo>
                  <a:lnTo>
                    <a:pt x="78" y="18"/>
                  </a:lnTo>
                  <a:lnTo>
                    <a:pt x="88" y="22"/>
                  </a:lnTo>
                  <a:lnTo>
                    <a:pt x="96" y="28"/>
                  </a:lnTo>
                  <a:lnTo>
                    <a:pt x="96" y="28"/>
                  </a:lnTo>
                  <a:lnTo>
                    <a:pt x="102" y="34"/>
                  </a:lnTo>
                  <a:lnTo>
                    <a:pt x="106" y="42"/>
                  </a:lnTo>
                  <a:lnTo>
                    <a:pt x="110" y="52"/>
                  </a:lnTo>
                  <a:lnTo>
                    <a:pt x="112" y="60"/>
                  </a:lnTo>
                  <a:lnTo>
                    <a:pt x="112" y="70"/>
                  </a:lnTo>
                  <a:lnTo>
                    <a:pt x="110" y="78"/>
                  </a:lnTo>
                  <a:lnTo>
                    <a:pt x="106" y="88"/>
                  </a:lnTo>
                  <a:lnTo>
                    <a:pt x="100" y="9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90" name="Freeform 101"/>
            <p:cNvSpPr>
              <a:spLocks/>
            </p:cNvSpPr>
            <p:nvPr/>
          </p:nvSpPr>
          <p:spPr bwMode="auto">
            <a:xfrm>
              <a:off x="6553200" y="2139950"/>
              <a:ext cx="57150" cy="57150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0" y="2"/>
                </a:cxn>
                <a:cxn ang="0">
                  <a:pos x="10" y="10"/>
                </a:cxn>
                <a:cxn ang="0">
                  <a:pos x="2" y="20"/>
                </a:cxn>
                <a:cxn ang="0">
                  <a:pos x="0" y="26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" y="34"/>
                </a:cxn>
                <a:cxn ang="0">
                  <a:pos x="4" y="36"/>
                </a:cxn>
                <a:cxn ang="0">
                  <a:pos x="4" y="36"/>
                </a:cxn>
                <a:cxn ang="0">
                  <a:pos x="6" y="34"/>
                </a:cxn>
                <a:cxn ang="0">
                  <a:pos x="8" y="32"/>
                </a:cxn>
                <a:cxn ang="0">
                  <a:pos x="8" y="32"/>
                </a:cxn>
                <a:cxn ang="0">
                  <a:pos x="8" y="32"/>
                </a:cxn>
                <a:cxn ang="0">
                  <a:pos x="10" y="22"/>
                </a:cxn>
                <a:cxn ang="0">
                  <a:pos x="16" y="16"/>
                </a:cxn>
                <a:cxn ang="0">
                  <a:pos x="22" y="10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34" y="6"/>
                </a:cxn>
                <a:cxn ang="0">
                  <a:pos x="36" y="4"/>
                </a:cxn>
                <a:cxn ang="0">
                  <a:pos x="36" y="4"/>
                </a:cxn>
                <a:cxn ang="0">
                  <a:pos x="34" y="2"/>
                </a:cxn>
                <a:cxn ang="0">
                  <a:pos x="32" y="0"/>
                </a:cxn>
              </a:cxnLst>
              <a:rect l="0" t="0" r="r" b="b"/>
              <a:pathLst>
                <a:path w="36" h="36">
                  <a:moveTo>
                    <a:pt x="32" y="0"/>
                  </a:moveTo>
                  <a:lnTo>
                    <a:pt x="32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0" y="10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34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6" y="34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22"/>
                  </a:lnTo>
                  <a:lnTo>
                    <a:pt x="16" y="16"/>
                  </a:lnTo>
                  <a:lnTo>
                    <a:pt x="22" y="10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4" y="6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4" y="2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91" name="Freeform 103"/>
            <p:cNvSpPr>
              <a:spLocks noEditPoints="1"/>
            </p:cNvSpPr>
            <p:nvPr/>
          </p:nvSpPr>
          <p:spPr bwMode="auto">
            <a:xfrm>
              <a:off x="6400800" y="2000250"/>
              <a:ext cx="406400" cy="342900"/>
            </a:xfrm>
            <a:custGeom>
              <a:avLst/>
              <a:gdLst/>
              <a:ahLst/>
              <a:cxnLst>
                <a:cxn ang="0">
                  <a:pos x="202" y="42"/>
                </a:cxn>
                <a:cxn ang="0">
                  <a:pos x="190" y="16"/>
                </a:cxn>
                <a:cxn ang="0">
                  <a:pos x="182" y="4"/>
                </a:cxn>
                <a:cxn ang="0">
                  <a:pos x="168" y="0"/>
                </a:cxn>
                <a:cxn ang="0">
                  <a:pos x="88" y="0"/>
                </a:cxn>
                <a:cxn ang="0">
                  <a:pos x="74" y="4"/>
                </a:cxn>
                <a:cxn ang="0">
                  <a:pos x="66" y="16"/>
                </a:cxn>
                <a:cxn ang="0">
                  <a:pos x="20" y="48"/>
                </a:cxn>
                <a:cxn ang="0">
                  <a:pos x="12" y="52"/>
                </a:cxn>
                <a:cxn ang="0">
                  <a:pos x="2" y="64"/>
                </a:cxn>
                <a:cxn ang="0">
                  <a:pos x="0" y="192"/>
                </a:cxn>
                <a:cxn ang="0">
                  <a:pos x="2" y="202"/>
                </a:cxn>
                <a:cxn ang="0">
                  <a:pos x="14" y="214"/>
                </a:cxn>
                <a:cxn ang="0">
                  <a:pos x="232" y="216"/>
                </a:cxn>
                <a:cxn ang="0">
                  <a:pos x="242" y="214"/>
                </a:cxn>
                <a:cxn ang="0">
                  <a:pos x="254" y="202"/>
                </a:cxn>
                <a:cxn ang="0">
                  <a:pos x="256" y="72"/>
                </a:cxn>
                <a:cxn ang="0">
                  <a:pos x="254" y="64"/>
                </a:cxn>
                <a:cxn ang="0">
                  <a:pos x="244" y="52"/>
                </a:cxn>
                <a:cxn ang="0">
                  <a:pos x="240" y="192"/>
                </a:cxn>
                <a:cxn ang="0">
                  <a:pos x="240" y="196"/>
                </a:cxn>
                <a:cxn ang="0">
                  <a:pos x="236" y="200"/>
                </a:cxn>
                <a:cxn ang="0">
                  <a:pos x="24" y="200"/>
                </a:cxn>
                <a:cxn ang="0">
                  <a:pos x="20" y="200"/>
                </a:cxn>
                <a:cxn ang="0">
                  <a:pos x="16" y="196"/>
                </a:cxn>
                <a:cxn ang="0">
                  <a:pos x="16" y="72"/>
                </a:cxn>
                <a:cxn ang="0">
                  <a:pos x="18" y="66"/>
                </a:cxn>
                <a:cxn ang="0">
                  <a:pos x="66" y="56"/>
                </a:cxn>
                <a:cxn ang="0">
                  <a:pos x="80" y="22"/>
                </a:cxn>
                <a:cxn ang="0">
                  <a:pos x="88" y="16"/>
                </a:cxn>
                <a:cxn ang="0">
                  <a:pos x="168" y="16"/>
                </a:cxn>
                <a:cxn ang="0">
                  <a:pos x="176" y="22"/>
                </a:cxn>
                <a:cxn ang="0">
                  <a:pos x="234" y="64"/>
                </a:cxn>
                <a:cxn ang="0">
                  <a:pos x="238" y="66"/>
                </a:cxn>
                <a:cxn ang="0">
                  <a:pos x="240" y="192"/>
                </a:cxn>
              </a:cxnLst>
              <a:rect l="0" t="0" r="r" b="b"/>
              <a:pathLst>
                <a:path w="256" h="216">
                  <a:moveTo>
                    <a:pt x="236" y="48"/>
                  </a:moveTo>
                  <a:lnTo>
                    <a:pt x="202" y="42"/>
                  </a:lnTo>
                  <a:lnTo>
                    <a:pt x="190" y="16"/>
                  </a:lnTo>
                  <a:lnTo>
                    <a:pt x="190" y="16"/>
                  </a:lnTo>
                  <a:lnTo>
                    <a:pt x="186" y="8"/>
                  </a:lnTo>
                  <a:lnTo>
                    <a:pt x="182" y="4"/>
                  </a:lnTo>
                  <a:lnTo>
                    <a:pt x="176" y="2"/>
                  </a:lnTo>
                  <a:lnTo>
                    <a:pt x="168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0" y="2"/>
                  </a:lnTo>
                  <a:lnTo>
                    <a:pt x="74" y="4"/>
                  </a:lnTo>
                  <a:lnTo>
                    <a:pt x="70" y="8"/>
                  </a:lnTo>
                  <a:lnTo>
                    <a:pt x="66" y="16"/>
                  </a:lnTo>
                  <a:lnTo>
                    <a:pt x="54" y="42"/>
                  </a:lnTo>
                  <a:lnTo>
                    <a:pt x="20" y="48"/>
                  </a:lnTo>
                  <a:lnTo>
                    <a:pt x="20" y="48"/>
                  </a:lnTo>
                  <a:lnTo>
                    <a:pt x="12" y="52"/>
                  </a:lnTo>
                  <a:lnTo>
                    <a:pt x="6" y="56"/>
                  </a:lnTo>
                  <a:lnTo>
                    <a:pt x="2" y="64"/>
                  </a:lnTo>
                  <a:lnTo>
                    <a:pt x="0" y="72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2" y="202"/>
                  </a:lnTo>
                  <a:lnTo>
                    <a:pt x="8" y="208"/>
                  </a:lnTo>
                  <a:lnTo>
                    <a:pt x="14" y="214"/>
                  </a:lnTo>
                  <a:lnTo>
                    <a:pt x="24" y="216"/>
                  </a:lnTo>
                  <a:lnTo>
                    <a:pt x="232" y="216"/>
                  </a:lnTo>
                  <a:lnTo>
                    <a:pt x="232" y="216"/>
                  </a:lnTo>
                  <a:lnTo>
                    <a:pt x="242" y="214"/>
                  </a:lnTo>
                  <a:lnTo>
                    <a:pt x="248" y="208"/>
                  </a:lnTo>
                  <a:lnTo>
                    <a:pt x="254" y="202"/>
                  </a:lnTo>
                  <a:lnTo>
                    <a:pt x="256" y="192"/>
                  </a:lnTo>
                  <a:lnTo>
                    <a:pt x="256" y="72"/>
                  </a:lnTo>
                  <a:lnTo>
                    <a:pt x="256" y="72"/>
                  </a:lnTo>
                  <a:lnTo>
                    <a:pt x="254" y="64"/>
                  </a:lnTo>
                  <a:lnTo>
                    <a:pt x="250" y="56"/>
                  </a:lnTo>
                  <a:lnTo>
                    <a:pt x="244" y="52"/>
                  </a:lnTo>
                  <a:lnTo>
                    <a:pt x="236" y="48"/>
                  </a:lnTo>
                  <a:close/>
                  <a:moveTo>
                    <a:pt x="240" y="192"/>
                  </a:moveTo>
                  <a:lnTo>
                    <a:pt x="240" y="192"/>
                  </a:lnTo>
                  <a:lnTo>
                    <a:pt x="240" y="196"/>
                  </a:lnTo>
                  <a:lnTo>
                    <a:pt x="238" y="198"/>
                  </a:lnTo>
                  <a:lnTo>
                    <a:pt x="236" y="200"/>
                  </a:lnTo>
                  <a:lnTo>
                    <a:pt x="232" y="200"/>
                  </a:lnTo>
                  <a:lnTo>
                    <a:pt x="24" y="200"/>
                  </a:lnTo>
                  <a:lnTo>
                    <a:pt x="24" y="200"/>
                  </a:lnTo>
                  <a:lnTo>
                    <a:pt x="20" y="200"/>
                  </a:lnTo>
                  <a:lnTo>
                    <a:pt x="18" y="198"/>
                  </a:lnTo>
                  <a:lnTo>
                    <a:pt x="16" y="196"/>
                  </a:lnTo>
                  <a:lnTo>
                    <a:pt x="16" y="192"/>
                  </a:lnTo>
                  <a:lnTo>
                    <a:pt x="16" y="72"/>
                  </a:lnTo>
                  <a:lnTo>
                    <a:pt x="16" y="72"/>
                  </a:lnTo>
                  <a:lnTo>
                    <a:pt x="18" y="66"/>
                  </a:lnTo>
                  <a:lnTo>
                    <a:pt x="22" y="64"/>
                  </a:lnTo>
                  <a:lnTo>
                    <a:pt x="66" y="56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4" y="18"/>
                  </a:lnTo>
                  <a:lnTo>
                    <a:pt x="88" y="16"/>
                  </a:lnTo>
                  <a:lnTo>
                    <a:pt x="168" y="16"/>
                  </a:lnTo>
                  <a:lnTo>
                    <a:pt x="168" y="16"/>
                  </a:lnTo>
                  <a:lnTo>
                    <a:pt x="172" y="18"/>
                  </a:lnTo>
                  <a:lnTo>
                    <a:pt x="176" y="22"/>
                  </a:lnTo>
                  <a:lnTo>
                    <a:pt x="190" y="56"/>
                  </a:lnTo>
                  <a:lnTo>
                    <a:pt x="234" y="64"/>
                  </a:lnTo>
                  <a:lnTo>
                    <a:pt x="234" y="64"/>
                  </a:lnTo>
                  <a:lnTo>
                    <a:pt x="238" y="66"/>
                  </a:lnTo>
                  <a:lnTo>
                    <a:pt x="240" y="72"/>
                  </a:lnTo>
                  <a:lnTo>
                    <a:pt x="240" y="19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grpSp>
        <p:nvGrpSpPr>
          <p:cNvPr id="592" name="Group 192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4480200" y="2094201"/>
            <a:ext cx="475199" cy="475199"/>
            <a:chOff x="5588000" y="1149350"/>
            <a:chExt cx="406400" cy="4064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93" name="Freeform 145"/>
            <p:cNvSpPr>
              <a:spLocks/>
            </p:cNvSpPr>
            <p:nvPr/>
          </p:nvSpPr>
          <p:spPr bwMode="auto">
            <a:xfrm>
              <a:off x="5810250" y="1200150"/>
              <a:ext cx="133350" cy="133350"/>
            </a:xfrm>
            <a:custGeom>
              <a:avLst/>
              <a:gdLst/>
              <a:ahLst/>
              <a:cxnLst>
                <a:cxn ang="0">
                  <a:pos x="76" y="80"/>
                </a:cxn>
                <a:cxn ang="0">
                  <a:pos x="76" y="80"/>
                </a:cxn>
                <a:cxn ang="0">
                  <a:pos x="76" y="80"/>
                </a:cxn>
                <a:cxn ang="0">
                  <a:pos x="78" y="82"/>
                </a:cxn>
                <a:cxn ang="0">
                  <a:pos x="80" y="84"/>
                </a:cxn>
                <a:cxn ang="0">
                  <a:pos x="80" y="84"/>
                </a:cxn>
                <a:cxn ang="0">
                  <a:pos x="82" y="82"/>
                </a:cxn>
                <a:cxn ang="0">
                  <a:pos x="84" y="80"/>
                </a:cxn>
                <a:cxn ang="0">
                  <a:pos x="84" y="80"/>
                </a:cxn>
                <a:cxn ang="0">
                  <a:pos x="84" y="80"/>
                </a:cxn>
                <a:cxn ang="0">
                  <a:pos x="84" y="80"/>
                </a:cxn>
                <a:cxn ang="0">
                  <a:pos x="82" y="64"/>
                </a:cxn>
                <a:cxn ang="0">
                  <a:pos x="78" y="48"/>
                </a:cxn>
                <a:cxn ang="0">
                  <a:pos x="70" y="36"/>
                </a:cxn>
                <a:cxn ang="0">
                  <a:pos x="60" y="24"/>
                </a:cxn>
                <a:cxn ang="0">
                  <a:pos x="48" y="14"/>
                </a:cxn>
                <a:cxn ang="0">
                  <a:pos x="36" y="6"/>
                </a:cxn>
                <a:cxn ang="0">
                  <a:pos x="20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18" y="10"/>
                </a:cxn>
                <a:cxn ang="0">
                  <a:pos x="32" y="14"/>
                </a:cxn>
                <a:cxn ang="0">
                  <a:pos x="44" y="20"/>
                </a:cxn>
                <a:cxn ang="0">
                  <a:pos x="54" y="30"/>
                </a:cxn>
                <a:cxn ang="0">
                  <a:pos x="64" y="40"/>
                </a:cxn>
                <a:cxn ang="0">
                  <a:pos x="70" y="52"/>
                </a:cxn>
                <a:cxn ang="0">
                  <a:pos x="74" y="66"/>
                </a:cxn>
                <a:cxn ang="0">
                  <a:pos x="76" y="80"/>
                </a:cxn>
              </a:cxnLst>
              <a:rect l="0" t="0" r="r" b="b"/>
              <a:pathLst>
                <a:path w="84" h="84">
                  <a:moveTo>
                    <a:pt x="76" y="80"/>
                  </a:moveTo>
                  <a:lnTo>
                    <a:pt x="76" y="80"/>
                  </a:lnTo>
                  <a:lnTo>
                    <a:pt x="76" y="80"/>
                  </a:lnTo>
                  <a:lnTo>
                    <a:pt x="78" y="82"/>
                  </a:lnTo>
                  <a:lnTo>
                    <a:pt x="80" y="84"/>
                  </a:lnTo>
                  <a:lnTo>
                    <a:pt x="80" y="84"/>
                  </a:lnTo>
                  <a:lnTo>
                    <a:pt x="82" y="82"/>
                  </a:lnTo>
                  <a:lnTo>
                    <a:pt x="84" y="80"/>
                  </a:lnTo>
                  <a:lnTo>
                    <a:pt x="84" y="80"/>
                  </a:lnTo>
                  <a:lnTo>
                    <a:pt x="84" y="80"/>
                  </a:lnTo>
                  <a:lnTo>
                    <a:pt x="84" y="80"/>
                  </a:lnTo>
                  <a:lnTo>
                    <a:pt x="82" y="64"/>
                  </a:lnTo>
                  <a:lnTo>
                    <a:pt x="78" y="48"/>
                  </a:lnTo>
                  <a:lnTo>
                    <a:pt x="70" y="36"/>
                  </a:lnTo>
                  <a:lnTo>
                    <a:pt x="60" y="24"/>
                  </a:lnTo>
                  <a:lnTo>
                    <a:pt x="48" y="14"/>
                  </a:lnTo>
                  <a:lnTo>
                    <a:pt x="36" y="6"/>
                  </a:lnTo>
                  <a:lnTo>
                    <a:pt x="20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18" y="10"/>
                  </a:lnTo>
                  <a:lnTo>
                    <a:pt x="32" y="14"/>
                  </a:lnTo>
                  <a:lnTo>
                    <a:pt x="44" y="20"/>
                  </a:lnTo>
                  <a:lnTo>
                    <a:pt x="54" y="30"/>
                  </a:lnTo>
                  <a:lnTo>
                    <a:pt x="64" y="40"/>
                  </a:lnTo>
                  <a:lnTo>
                    <a:pt x="70" y="52"/>
                  </a:lnTo>
                  <a:lnTo>
                    <a:pt x="74" y="66"/>
                  </a:lnTo>
                  <a:lnTo>
                    <a:pt x="76" y="8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94" name="Freeform 147"/>
            <p:cNvSpPr>
              <a:spLocks noEditPoints="1"/>
            </p:cNvSpPr>
            <p:nvPr/>
          </p:nvSpPr>
          <p:spPr bwMode="auto">
            <a:xfrm>
              <a:off x="5588000" y="1149350"/>
              <a:ext cx="406400" cy="406400"/>
            </a:xfrm>
            <a:custGeom>
              <a:avLst/>
              <a:gdLst/>
              <a:ahLst/>
              <a:cxnLst>
                <a:cxn ang="0">
                  <a:pos x="72" y="8"/>
                </a:cxn>
                <a:cxn ang="0">
                  <a:pos x="56" y="0"/>
                </a:cxn>
                <a:cxn ang="0">
                  <a:pos x="46" y="2"/>
                </a:cxn>
                <a:cxn ang="0">
                  <a:pos x="40" y="6"/>
                </a:cxn>
                <a:cxn ang="0">
                  <a:pos x="34" y="16"/>
                </a:cxn>
                <a:cxn ang="0">
                  <a:pos x="32" y="134"/>
                </a:cxn>
                <a:cxn ang="0">
                  <a:pos x="8" y="160"/>
                </a:cxn>
                <a:cxn ang="0">
                  <a:pos x="0" y="176"/>
                </a:cxn>
                <a:cxn ang="0">
                  <a:pos x="8" y="192"/>
                </a:cxn>
                <a:cxn ang="0">
                  <a:pos x="64" y="248"/>
                </a:cxn>
                <a:cxn ang="0">
                  <a:pos x="80" y="256"/>
                </a:cxn>
                <a:cxn ang="0">
                  <a:pos x="90" y="254"/>
                </a:cxn>
                <a:cxn ang="0">
                  <a:pos x="122" y="224"/>
                </a:cxn>
                <a:cxn ang="0">
                  <a:pos x="232" y="224"/>
                </a:cxn>
                <a:cxn ang="0">
                  <a:pos x="246" y="220"/>
                </a:cxn>
                <a:cxn ang="0">
                  <a:pos x="254" y="210"/>
                </a:cxn>
                <a:cxn ang="0">
                  <a:pos x="256" y="202"/>
                </a:cxn>
                <a:cxn ang="0">
                  <a:pos x="254" y="188"/>
                </a:cxn>
                <a:cxn ang="0">
                  <a:pos x="72" y="8"/>
                </a:cxn>
                <a:cxn ang="0">
                  <a:pos x="86" y="238"/>
                </a:cxn>
                <a:cxn ang="0">
                  <a:pos x="82" y="240"/>
                </a:cxn>
                <a:cxn ang="0">
                  <a:pos x="80" y="240"/>
                </a:cxn>
                <a:cxn ang="0">
                  <a:pos x="74" y="238"/>
                </a:cxn>
                <a:cxn ang="0">
                  <a:pos x="18" y="182"/>
                </a:cxn>
                <a:cxn ang="0">
                  <a:pos x="16" y="176"/>
                </a:cxn>
                <a:cxn ang="0">
                  <a:pos x="16" y="174"/>
                </a:cxn>
                <a:cxn ang="0">
                  <a:pos x="44" y="146"/>
                </a:cxn>
                <a:cxn ang="0">
                  <a:pos x="44" y="146"/>
                </a:cxn>
                <a:cxn ang="0">
                  <a:pos x="110" y="212"/>
                </a:cxn>
                <a:cxn ang="0">
                  <a:pos x="122" y="208"/>
                </a:cxn>
                <a:cxn ang="0">
                  <a:pos x="118" y="208"/>
                </a:cxn>
                <a:cxn ang="0">
                  <a:pos x="48" y="138"/>
                </a:cxn>
                <a:cxn ang="0">
                  <a:pos x="48" y="38"/>
                </a:cxn>
                <a:cxn ang="0">
                  <a:pos x="122" y="208"/>
                </a:cxn>
                <a:cxn ang="0">
                  <a:pos x="240" y="204"/>
                </a:cxn>
                <a:cxn ang="0">
                  <a:pos x="232" y="208"/>
                </a:cxn>
                <a:cxn ang="0">
                  <a:pos x="48" y="26"/>
                </a:cxn>
                <a:cxn ang="0">
                  <a:pos x="48" y="24"/>
                </a:cxn>
                <a:cxn ang="0">
                  <a:pos x="52" y="16"/>
                </a:cxn>
                <a:cxn ang="0">
                  <a:pos x="56" y="16"/>
                </a:cxn>
                <a:cxn ang="0">
                  <a:pos x="60" y="16"/>
                </a:cxn>
                <a:cxn ang="0">
                  <a:pos x="238" y="194"/>
                </a:cxn>
                <a:cxn ang="0">
                  <a:pos x="240" y="198"/>
                </a:cxn>
              </a:cxnLst>
              <a:rect l="0" t="0" r="r" b="b"/>
              <a:pathLst>
                <a:path w="256" h="256">
                  <a:moveTo>
                    <a:pt x="72" y="8"/>
                  </a:moveTo>
                  <a:lnTo>
                    <a:pt x="72" y="8"/>
                  </a:lnTo>
                  <a:lnTo>
                    <a:pt x="66" y="2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40" y="6"/>
                  </a:lnTo>
                  <a:lnTo>
                    <a:pt x="36" y="10"/>
                  </a:lnTo>
                  <a:lnTo>
                    <a:pt x="34" y="16"/>
                  </a:lnTo>
                  <a:lnTo>
                    <a:pt x="32" y="24"/>
                  </a:lnTo>
                  <a:lnTo>
                    <a:pt x="32" y="134"/>
                  </a:lnTo>
                  <a:lnTo>
                    <a:pt x="8" y="160"/>
                  </a:lnTo>
                  <a:lnTo>
                    <a:pt x="8" y="160"/>
                  </a:lnTo>
                  <a:lnTo>
                    <a:pt x="2" y="166"/>
                  </a:lnTo>
                  <a:lnTo>
                    <a:pt x="0" y="176"/>
                  </a:lnTo>
                  <a:lnTo>
                    <a:pt x="2" y="186"/>
                  </a:lnTo>
                  <a:lnTo>
                    <a:pt x="8" y="192"/>
                  </a:lnTo>
                  <a:lnTo>
                    <a:pt x="64" y="248"/>
                  </a:lnTo>
                  <a:lnTo>
                    <a:pt x="64" y="248"/>
                  </a:lnTo>
                  <a:lnTo>
                    <a:pt x="70" y="254"/>
                  </a:lnTo>
                  <a:lnTo>
                    <a:pt x="80" y="256"/>
                  </a:lnTo>
                  <a:lnTo>
                    <a:pt x="80" y="256"/>
                  </a:lnTo>
                  <a:lnTo>
                    <a:pt x="90" y="254"/>
                  </a:lnTo>
                  <a:lnTo>
                    <a:pt x="96" y="248"/>
                  </a:lnTo>
                  <a:lnTo>
                    <a:pt x="122" y="224"/>
                  </a:lnTo>
                  <a:lnTo>
                    <a:pt x="232" y="224"/>
                  </a:lnTo>
                  <a:lnTo>
                    <a:pt x="232" y="224"/>
                  </a:lnTo>
                  <a:lnTo>
                    <a:pt x="240" y="222"/>
                  </a:lnTo>
                  <a:lnTo>
                    <a:pt x="246" y="220"/>
                  </a:lnTo>
                  <a:lnTo>
                    <a:pt x="250" y="216"/>
                  </a:lnTo>
                  <a:lnTo>
                    <a:pt x="254" y="210"/>
                  </a:lnTo>
                  <a:lnTo>
                    <a:pt x="254" y="210"/>
                  </a:lnTo>
                  <a:lnTo>
                    <a:pt x="256" y="202"/>
                  </a:lnTo>
                  <a:lnTo>
                    <a:pt x="256" y="196"/>
                  </a:lnTo>
                  <a:lnTo>
                    <a:pt x="254" y="188"/>
                  </a:lnTo>
                  <a:lnTo>
                    <a:pt x="248" y="184"/>
                  </a:lnTo>
                  <a:lnTo>
                    <a:pt x="72" y="8"/>
                  </a:lnTo>
                  <a:close/>
                  <a:moveTo>
                    <a:pt x="110" y="212"/>
                  </a:moveTo>
                  <a:lnTo>
                    <a:pt x="86" y="238"/>
                  </a:lnTo>
                  <a:lnTo>
                    <a:pt x="86" y="238"/>
                  </a:lnTo>
                  <a:lnTo>
                    <a:pt x="82" y="240"/>
                  </a:lnTo>
                  <a:lnTo>
                    <a:pt x="80" y="240"/>
                  </a:lnTo>
                  <a:lnTo>
                    <a:pt x="80" y="240"/>
                  </a:lnTo>
                  <a:lnTo>
                    <a:pt x="78" y="240"/>
                  </a:lnTo>
                  <a:lnTo>
                    <a:pt x="74" y="238"/>
                  </a:lnTo>
                  <a:lnTo>
                    <a:pt x="18" y="182"/>
                  </a:lnTo>
                  <a:lnTo>
                    <a:pt x="18" y="182"/>
                  </a:lnTo>
                  <a:lnTo>
                    <a:pt x="16" y="178"/>
                  </a:lnTo>
                  <a:lnTo>
                    <a:pt x="16" y="176"/>
                  </a:lnTo>
                  <a:lnTo>
                    <a:pt x="16" y="176"/>
                  </a:lnTo>
                  <a:lnTo>
                    <a:pt x="16" y="174"/>
                  </a:lnTo>
                  <a:lnTo>
                    <a:pt x="18" y="170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110" y="212"/>
                  </a:lnTo>
                  <a:lnTo>
                    <a:pt x="110" y="212"/>
                  </a:lnTo>
                  <a:lnTo>
                    <a:pt x="110" y="212"/>
                  </a:lnTo>
                  <a:close/>
                  <a:moveTo>
                    <a:pt x="122" y="208"/>
                  </a:moveTo>
                  <a:lnTo>
                    <a:pt x="122" y="208"/>
                  </a:lnTo>
                  <a:lnTo>
                    <a:pt x="118" y="208"/>
                  </a:lnTo>
                  <a:lnTo>
                    <a:pt x="48" y="138"/>
                  </a:lnTo>
                  <a:lnTo>
                    <a:pt x="48" y="138"/>
                  </a:lnTo>
                  <a:lnTo>
                    <a:pt x="48" y="134"/>
                  </a:lnTo>
                  <a:lnTo>
                    <a:pt x="48" y="38"/>
                  </a:lnTo>
                  <a:lnTo>
                    <a:pt x="218" y="208"/>
                  </a:lnTo>
                  <a:lnTo>
                    <a:pt x="122" y="208"/>
                  </a:lnTo>
                  <a:close/>
                  <a:moveTo>
                    <a:pt x="240" y="204"/>
                  </a:moveTo>
                  <a:lnTo>
                    <a:pt x="240" y="204"/>
                  </a:lnTo>
                  <a:lnTo>
                    <a:pt x="236" y="206"/>
                  </a:lnTo>
                  <a:lnTo>
                    <a:pt x="232" y="208"/>
                  </a:lnTo>
                  <a:lnTo>
                    <a:pt x="230" y="208"/>
                  </a:lnTo>
                  <a:lnTo>
                    <a:pt x="48" y="26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50" y="20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60" y="16"/>
                  </a:lnTo>
                  <a:lnTo>
                    <a:pt x="62" y="18"/>
                  </a:lnTo>
                  <a:lnTo>
                    <a:pt x="238" y="194"/>
                  </a:lnTo>
                  <a:lnTo>
                    <a:pt x="238" y="194"/>
                  </a:lnTo>
                  <a:lnTo>
                    <a:pt x="240" y="198"/>
                  </a:lnTo>
                  <a:lnTo>
                    <a:pt x="240" y="2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95" name="Freeform 152"/>
            <p:cNvSpPr>
              <a:spLocks/>
            </p:cNvSpPr>
            <p:nvPr/>
          </p:nvSpPr>
          <p:spPr bwMode="auto">
            <a:xfrm>
              <a:off x="5803900" y="1149350"/>
              <a:ext cx="190500" cy="190500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28" y="18"/>
                </a:cxn>
                <a:cxn ang="0">
                  <a:pos x="46" y="24"/>
                </a:cxn>
                <a:cxn ang="0">
                  <a:pos x="62" y="32"/>
                </a:cxn>
                <a:cxn ang="0">
                  <a:pos x="76" y="44"/>
                </a:cxn>
                <a:cxn ang="0">
                  <a:pos x="88" y="58"/>
                </a:cxn>
                <a:cxn ang="0">
                  <a:pos x="96" y="74"/>
                </a:cxn>
                <a:cxn ang="0">
                  <a:pos x="102" y="92"/>
                </a:cxn>
                <a:cxn ang="0">
                  <a:pos x="104" y="112"/>
                </a:cxn>
                <a:cxn ang="0">
                  <a:pos x="104" y="112"/>
                </a:cxn>
                <a:cxn ang="0">
                  <a:pos x="104" y="112"/>
                </a:cxn>
                <a:cxn ang="0">
                  <a:pos x="104" y="116"/>
                </a:cxn>
                <a:cxn ang="0">
                  <a:pos x="106" y="118"/>
                </a:cxn>
                <a:cxn ang="0">
                  <a:pos x="108" y="120"/>
                </a:cxn>
                <a:cxn ang="0">
                  <a:pos x="112" y="120"/>
                </a:cxn>
                <a:cxn ang="0">
                  <a:pos x="112" y="120"/>
                </a:cxn>
                <a:cxn ang="0">
                  <a:pos x="116" y="120"/>
                </a:cxn>
                <a:cxn ang="0">
                  <a:pos x="118" y="118"/>
                </a:cxn>
                <a:cxn ang="0">
                  <a:pos x="120" y="116"/>
                </a:cxn>
                <a:cxn ang="0">
                  <a:pos x="120" y="112"/>
                </a:cxn>
                <a:cxn ang="0">
                  <a:pos x="120" y="112"/>
                </a:cxn>
                <a:cxn ang="0">
                  <a:pos x="120" y="112"/>
                </a:cxn>
                <a:cxn ang="0">
                  <a:pos x="120" y="112"/>
                </a:cxn>
                <a:cxn ang="0">
                  <a:pos x="118" y="90"/>
                </a:cxn>
                <a:cxn ang="0">
                  <a:pos x="112" y="68"/>
                </a:cxn>
                <a:cxn ang="0">
                  <a:pos x="100" y="50"/>
                </a:cxn>
                <a:cxn ang="0">
                  <a:pos x="88" y="32"/>
                </a:cxn>
                <a:cxn ang="0">
                  <a:pos x="70" y="20"/>
                </a:cxn>
                <a:cxn ang="0">
                  <a:pos x="52" y="8"/>
                </a:cxn>
                <a:cxn ang="0">
                  <a:pos x="30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4" y="16"/>
                </a:cxn>
                <a:cxn ang="0">
                  <a:pos x="8" y="16"/>
                </a:cxn>
              </a:cxnLst>
              <a:rect l="0" t="0" r="r" b="b"/>
              <a:pathLst>
                <a:path w="120" h="120">
                  <a:moveTo>
                    <a:pt x="8" y="16"/>
                  </a:moveTo>
                  <a:lnTo>
                    <a:pt x="8" y="16"/>
                  </a:lnTo>
                  <a:lnTo>
                    <a:pt x="8" y="16"/>
                  </a:lnTo>
                  <a:lnTo>
                    <a:pt x="28" y="18"/>
                  </a:lnTo>
                  <a:lnTo>
                    <a:pt x="46" y="24"/>
                  </a:lnTo>
                  <a:lnTo>
                    <a:pt x="62" y="32"/>
                  </a:lnTo>
                  <a:lnTo>
                    <a:pt x="76" y="44"/>
                  </a:lnTo>
                  <a:lnTo>
                    <a:pt x="88" y="58"/>
                  </a:lnTo>
                  <a:lnTo>
                    <a:pt x="96" y="74"/>
                  </a:lnTo>
                  <a:lnTo>
                    <a:pt x="102" y="92"/>
                  </a:lnTo>
                  <a:lnTo>
                    <a:pt x="104" y="112"/>
                  </a:lnTo>
                  <a:lnTo>
                    <a:pt x="104" y="112"/>
                  </a:lnTo>
                  <a:lnTo>
                    <a:pt x="104" y="112"/>
                  </a:lnTo>
                  <a:lnTo>
                    <a:pt x="104" y="116"/>
                  </a:lnTo>
                  <a:lnTo>
                    <a:pt x="106" y="118"/>
                  </a:lnTo>
                  <a:lnTo>
                    <a:pt x="108" y="120"/>
                  </a:lnTo>
                  <a:lnTo>
                    <a:pt x="112" y="120"/>
                  </a:lnTo>
                  <a:lnTo>
                    <a:pt x="112" y="120"/>
                  </a:lnTo>
                  <a:lnTo>
                    <a:pt x="116" y="120"/>
                  </a:lnTo>
                  <a:lnTo>
                    <a:pt x="118" y="118"/>
                  </a:lnTo>
                  <a:lnTo>
                    <a:pt x="120" y="116"/>
                  </a:lnTo>
                  <a:lnTo>
                    <a:pt x="120" y="112"/>
                  </a:lnTo>
                  <a:lnTo>
                    <a:pt x="120" y="112"/>
                  </a:lnTo>
                  <a:lnTo>
                    <a:pt x="120" y="112"/>
                  </a:lnTo>
                  <a:lnTo>
                    <a:pt x="120" y="112"/>
                  </a:lnTo>
                  <a:lnTo>
                    <a:pt x="118" y="90"/>
                  </a:lnTo>
                  <a:lnTo>
                    <a:pt x="112" y="68"/>
                  </a:lnTo>
                  <a:lnTo>
                    <a:pt x="100" y="50"/>
                  </a:lnTo>
                  <a:lnTo>
                    <a:pt x="88" y="32"/>
                  </a:lnTo>
                  <a:lnTo>
                    <a:pt x="70" y="20"/>
                  </a:lnTo>
                  <a:lnTo>
                    <a:pt x="52" y="8"/>
                  </a:lnTo>
                  <a:lnTo>
                    <a:pt x="30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8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sp>
        <p:nvSpPr>
          <p:cNvPr id="596" name="Freeform 179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>
            <a:spLocks noEditPoints="1"/>
          </p:cNvSpPr>
          <p:nvPr/>
        </p:nvSpPr>
        <p:spPr bwMode="auto">
          <a:xfrm>
            <a:off x="678611" y="2153602"/>
            <a:ext cx="475199" cy="341548"/>
          </a:xfrm>
          <a:custGeom>
            <a:avLst/>
            <a:gdLst/>
            <a:ahLst/>
            <a:cxnLst>
              <a:cxn ang="0">
                <a:pos x="204" y="52"/>
              </a:cxn>
              <a:cxn ang="0">
                <a:pos x="184" y="18"/>
              </a:cxn>
              <a:cxn ang="0">
                <a:pos x="150" y="2"/>
              </a:cxn>
              <a:cxn ang="0">
                <a:pos x="126" y="0"/>
              </a:cxn>
              <a:cxn ang="0">
                <a:pos x="96" y="12"/>
              </a:cxn>
              <a:cxn ang="0">
                <a:pos x="76" y="32"/>
              </a:cxn>
              <a:cxn ang="0">
                <a:pos x="60" y="40"/>
              </a:cxn>
              <a:cxn ang="0">
                <a:pos x="46" y="42"/>
              </a:cxn>
              <a:cxn ang="0">
                <a:pos x="30" y="56"/>
              </a:cxn>
              <a:cxn ang="0">
                <a:pos x="24" y="76"/>
              </a:cxn>
              <a:cxn ang="0">
                <a:pos x="26" y="88"/>
              </a:cxn>
              <a:cxn ang="0">
                <a:pos x="2" y="118"/>
              </a:cxn>
              <a:cxn ang="0">
                <a:pos x="2" y="142"/>
              </a:cxn>
              <a:cxn ang="0">
                <a:pos x="16" y="168"/>
              </a:cxn>
              <a:cxn ang="0">
                <a:pos x="42" y="182"/>
              </a:cxn>
              <a:cxn ang="0">
                <a:pos x="196" y="184"/>
              </a:cxn>
              <a:cxn ang="0">
                <a:pos x="208" y="182"/>
              </a:cxn>
              <a:cxn ang="0">
                <a:pos x="238" y="166"/>
              </a:cxn>
              <a:cxn ang="0">
                <a:pos x="254" y="136"/>
              </a:cxn>
              <a:cxn ang="0">
                <a:pos x="256" y="114"/>
              </a:cxn>
              <a:cxn ang="0">
                <a:pos x="242" y="86"/>
              </a:cxn>
              <a:cxn ang="0">
                <a:pos x="218" y="68"/>
              </a:cxn>
              <a:cxn ang="0">
                <a:pos x="196" y="168"/>
              </a:cxn>
              <a:cxn ang="0">
                <a:pos x="44" y="168"/>
              </a:cxn>
              <a:cxn ang="0">
                <a:pos x="26" y="158"/>
              </a:cxn>
              <a:cxn ang="0">
                <a:pos x="16" y="140"/>
              </a:cxn>
              <a:cxn ang="0">
                <a:pos x="18" y="122"/>
              </a:cxn>
              <a:cxn ang="0">
                <a:pos x="34" y="102"/>
              </a:cxn>
              <a:cxn ang="0">
                <a:pos x="44" y="94"/>
              </a:cxn>
              <a:cxn ang="0">
                <a:pos x="42" y="82"/>
              </a:cxn>
              <a:cxn ang="0">
                <a:pos x="42" y="68"/>
              </a:cxn>
              <a:cxn ang="0">
                <a:pos x="60" y="56"/>
              </a:cxn>
              <a:cxn ang="0">
                <a:pos x="70" y="58"/>
              </a:cxn>
              <a:cxn ang="0">
                <a:pos x="80" y="58"/>
              </a:cxn>
              <a:cxn ang="0">
                <a:pos x="86" y="48"/>
              </a:cxn>
              <a:cxn ang="0">
                <a:pos x="120" y="18"/>
              </a:cxn>
              <a:cxn ang="0">
                <a:pos x="146" y="16"/>
              </a:cxn>
              <a:cxn ang="0">
                <a:pos x="174" y="30"/>
              </a:cxn>
              <a:cxn ang="0">
                <a:pos x="190" y="56"/>
              </a:cxn>
              <a:cxn ang="0">
                <a:pos x="192" y="74"/>
              </a:cxn>
              <a:cxn ang="0">
                <a:pos x="204" y="80"/>
              </a:cxn>
              <a:cxn ang="0">
                <a:pos x="218" y="86"/>
              </a:cxn>
              <a:cxn ang="0">
                <a:pos x="234" y="102"/>
              </a:cxn>
              <a:cxn ang="0">
                <a:pos x="240" y="124"/>
              </a:cxn>
              <a:cxn ang="0">
                <a:pos x="236" y="142"/>
              </a:cxn>
              <a:cxn ang="0">
                <a:pos x="220" y="160"/>
              </a:cxn>
              <a:cxn ang="0">
                <a:pos x="196" y="168"/>
              </a:cxn>
            </a:cxnLst>
            <a:rect l="0" t="0" r="r" b="b"/>
            <a:pathLst>
              <a:path w="256" h="184">
                <a:moveTo>
                  <a:pt x="208" y="66"/>
                </a:moveTo>
                <a:lnTo>
                  <a:pt x="208" y="66"/>
                </a:lnTo>
                <a:lnTo>
                  <a:pt x="204" y="52"/>
                </a:lnTo>
                <a:lnTo>
                  <a:pt x="200" y="40"/>
                </a:lnTo>
                <a:lnTo>
                  <a:pt x="194" y="28"/>
                </a:lnTo>
                <a:lnTo>
                  <a:pt x="184" y="18"/>
                </a:lnTo>
                <a:lnTo>
                  <a:pt x="174" y="10"/>
                </a:lnTo>
                <a:lnTo>
                  <a:pt x="162" y="6"/>
                </a:lnTo>
                <a:lnTo>
                  <a:pt x="150" y="2"/>
                </a:lnTo>
                <a:lnTo>
                  <a:pt x="136" y="0"/>
                </a:lnTo>
                <a:lnTo>
                  <a:pt x="136" y="0"/>
                </a:lnTo>
                <a:lnTo>
                  <a:pt x="126" y="0"/>
                </a:lnTo>
                <a:lnTo>
                  <a:pt x="116" y="4"/>
                </a:lnTo>
                <a:lnTo>
                  <a:pt x="106" y="6"/>
                </a:lnTo>
                <a:lnTo>
                  <a:pt x="96" y="12"/>
                </a:lnTo>
                <a:lnTo>
                  <a:pt x="88" y="18"/>
                </a:lnTo>
                <a:lnTo>
                  <a:pt x="82" y="24"/>
                </a:lnTo>
                <a:lnTo>
                  <a:pt x="76" y="32"/>
                </a:lnTo>
                <a:lnTo>
                  <a:pt x="70" y="42"/>
                </a:lnTo>
                <a:lnTo>
                  <a:pt x="70" y="42"/>
                </a:lnTo>
                <a:lnTo>
                  <a:pt x="60" y="40"/>
                </a:lnTo>
                <a:lnTo>
                  <a:pt x="60" y="40"/>
                </a:lnTo>
                <a:lnTo>
                  <a:pt x="52" y="40"/>
                </a:lnTo>
                <a:lnTo>
                  <a:pt x="46" y="42"/>
                </a:lnTo>
                <a:lnTo>
                  <a:pt x="40" y="46"/>
                </a:lnTo>
                <a:lnTo>
                  <a:pt x="34" y="50"/>
                </a:lnTo>
                <a:lnTo>
                  <a:pt x="30" y="56"/>
                </a:lnTo>
                <a:lnTo>
                  <a:pt x="26" y="62"/>
                </a:lnTo>
                <a:lnTo>
                  <a:pt x="24" y="68"/>
                </a:lnTo>
                <a:lnTo>
                  <a:pt x="24" y="76"/>
                </a:lnTo>
                <a:lnTo>
                  <a:pt x="24" y="76"/>
                </a:lnTo>
                <a:lnTo>
                  <a:pt x="26" y="88"/>
                </a:lnTo>
                <a:lnTo>
                  <a:pt x="26" y="88"/>
                </a:lnTo>
                <a:lnTo>
                  <a:pt x="16" y="96"/>
                </a:lnTo>
                <a:lnTo>
                  <a:pt x="8" y="106"/>
                </a:lnTo>
                <a:lnTo>
                  <a:pt x="2" y="118"/>
                </a:lnTo>
                <a:lnTo>
                  <a:pt x="0" y="132"/>
                </a:lnTo>
                <a:lnTo>
                  <a:pt x="0" y="132"/>
                </a:lnTo>
                <a:lnTo>
                  <a:pt x="2" y="142"/>
                </a:lnTo>
                <a:lnTo>
                  <a:pt x="4" y="152"/>
                </a:lnTo>
                <a:lnTo>
                  <a:pt x="8" y="162"/>
                </a:lnTo>
                <a:lnTo>
                  <a:pt x="16" y="168"/>
                </a:lnTo>
                <a:lnTo>
                  <a:pt x="22" y="176"/>
                </a:lnTo>
                <a:lnTo>
                  <a:pt x="32" y="180"/>
                </a:lnTo>
                <a:lnTo>
                  <a:pt x="42" y="182"/>
                </a:lnTo>
                <a:lnTo>
                  <a:pt x="52" y="184"/>
                </a:lnTo>
                <a:lnTo>
                  <a:pt x="52" y="184"/>
                </a:lnTo>
                <a:lnTo>
                  <a:pt x="196" y="184"/>
                </a:lnTo>
                <a:lnTo>
                  <a:pt x="196" y="184"/>
                </a:lnTo>
                <a:lnTo>
                  <a:pt x="196" y="184"/>
                </a:lnTo>
                <a:lnTo>
                  <a:pt x="208" y="182"/>
                </a:lnTo>
                <a:lnTo>
                  <a:pt x="220" y="180"/>
                </a:lnTo>
                <a:lnTo>
                  <a:pt x="230" y="174"/>
                </a:lnTo>
                <a:lnTo>
                  <a:pt x="238" y="166"/>
                </a:lnTo>
                <a:lnTo>
                  <a:pt x="246" y="158"/>
                </a:lnTo>
                <a:lnTo>
                  <a:pt x="252" y="148"/>
                </a:lnTo>
                <a:lnTo>
                  <a:pt x="254" y="136"/>
                </a:lnTo>
                <a:lnTo>
                  <a:pt x="256" y="124"/>
                </a:lnTo>
                <a:lnTo>
                  <a:pt x="256" y="124"/>
                </a:lnTo>
                <a:lnTo>
                  <a:pt x="256" y="114"/>
                </a:lnTo>
                <a:lnTo>
                  <a:pt x="252" y="104"/>
                </a:lnTo>
                <a:lnTo>
                  <a:pt x="248" y="94"/>
                </a:lnTo>
                <a:lnTo>
                  <a:pt x="242" y="86"/>
                </a:lnTo>
                <a:lnTo>
                  <a:pt x="234" y="78"/>
                </a:lnTo>
                <a:lnTo>
                  <a:pt x="226" y="72"/>
                </a:lnTo>
                <a:lnTo>
                  <a:pt x="218" y="68"/>
                </a:lnTo>
                <a:lnTo>
                  <a:pt x="208" y="66"/>
                </a:lnTo>
                <a:close/>
                <a:moveTo>
                  <a:pt x="196" y="168"/>
                </a:moveTo>
                <a:lnTo>
                  <a:pt x="196" y="168"/>
                </a:lnTo>
                <a:lnTo>
                  <a:pt x="52" y="168"/>
                </a:lnTo>
                <a:lnTo>
                  <a:pt x="52" y="168"/>
                </a:lnTo>
                <a:lnTo>
                  <a:pt x="44" y="168"/>
                </a:lnTo>
                <a:lnTo>
                  <a:pt x="38" y="166"/>
                </a:lnTo>
                <a:lnTo>
                  <a:pt x="32" y="162"/>
                </a:lnTo>
                <a:lnTo>
                  <a:pt x="26" y="158"/>
                </a:lnTo>
                <a:lnTo>
                  <a:pt x="22" y="152"/>
                </a:lnTo>
                <a:lnTo>
                  <a:pt x="18" y="146"/>
                </a:lnTo>
                <a:lnTo>
                  <a:pt x="16" y="140"/>
                </a:lnTo>
                <a:lnTo>
                  <a:pt x="16" y="132"/>
                </a:lnTo>
                <a:lnTo>
                  <a:pt x="16" y="132"/>
                </a:lnTo>
                <a:lnTo>
                  <a:pt x="18" y="122"/>
                </a:lnTo>
                <a:lnTo>
                  <a:pt x="20" y="114"/>
                </a:lnTo>
                <a:lnTo>
                  <a:pt x="26" y="106"/>
                </a:lnTo>
                <a:lnTo>
                  <a:pt x="34" y="102"/>
                </a:lnTo>
                <a:lnTo>
                  <a:pt x="34" y="102"/>
                </a:lnTo>
                <a:lnTo>
                  <a:pt x="40" y="98"/>
                </a:lnTo>
                <a:lnTo>
                  <a:pt x="44" y="94"/>
                </a:lnTo>
                <a:lnTo>
                  <a:pt x="44" y="90"/>
                </a:lnTo>
                <a:lnTo>
                  <a:pt x="42" y="82"/>
                </a:lnTo>
                <a:lnTo>
                  <a:pt x="42" y="82"/>
                </a:lnTo>
                <a:lnTo>
                  <a:pt x="40" y="76"/>
                </a:lnTo>
                <a:lnTo>
                  <a:pt x="40" y="76"/>
                </a:lnTo>
                <a:lnTo>
                  <a:pt x="42" y="68"/>
                </a:lnTo>
                <a:lnTo>
                  <a:pt x="46" y="62"/>
                </a:lnTo>
                <a:lnTo>
                  <a:pt x="52" y="58"/>
                </a:lnTo>
                <a:lnTo>
                  <a:pt x="60" y="56"/>
                </a:lnTo>
                <a:lnTo>
                  <a:pt x="60" y="56"/>
                </a:lnTo>
                <a:lnTo>
                  <a:pt x="64" y="56"/>
                </a:lnTo>
                <a:lnTo>
                  <a:pt x="70" y="58"/>
                </a:lnTo>
                <a:lnTo>
                  <a:pt x="70" y="58"/>
                </a:lnTo>
                <a:lnTo>
                  <a:pt x="76" y="60"/>
                </a:lnTo>
                <a:lnTo>
                  <a:pt x="80" y="58"/>
                </a:lnTo>
                <a:lnTo>
                  <a:pt x="82" y="54"/>
                </a:lnTo>
                <a:lnTo>
                  <a:pt x="86" y="48"/>
                </a:lnTo>
                <a:lnTo>
                  <a:pt x="86" y="48"/>
                </a:lnTo>
                <a:lnTo>
                  <a:pt x="94" y="36"/>
                </a:lnTo>
                <a:lnTo>
                  <a:pt x="106" y="24"/>
                </a:lnTo>
                <a:lnTo>
                  <a:pt x="120" y="18"/>
                </a:lnTo>
                <a:lnTo>
                  <a:pt x="136" y="16"/>
                </a:lnTo>
                <a:lnTo>
                  <a:pt x="136" y="16"/>
                </a:lnTo>
                <a:lnTo>
                  <a:pt x="146" y="16"/>
                </a:lnTo>
                <a:lnTo>
                  <a:pt x="156" y="20"/>
                </a:lnTo>
                <a:lnTo>
                  <a:pt x="166" y="24"/>
                </a:lnTo>
                <a:lnTo>
                  <a:pt x="174" y="30"/>
                </a:lnTo>
                <a:lnTo>
                  <a:pt x="180" y="38"/>
                </a:lnTo>
                <a:lnTo>
                  <a:pt x="186" y="46"/>
                </a:lnTo>
                <a:lnTo>
                  <a:pt x="190" y="56"/>
                </a:lnTo>
                <a:lnTo>
                  <a:pt x="192" y="66"/>
                </a:lnTo>
                <a:lnTo>
                  <a:pt x="192" y="66"/>
                </a:lnTo>
                <a:lnTo>
                  <a:pt x="192" y="74"/>
                </a:lnTo>
                <a:lnTo>
                  <a:pt x="194" y="78"/>
                </a:lnTo>
                <a:lnTo>
                  <a:pt x="198" y="80"/>
                </a:lnTo>
                <a:lnTo>
                  <a:pt x="204" y="80"/>
                </a:lnTo>
                <a:lnTo>
                  <a:pt x="204" y="80"/>
                </a:lnTo>
                <a:lnTo>
                  <a:pt x="212" y="82"/>
                </a:lnTo>
                <a:lnTo>
                  <a:pt x="218" y="86"/>
                </a:lnTo>
                <a:lnTo>
                  <a:pt x="224" y="90"/>
                </a:lnTo>
                <a:lnTo>
                  <a:pt x="230" y="96"/>
                </a:lnTo>
                <a:lnTo>
                  <a:pt x="234" y="102"/>
                </a:lnTo>
                <a:lnTo>
                  <a:pt x="238" y="108"/>
                </a:lnTo>
                <a:lnTo>
                  <a:pt x="240" y="116"/>
                </a:lnTo>
                <a:lnTo>
                  <a:pt x="240" y="124"/>
                </a:lnTo>
                <a:lnTo>
                  <a:pt x="240" y="124"/>
                </a:lnTo>
                <a:lnTo>
                  <a:pt x="240" y="132"/>
                </a:lnTo>
                <a:lnTo>
                  <a:pt x="236" y="142"/>
                </a:lnTo>
                <a:lnTo>
                  <a:pt x="232" y="148"/>
                </a:lnTo>
                <a:lnTo>
                  <a:pt x="228" y="156"/>
                </a:lnTo>
                <a:lnTo>
                  <a:pt x="220" y="160"/>
                </a:lnTo>
                <a:lnTo>
                  <a:pt x="214" y="164"/>
                </a:lnTo>
                <a:lnTo>
                  <a:pt x="204" y="168"/>
                </a:lnTo>
                <a:lnTo>
                  <a:pt x="196" y="16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ar-SA" sz="1181"/>
          </a:p>
        </p:txBody>
      </p:sp>
      <p:grpSp>
        <p:nvGrpSpPr>
          <p:cNvPr id="597" name="Group 197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2579405" y="3044598"/>
            <a:ext cx="475199" cy="475199"/>
            <a:chOff x="3962400" y="1962150"/>
            <a:chExt cx="406400" cy="4064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98" name="Freeform 121"/>
            <p:cNvSpPr>
              <a:spLocks noEditPoints="1"/>
            </p:cNvSpPr>
            <p:nvPr/>
          </p:nvSpPr>
          <p:spPr bwMode="auto">
            <a:xfrm>
              <a:off x="3962400" y="1962150"/>
              <a:ext cx="406400" cy="406400"/>
            </a:xfrm>
            <a:custGeom>
              <a:avLst/>
              <a:gdLst/>
              <a:ahLst/>
              <a:cxnLst>
                <a:cxn ang="0">
                  <a:pos x="176" y="0"/>
                </a:cxn>
                <a:cxn ang="0">
                  <a:pos x="144" y="6"/>
                </a:cxn>
                <a:cxn ang="0">
                  <a:pos x="120" y="24"/>
                </a:cxn>
                <a:cxn ang="0">
                  <a:pos x="102" y="48"/>
                </a:cxn>
                <a:cxn ang="0">
                  <a:pos x="96" y="80"/>
                </a:cxn>
                <a:cxn ang="0">
                  <a:pos x="98" y="94"/>
                </a:cxn>
                <a:cxn ang="0">
                  <a:pos x="4" y="206"/>
                </a:cxn>
                <a:cxn ang="0">
                  <a:pos x="2" y="210"/>
                </a:cxn>
                <a:cxn ang="0">
                  <a:pos x="0" y="240"/>
                </a:cxn>
                <a:cxn ang="0">
                  <a:pos x="2" y="246"/>
                </a:cxn>
                <a:cxn ang="0">
                  <a:pos x="10" y="254"/>
                </a:cxn>
                <a:cxn ang="0">
                  <a:pos x="40" y="256"/>
                </a:cxn>
                <a:cxn ang="0">
                  <a:pos x="46" y="254"/>
                </a:cxn>
                <a:cxn ang="0">
                  <a:pos x="62" y="240"/>
                </a:cxn>
                <a:cxn ang="0">
                  <a:pos x="80" y="240"/>
                </a:cxn>
                <a:cxn ang="0">
                  <a:pos x="92" y="236"/>
                </a:cxn>
                <a:cxn ang="0">
                  <a:pos x="96" y="224"/>
                </a:cxn>
                <a:cxn ang="0">
                  <a:pos x="112" y="208"/>
                </a:cxn>
                <a:cxn ang="0">
                  <a:pos x="118" y="206"/>
                </a:cxn>
                <a:cxn ang="0">
                  <a:pos x="126" y="198"/>
                </a:cxn>
                <a:cxn ang="0">
                  <a:pos x="128" y="174"/>
                </a:cxn>
                <a:cxn ang="0">
                  <a:pos x="146" y="154"/>
                </a:cxn>
                <a:cxn ang="0">
                  <a:pos x="176" y="160"/>
                </a:cxn>
                <a:cxn ang="0">
                  <a:pos x="192" y="158"/>
                </a:cxn>
                <a:cxn ang="0">
                  <a:pos x="220" y="146"/>
                </a:cxn>
                <a:cxn ang="0">
                  <a:pos x="242" y="124"/>
                </a:cxn>
                <a:cxn ang="0">
                  <a:pos x="254" y="96"/>
                </a:cxn>
                <a:cxn ang="0">
                  <a:pos x="256" y="80"/>
                </a:cxn>
                <a:cxn ang="0">
                  <a:pos x="250" y="48"/>
                </a:cxn>
                <a:cxn ang="0">
                  <a:pos x="232" y="24"/>
                </a:cxn>
                <a:cxn ang="0">
                  <a:pos x="208" y="6"/>
                </a:cxn>
                <a:cxn ang="0">
                  <a:pos x="176" y="0"/>
                </a:cxn>
                <a:cxn ang="0">
                  <a:pos x="176" y="144"/>
                </a:cxn>
                <a:cxn ang="0">
                  <a:pos x="158" y="142"/>
                </a:cxn>
                <a:cxn ang="0">
                  <a:pos x="140" y="138"/>
                </a:cxn>
                <a:cxn ang="0">
                  <a:pos x="116" y="162"/>
                </a:cxn>
                <a:cxn ang="0">
                  <a:pos x="114" y="168"/>
                </a:cxn>
                <a:cxn ang="0">
                  <a:pos x="112" y="192"/>
                </a:cxn>
                <a:cxn ang="0">
                  <a:pos x="96" y="192"/>
                </a:cxn>
                <a:cxn ang="0">
                  <a:pos x="84" y="196"/>
                </a:cxn>
                <a:cxn ang="0">
                  <a:pos x="80" y="208"/>
                </a:cxn>
                <a:cxn ang="0">
                  <a:pos x="62" y="224"/>
                </a:cxn>
                <a:cxn ang="0">
                  <a:pos x="56" y="226"/>
                </a:cxn>
                <a:cxn ang="0">
                  <a:pos x="38" y="240"/>
                </a:cxn>
                <a:cxn ang="0">
                  <a:pos x="16" y="218"/>
                </a:cxn>
                <a:cxn ang="0">
                  <a:pos x="110" y="124"/>
                </a:cxn>
                <a:cxn ang="0">
                  <a:pos x="122" y="112"/>
                </a:cxn>
                <a:cxn ang="0">
                  <a:pos x="114" y="98"/>
                </a:cxn>
                <a:cxn ang="0">
                  <a:pos x="112" y="80"/>
                </a:cxn>
                <a:cxn ang="0">
                  <a:pos x="114" y="68"/>
                </a:cxn>
                <a:cxn ang="0">
                  <a:pos x="122" y="44"/>
                </a:cxn>
                <a:cxn ang="0">
                  <a:pos x="140" y="26"/>
                </a:cxn>
                <a:cxn ang="0">
                  <a:pos x="164" y="18"/>
                </a:cxn>
                <a:cxn ang="0">
                  <a:pos x="176" y="16"/>
                </a:cxn>
                <a:cxn ang="0">
                  <a:pos x="200" y="22"/>
                </a:cxn>
                <a:cxn ang="0">
                  <a:pos x="222" y="34"/>
                </a:cxn>
                <a:cxn ang="0">
                  <a:pos x="234" y="56"/>
                </a:cxn>
                <a:cxn ang="0">
                  <a:pos x="240" y="80"/>
                </a:cxn>
                <a:cxn ang="0">
                  <a:pos x="238" y="92"/>
                </a:cxn>
                <a:cxn ang="0">
                  <a:pos x="230" y="116"/>
                </a:cxn>
                <a:cxn ang="0">
                  <a:pos x="212" y="134"/>
                </a:cxn>
                <a:cxn ang="0">
                  <a:pos x="188" y="142"/>
                </a:cxn>
              </a:cxnLst>
              <a:rect l="0" t="0" r="r" b="b"/>
              <a:pathLst>
                <a:path w="256" h="256">
                  <a:moveTo>
                    <a:pt x="176" y="0"/>
                  </a:moveTo>
                  <a:lnTo>
                    <a:pt x="176" y="0"/>
                  </a:lnTo>
                  <a:lnTo>
                    <a:pt x="160" y="2"/>
                  </a:lnTo>
                  <a:lnTo>
                    <a:pt x="144" y="6"/>
                  </a:lnTo>
                  <a:lnTo>
                    <a:pt x="132" y="14"/>
                  </a:lnTo>
                  <a:lnTo>
                    <a:pt x="120" y="24"/>
                  </a:lnTo>
                  <a:lnTo>
                    <a:pt x="110" y="36"/>
                  </a:lnTo>
                  <a:lnTo>
                    <a:pt x="102" y="48"/>
                  </a:lnTo>
                  <a:lnTo>
                    <a:pt x="98" y="64"/>
                  </a:lnTo>
                  <a:lnTo>
                    <a:pt x="96" y="80"/>
                  </a:lnTo>
                  <a:lnTo>
                    <a:pt x="96" y="80"/>
                  </a:lnTo>
                  <a:lnTo>
                    <a:pt x="98" y="94"/>
                  </a:lnTo>
                  <a:lnTo>
                    <a:pt x="102" y="110"/>
                  </a:lnTo>
                  <a:lnTo>
                    <a:pt x="4" y="206"/>
                  </a:lnTo>
                  <a:lnTo>
                    <a:pt x="4" y="206"/>
                  </a:lnTo>
                  <a:lnTo>
                    <a:pt x="2" y="210"/>
                  </a:lnTo>
                  <a:lnTo>
                    <a:pt x="0" y="216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46"/>
                  </a:lnTo>
                  <a:lnTo>
                    <a:pt x="4" y="252"/>
                  </a:lnTo>
                  <a:lnTo>
                    <a:pt x="10" y="254"/>
                  </a:lnTo>
                  <a:lnTo>
                    <a:pt x="16" y="256"/>
                  </a:lnTo>
                  <a:lnTo>
                    <a:pt x="40" y="256"/>
                  </a:lnTo>
                  <a:lnTo>
                    <a:pt x="40" y="256"/>
                  </a:lnTo>
                  <a:lnTo>
                    <a:pt x="46" y="254"/>
                  </a:lnTo>
                  <a:lnTo>
                    <a:pt x="50" y="252"/>
                  </a:lnTo>
                  <a:lnTo>
                    <a:pt x="62" y="240"/>
                  </a:lnTo>
                  <a:lnTo>
                    <a:pt x="80" y="240"/>
                  </a:lnTo>
                  <a:lnTo>
                    <a:pt x="80" y="240"/>
                  </a:lnTo>
                  <a:lnTo>
                    <a:pt x="86" y="238"/>
                  </a:lnTo>
                  <a:lnTo>
                    <a:pt x="92" y="236"/>
                  </a:lnTo>
                  <a:lnTo>
                    <a:pt x="94" y="230"/>
                  </a:lnTo>
                  <a:lnTo>
                    <a:pt x="96" y="224"/>
                  </a:lnTo>
                  <a:lnTo>
                    <a:pt x="96" y="208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18" y="206"/>
                  </a:lnTo>
                  <a:lnTo>
                    <a:pt x="124" y="204"/>
                  </a:lnTo>
                  <a:lnTo>
                    <a:pt x="126" y="198"/>
                  </a:lnTo>
                  <a:lnTo>
                    <a:pt x="128" y="192"/>
                  </a:lnTo>
                  <a:lnTo>
                    <a:pt x="128" y="174"/>
                  </a:lnTo>
                  <a:lnTo>
                    <a:pt x="146" y="154"/>
                  </a:lnTo>
                  <a:lnTo>
                    <a:pt x="146" y="154"/>
                  </a:lnTo>
                  <a:lnTo>
                    <a:pt x="162" y="158"/>
                  </a:lnTo>
                  <a:lnTo>
                    <a:pt x="176" y="160"/>
                  </a:lnTo>
                  <a:lnTo>
                    <a:pt x="176" y="160"/>
                  </a:lnTo>
                  <a:lnTo>
                    <a:pt x="192" y="158"/>
                  </a:lnTo>
                  <a:lnTo>
                    <a:pt x="208" y="154"/>
                  </a:lnTo>
                  <a:lnTo>
                    <a:pt x="220" y="146"/>
                  </a:lnTo>
                  <a:lnTo>
                    <a:pt x="232" y="136"/>
                  </a:lnTo>
                  <a:lnTo>
                    <a:pt x="242" y="124"/>
                  </a:lnTo>
                  <a:lnTo>
                    <a:pt x="250" y="112"/>
                  </a:lnTo>
                  <a:lnTo>
                    <a:pt x="254" y="96"/>
                  </a:lnTo>
                  <a:lnTo>
                    <a:pt x="256" y="80"/>
                  </a:lnTo>
                  <a:lnTo>
                    <a:pt x="256" y="80"/>
                  </a:lnTo>
                  <a:lnTo>
                    <a:pt x="254" y="64"/>
                  </a:lnTo>
                  <a:lnTo>
                    <a:pt x="250" y="48"/>
                  </a:lnTo>
                  <a:lnTo>
                    <a:pt x="242" y="36"/>
                  </a:lnTo>
                  <a:lnTo>
                    <a:pt x="232" y="24"/>
                  </a:lnTo>
                  <a:lnTo>
                    <a:pt x="220" y="14"/>
                  </a:lnTo>
                  <a:lnTo>
                    <a:pt x="208" y="6"/>
                  </a:lnTo>
                  <a:lnTo>
                    <a:pt x="192" y="2"/>
                  </a:lnTo>
                  <a:lnTo>
                    <a:pt x="176" y="0"/>
                  </a:lnTo>
                  <a:close/>
                  <a:moveTo>
                    <a:pt x="176" y="144"/>
                  </a:moveTo>
                  <a:lnTo>
                    <a:pt x="176" y="144"/>
                  </a:lnTo>
                  <a:lnTo>
                    <a:pt x="168" y="144"/>
                  </a:lnTo>
                  <a:lnTo>
                    <a:pt x="158" y="142"/>
                  </a:lnTo>
                  <a:lnTo>
                    <a:pt x="144" y="134"/>
                  </a:lnTo>
                  <a:lnTo>
                    <a:pt x="140" y="138"/>
                  </a:lnTo>
                  <a:lnTo>
                    <a:pt x="132" y="146"/>
                  </a:lnTo>
                  <a:lnTo>
                    <a:pt x="116" y="162"/>
                  </a:lnTo>
                  <a:lnTo>
                    <a:pt x="116" y="162"/>
                  </a:lnTo>
                  <a:lnTo>
                    <a:pt x="114" y="168"/>
                  </a:lnTo>
                  <a:lnTo>
                    <a:pt x="112" y="174"/>
                  </a:lnTo>
                  <a:lnTo>
                    <a:pt x="112" y="192"/>
                  </a:lnTo>
                  <a:lnTo>
                    <a:pt x="96" y="192"/>
                  </a:lnTo>
                  <a:lnTo>
                    <a:pt x="96" y="192"/>
                  </a:lnTo>
                  <a:lnTo>
                    <a:pt x="90" y="194"/>
                  </a:lnTo>
                  <a:lnTo>
                    <a:pt x="84" y="196"/>
                  </a:lnTo>
                  <a:lnTo>
                    <a:pt x="82" y="202"/>
                  </a:lnTo>
                  <a:lnTo>
                    <a:pt x="80" y="208"/>
                  </a:lnTo>
                  <a:lnTo>
                    <a:pt x="80" y="224"/>
                  </a:lnTo>
                  <a:lnTo>
                    <a:pt x="62" y="224"/>
                  </a:lnTo>
                  <a:lnTo>
                    <a:pt x="62" y="224"/>
                  </a:lnTo>
                  <a:lnTo>
                    <a:pt x="56" y="226"/>
                  </a:lnTo>
                  <a:lnTo>
                    <a:pt x="50" y="228"/>
                  </a:lnTo>
                  <a:lnTo>
                    <a:pt x="38" y="240"/>
                  </a:lnTo>
                  <a:lnTo>
                    <a:pt x="16" y="240"/>
                  </a:lnTo>
                  <a:lnTo>
                    <a:pt x="16" y="218"/>
                  </a:lnTo>
                  <a:lnTo>
                    <a:pt x="110" y="124"/>
                  </a:lnTo>
                  <a:lnTo>
                    <a:pt x="110" y="124"/>
                  </a:lnTo>
                  <a:lnTo>
                    <a:pt x="110" y="124"/>
                  </a:lnTo>
                  <a:lnTo>
                    <a:pt x="122" y="112"/>
                  </a:lnTo>
                  <a:lnTo>
                    <a:pt x="122" y="112"/>
                  </a:lnTo>
                  <a:lnTo>
                    <a:pt x="114" y="98"/>
                  </a:lnTo>
                  <a:lnTo>
                    <a:pt x="112" y="88"/>
                  </a:lnTo>
                  <a:lnTo>
                    <a:pt x="112" y="80"/>
                  </a:lnTo>
                  <a:lnTo>
                    <a:pt x="112" y="80"/>
                  </a:lnTo>
                  <a:lnTo>
                    <a:pt x="114" y="68"/>
                  </a:lnTo>
                  <a:lnTo>
                    <a:pt x="118" y="56"/>
                  </a:lnTo>
                  <a:lnTo>
                    <a:pt x="122" y="44"/>
                  </a:lnTo>
                  <a:lnTo>
                    <a:pt x="130" y="34"/>
                  </a:lnTo>
                  <a:lnTo>
                    <a:pt x="140" y="26"/>
                  </a:lnTo>
                  <a:lnTo>
                    <a:pt x="152" y="22"/>
                  </a:lnTo>
                  <a:lnTo>
                    <a:pt x="164" y="18"/>
                  </a:lnTo>
                  <a:lnTo>
                    <a:pt x="176" y="16"/>
                  </a:lnTo>
                  <a:lnTo>
                    <a:pt x="176" y="16"/>
                  </a:lnTo>
                  <a:lnTo>
                    <a:pt x="188" y="18"/>
                  </a:lnTo>
                  <a:lnTo>
                    <a:pt x="200" y="22"/>
                  </a:lnTo>
                  <a:lnTo>
                    <a:pt x="212" y="26"/>
                  </a:lnTo>
                  <a:lnTo>
                    <a:pt x="222" y="34"/>
                  </a:lnTo>
                  <a:lnTo>
                    <a:pt x="230" y="44"/>
                  </a:lnTo>
                  <a:lnTo>
                    <a:pt x="234" y="56"/>
                  </a:lnTo>
                  <a:lnTo>
                    <a:pt x="238" y="68"/>
                  </a:lnTo>
                  <a:lnTo>
                    <a:pt x="240" y="80"/>
                  </a:lnTo>
                  <a:lnTo>
                    <a:pt x="240" y="80"/>
                  </a:lnTo>
                  <a:lnTo>
                    <a:pt x="238" y="92"/>
                  </a:lnTo>
                  <a:lnTo>
                    <a:pt x="234" y="104"/>
                  </a:lnTo>
                  <a:lnTo>
                    <a:pt x="230" y="116"/>
                  </a:lnTo>
                  <a:lnTo>
                    <a:pt x="222" y="126"/>
                  </a:lnTo>
                  <a:lnTo>
                    <a:pt x="212" y="134"/>
                  </a:lnTo>
                  <a:lnTo>
                    <a:pt x="200" y="138"/>
                  </a:lnTo>
                  <a:lnTo>
                    <a:pt x="188" y="142"/>
                  </a:lnTo>
                  <a:lnTo>
                    <a:pt x="176" y="1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599" name="Freeform 124"/>
            <p:cNvSpPr>
              <a:spLocks noEditPoints="1"/>
            </p:cNvSpPr>
            <p:nvPr/>
          </p:nvSpPr>
          <p:spPr bwMode="auto">
            <a:xfrm>
              <a:off x="4216400" y="2012950"/>
              <a:ext cx="101600" cy="101600"/>
            </a:xfrm>
            <a:custGeom>
              <a:avLst/>
              <a:gdLst/>
              <a:ahLst/>
              <a:cxnLst>
                <a:cxn ang="0">
                  <a:pos x="62" y="34"/>
                </a:cxn>
                <a:cxn ang="0">
                  <a:pos x="62" y="34"/>
                </a:cxn>
                <a:cxn ang="0">
                  <a:pos x="48" y="16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6" y="4"/>
                </a:cxn>
                <a:cxn ang="0">
                  <a:pos x="10" y="10"/>
                </a:cxn>
                <a:cxn ang="0">
                  <a:pos x="4" y="16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2" y="30"/>
                </a:cxn>
                <a:cxn ang="0">
                  <a:pos x="2" y="30"/>
                </a:cxn>
                <a:cxn ang="0">
                  <a:pos x="16" y="48"/>
                </a:cxn>
                <a:cxn ang="0">
                  <a:pos x="34" y="62"/>
                </a:cxn>
                <a:cxn ang="0">
                  <a:pos x="34" y="62"/>
                </a:cxn>
                <a:cxn ang="0">
                  <a:pos x="38" y="64"/>
                </a:cxn>
                <a:cxn ang="0">
                  <a:pos x="40" y="64"/>
                </a:cxn>
                <a:cxn ang="0">
                  <a:pos x="40" y="64"/>
                </a:cxn>
                <a:cxn ang="0">
                  <a:pos x="48" y="60"/>
                </a:cxn>
                <a:cxn ang="0">
                  <a:pos x="54" y="56"/>
                </a:cxn>
                <a:cxn ang="0">
                  <a:pos x="60" y="48"/>
                </a:cxn>
                <a:cxn ang="0">
                  <a:pos x="64" y="40"/>
                </a:cxn>
                <a:cxn ang="0">
                  <a:pos x="64" y="40"/>
                </a:cxn>
                <a:cxn ang="0">
                  <a:pos x="64" y="38"/>
                </a:cxn>
                <a:cxn ang="0">
                  <a:pos x="64" y="38"/>
                </a:cxn>
                <a:cxn ang="0">
                  <a:pos x="62" y="34"/>
                </a:cxn>
                <a:cxn ang="0">
                  <a:pos x="38" y="56"/>
                </a:cxn>
                <a:cxn ang="0">
                  <a:pos x="38" y="56"/>
                </a:cxn>
                <a:cxn ang="0">
                  <a:pos x="22" y="42"/>
                </a:cxn>
                <a:cxn ang="0">
                  <a:pos x="8" y="26"/>
                </a:cxn>
                <a:cxn ang="0">
                  <a:pos x="8" y="26"/>
                </a:cxn>
                <a:cxn ang="0">
                  <a:pos x="10" y="20"/>
                </a:cxn>
                <a:cxn ang="0">
                  <a:pos x="14" y="14"/>
                </a:cxn>
                <a:cxn ang="0">
                  <a:pos x="20" y="10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42" y="22"/>
                </a:cxn>
                <a:cxn ang="0">
                  <a:pos x="56" y="38"/>
                </a:cxn>
                <a:cxn ang="0">
                  <a:pos x="56" y="38"/>
                </a:cxn>
                <a:cxn ang="0">
                  <a:pos x="54" y="44"/>
                </a:cxn>
                <a:cxn ang="0">
                  <a:pos x="50" y="50"/>
                </a:cxn>
                <a:cxn ang="0">
                  <a:pos x="44" y="54"/>
                </a:cxn>
                <a:cxn ang="0">
                  <a:pos x="38" y="56"/>
                </a:cxn>
              </a:cxnLst>
              <a:rect l="0" t="0" r="r" b="b"/>
              <a:pathLst>
                <a:path w="64" h="64">
                  <a:moveTo>
                    <a:pt x="62" y="34"/>
                  </a:moveTo>
                  <a:lnTo>
                    <a:pt x="62" y="34"/>
                  </a:lnTo>
                  <a:lnTo>
                    <a:pt x="48" y="16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6" y="4"/>
                  </a:lnTo>
                  <a:lnTo>
                    <a:pt x="10" y="10"/>
                  </a:lnTo>
                  <a:lnTo>
                    <a:pt x="4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16" y="48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8" y="64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8" y="60"/>
                  </a:lnTo>
                  <a:lnTo>
                    <a:pt x="54" y="56"/>
                  </a:lnTo>
                  <a:lnTo>
                    <a:pt x="60" y="48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64" y="38"/>
                  </a:lnTo>
                  <a:lnTo>
                    <a:pt x="64" y="38"/>
                  </a:lnTo>
                  <a:lnTo>
                    <a:pt x="62" y="34"/>
                  </a:lnTo>
                  <a:close/>
                  <a:moveTo>
                    <a:pt x="38" y="56"/>
                  </a:moveTo>
                  <a:lnTo>
                    <a:pt x="38" y="56"/>
                  </a:lnTo>
                  <a:lnTo>
                    <a:pt x="22" y="42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0" y="20"/>
                  </a:lnTo>
                  <a:lnTo>
                    <a:pt x="14" y="14"/>
                  </a:lnTo>
                  <a:lnTo>
                    <a:pt x="20" y="1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42" y="22"/>
                  </a:lnTo>
                  <a:lnTo>
                    <a:pt x="56" y="38"/>
                  </a:lnTo>
                  <a:lnTo>
                    <a:pt x="56" y="38"/>
                  </a:lnTo>
                  <a:lnTo>
                    <a:pt x="54" y="44"/>
                  </a:lnTo>
                  <a:lnTo>
                    <a:pt x="50" y="50"/>
                  </a:lnTo>
                  <a:lnTo>
                    <a:pt x="44" y="54"/>
                  </a:lnTo>
                  <a:lnTo>
                    <a:pt x="38" y="5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sp>
        <p:nvSpPr>
          <p:cNvPr id="600" name="Freeform 52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>
            <a:spLocks noEditPoints="1"/>
          </p:cNvSpPr>
          <p:nvPr/>
        </p:nvSpPr>
        <p:spPr bwMode="auto">
          <a:xfrm>
            <a:off x="4480200" y="3994995"/>
            <a:ext cx="475199" cy="475199"/>
          </a:xfrm>
          <a:custGeom>
            <a:avLst/>
            <a:gdLst/>
            <a:ahLst/>
            <a:cxnLst>
              <a:cxn ang="0">
                <a:pos x="224" y="12"/>
              </a:cxn>
              <a:cxn ang="0">
                <a:pos x="188" y="0"/>
              </a:cxn>
              <a:cxn ang="0">
                <a:pos x="168" y="4"/>
              </a:cxn>
              <a:cxn ang="0">
                <a:pos x="112" y="54"/>
              </a:cxn>
              <a:cxn ang="0">
                <a:pos x="110" y="54"/>
              </a:cxn>
              <a:cxn ang="0">
                <a:pos x="28" y="138"/>
              </a:cxn>
              <a:cxn ang="0">
                <a:pos x="20" y="152"/>
              </a:cxn>
              <a:cxn ang="0">
                <a:pos x="0" y="228"/>
              </a:cxn>
              <a:cxn ang="0">
                <a:pos x="8" y="248"/>
              </a:cxn>
              <a:cxn ang="0">
                <a:pos x="28" y="256"/>
              </a:cxn>
              <a:cxn ang="0">
                <a:pos x="106" y="236"/>
              </a:cxn>
              <a:cxn ang="0">
                <a:pos x="240" y="106"/>
              </a:cxn>
              <a:cxn ang="0">
                <a:pos x="252" y="86"/>
              </a:cxn>
              <a:cxn ang="0">
                <a:pos x="254" y="52"/>
              </a:cxn>
              <a:cxn ang="0">
                <a:pos x="236" y="20"/>
              </a:cxn>
              <a:cxn ang="0">
                <a:pos x="126" y="180"/>
              </a:cxn>
              <a:cxn ang="0">
                <a:pos x="198" y="94"/>
              </a:cxn>
              <a:cxn ang="0">
                <a:pos x="196" y="126"/>
              </a:cxn>
              <a:cxn ang="0">
                <a:pos x="190" y="134"/>
              </a:cxn>
              <a:cxn ang="0">
                <a:pos x="128" y="196"/>
              </a:cxn>
              <a:cxn ang="0">
                <a:pos x="118" y="162"/>
              </a:cxn>
              <a:cxn ang="0">
                <a:pos x="100" y="142"/>
              </a:cxn>
              <a:cxn ang="0">
                <a:pos x="168" y="60"/>
              </a:cxn>
              <a:cxn ang="0">
                <a:pos x="184" y="72"/>
              </a:cxn>
              <a:cxn ang="0">
                <a:pos x="118" y="162"/>
              </a:cxn>
              <a:cxn ang="0">
                <a:pos x="72" y="130"/>
              </a:cxn>
              <a:cxn ang="0">
                <a:pos x="122" y="66"/>
              </a:cxn>
              <a:cxn ang="0">
                <a:pos x="150" y="56"/>
              </a:cxn>
              <a:cxn ang="0">
                <a:pos x="34" y="238"/>
              </a:cxn>
              <a:cxn ang="0">
                <a:pos x="28" y="240"/>
              </a:cxn>
              <a:cxn ang="0">
                <a:pos x="16" y="232"/>
              </a:cxn>
              <a:cxn ang="0">
                <a:pos x="16" y="224"/>
              </a:cxn>
              <a:cxn ang="0">
                <a:pos x="32" y="194"/>
              </a:cxn>
              <a:cxn ang="0">
                <a:pos x="52" y="204"/>
              </a:cxn>
              <a:cxn ang="0">
                <a:pos x="60" y="218"/>
              </a:cxn>
              <a:cxn ang="0">
                <a:pos x="34" y="238"/>
              </a:cxn>
              <a:cxn ang="0">
                <a:pos x="70" y="222"/>
              </a:cxn>
              <a:cxn ang="0">
                <a:pos x="58" y="198"/>
              </a:cxn>
              <a:cxn ang="0">
                <a:pos x="44" y="188"/>
              </a:cxn>
              <a:cxn ang="0">
                <a:pos x="36" y="156"/>
              </a:cxn>
              <a:cxn ang="0">
                <a:pos x="38" y="150"/>
              </a:cxn>
              <a:cxn ang="0">
                <a:pos x="60" y="144"/>
              </a:cxn>
              <a:cxn ang="0">
                <a:pos x="82" y="150"/>
              </a:cxn>
              <a:cxn ang="0">
                <a:pos x="96" y="160"/>
              </a:cxn>
              <a:cxn ang="0">
                <a:pos x="110" y="182"/>
              </a:cxn>
              <a:cxn ang="0">
                <a:pos x="110" y="206"/>
              </a:cxn>
              <a:cxn ang="0">
                <a:pos x="104" y="220"/>
              </a:cxn>
              <a:cxn ang="0">
                <a:pos x="230" y="94"/>
              </a:cxn>
              <a:cxn ang="0">
                <a:pos x="216" y="102"/>
              </a:cxn>
              <a:cxn ang="0">
                <a:pos x="210" y="80"/>
              </a:cxn>
              <a:cxn ang="0">
                <a:pos x="196" y="60"/>
              </a:cxn>
              <a:cxn ang="0">
                <a:pos x="162" y="42"/>
              </a:cxn>
              <a:cxn ang="0">
                <a:pos x="162" y="26"/>
              </a:cxn>
              <a:cxn ang="0">
                <a:pos x="180" y="16"/>
              </a:cxn>
              <a:cxn ang="0">
                <a:pos x="198" y="18"/>
              </a:cxn>
              <a:cxn ang="0">
                <a:pos x="224" y="32"/>
              </a:cxn>
              <a:cxn ang="0">
                <a:pos x="236" y="48"/>
              </a:cxn>
              <a:cxn ang="0">
                <a:pos x="240" y="66"/>
              </a:cxn>
              <a:cxn ang="0">
                <a:pos x="234" y="88"/>
              </a:cxn>
            </a:cxnLst>
            <a:rect l="0" t="0" r="r" b="b"/>
            <a:pathLst>
              <a:path w="256" h="256">
                <a:moveTo>
                  <a:pt x="236" y="20"/>
                </a:moveTo>
                <a:lnTo>
                  <a:pt x="236" y="20"/>
                </a:lnTo>
                <a:lnTo>
                  <a:pt x="224" y="12"/>
                </a:lnTo>
                <a:lnTo>
                  <a:pt x="212" y="6"/>
                </a:lnTo>
                <a:lnTo>
                  <a:pt x="200" y="2"/>
                </a:lnTo>
                <a:lnTo>
                  <a:pt x="188" y="0"/>
                </a:lnTo>
                <a:lnTo>
                  <a:pt x="188" y="0"/>
                </a:lnTo>
                <a:lnTo>
                  <a:pt x="178" y="0"/>
                </a:lnTo>
                <a:lnTo>
                  <a:pt x="168" y="4"/>
                </a:lnTo>
                <a:lnTo>
                  <a:pt x="158" y="8"/>
                </a:lnTo>
                <a:lnTo>
                  <a:pt x="150" y="16"/>
                </a:lnTo>
                <a:lnTo>
                  <a:pt x="112" y="54"/>
                </a:lnTo>
                <a:lnTo>
                  <a:pt x="112" y="54"/>
                </a:lnTo>
                <a:lnTo>
                  <a:pt x="110" y="54"/>
                </a:lnTo>
                <a:lnTo>
                  <a:pt x="110" y="54"/>
                </a:lnTo>
                <a:lnTo>
                  <a:pt x="110" y="54"/>
                </a:lnTo>
                <a:lnTo>
                  <a:pt x="110" y="54"/>
                </a:lnTo>
                <a:lnTo>
                  <a:pt x="28" y="138"/>
                </a:lnTo>
                <a:lnTo>
                  <a:pt x="28" y="138"/>
                </a:lnTo>
                <a:lnTo>
                  <a:pt x="24" y="144"/>
                </a:lnTo>
                <a:lnTo>
                  <a:pt x="20" y="152"/>
                </a:lnTo>
                <a:lnTo>
                  <a:pt x="2" y="220"/>
                </a:lnTo>
                <a:lnTo>
                  <a:pt x="2" y="220"/>
                </a:lnTo>
                <a:lnTo>
                  <a:pt x="0" y="228"/>
                </a:lnTo>
                <a:lnTo>
                  <a:pt x="0" y="228"/>
                </a:lnTo>
                <a:lnTo>
                  <a:pt x="2" y="238"/>
                </a:lnTo>
                <a:lnTo>
                  <a:pt x="8" y="248"/>
                </a:lnTo>
                <a:lnTo>
                  <a:pt x="18" y="254"/>
                </a:lnTo>
                <a:lnTo>
                  <a:pt x="28" y="256"/>
                </a:lnTo>
                <a:lnTo>
                  <a:pt x="28" y="256"/>
                </a:lnTo>
                <a:lnTo>
                  <a:pt x="38" y="254"/>
                </a:lnTo>
                <a:lnTo>
                  <a:pt x="106" y="236"/>
                </a:lnTo>
                <a:lnTo>
                  <a:pt x="106" y="236"/>
                </a:lnTo>
                <a:lnTo>
                  <a:pt x="112" y="234"/>
                </a:lnTo>
                <a:lnTo>
                  <a:pt x="118" y="228"/>
                </a:lnTo>
                <a:lnTo>
                  <a:pt x="240" y="106"/>
                </a:lnTo>
                <a:lnTo>
                  <a:pt x="240" y="106"/>
                </a:lnTo>
                <a:lnTo>
                  <a:pt x="248" y="96"/>
                </a:lnTo>
                <a:lnTo>
                  <a:pt x="252" y="86"/>
                </a:lnTo>
                <a:lnTo>
                  <a:pt x="256" y="76"/>
                </a:lnTo>
                <a:lnTo>
                  <a:pt x="256" y="64"/>
                </a:lnTo>
                <a:lnTo>
                  <a:pt x="254" y="52"/>
                </a:lnTo>
                <a:lnTo>
                  <a:pt x="250" y="42"/>
                </a:lnTo>
                <a:lnTo>
                  <a:pt x="244" y="30"/>
                </a:lnTo>
                <a:lnTo>
                  <a:pt x="236" y="20"/>
                </a:lnTo>
                <a:close/>
                <a:moveTo>
                  <a:pt x="128" y="190"/>
                </a:moveTo>
                <a:lnTo>
                  <a:pt x="128" y="190"/>
                </a:lnTo>
                <a:lnTo>
                  <a:pt x="126" y="180"/>
                </a:lnTo>
                <a:lnTo>
                  <a:pt x="122" y="170"/>
                </a:lnTo>
                <a:lnTo>
                  <a:pt x="198" y="94"/>
                </a:lnTo>
                <a:lnTo>
                  <a:pt x="198" y="94"/>
                </a:lnTo>
                <a:lnTo>
                  <a:pt x="200" y="104"/>
                </a:lnTo>
                <a:lnTo>
                  <a:pt x="200" y="116"/>
                </a:lnTo>
                <a:lnTo>
                  <a:pt x="196" y="126"/>
                </a:lnTo>
                <a:lnTo>
                  <a:pt x="190" y="134"/>
                </a:lnTo>
                <a:lnTo>
                  <a:pt x="190" y="134"/>
                </a:lnTo>
                <a:lnTo>
                  <a:pt x="190" y="134"/>
                </a:lnTo>
                <a:lnTo>
                  <a:pt x="190" y="134"/>
                </a:lnTo>
                <a:lnTo>
                  <a:pt x="128" y="196"/>
                </a:lnTo>
                <a:lnTo>
                  <a:pt x="128" y="196"/>
                </a:lnTo>
                <a:lnTo>
                  <a:pt x="128" y="190"/>
                </a:lnTo>
                <a:close/>
                <a:moveTo>
                  <a:pt x="118" y="162"/>
                </a:moveTo>
                <a:lnTo>
                  <a:pt x="118" y="162"/>
                </a:lnTo>
                <a:lnTo>
                  <a:pt x="108" y="148"/>
                </a:lnTo>
                <a:lnTo>
                  <a:pt x="108" y="148"/>
                </a:lnTo>
                <a:lnTo>
                  <a:pt x="100" y="142"/>
                </a:lnTo>
                <a:lnTo>
                  <a:pt x="92" y="136"/>
                </a:lnTo>
                <a:lnTo>
                  <a:pt x="168" y="60"/>
                </a:lnTo>
                <a:lnTo>
                  <a:pt x="168" y="60"/>
                </a:lnTo>
                <a:lnTo>
                  <a:pt x="176" y="64"/>
                </a:lnTo>
                <a:lnTo>
                  <a:pt x="184" y="72"/>
                </a:lnTo>
                <a:lnTo>
                  <a:pt x="184" y="72"/>
                </a:lnTo>
                <a:lnTo>
                  <a:pt x="190" y="78"/>
                </a:lnTo>
                <a:lnTo>
                  <a:pt x="194" y="86"/>
                </a:lnTo>
                <a:lnTo>
                  <a:pt x="118" y="162"/>
                </a:lnTo>
                <a:close/>
                <a:moveTo>
                  <a:pt x="84" y="132"/>
                </a:moveTo>
                <a:lnTo>
                  <a:pt x="84" y="132"/>
                </a:lnTo>
                <a:lnTo>
                  <a:pt x="72" y="130"/>
                </a:lnTo>
                <a:lnTo>
                  <a:pt x="60" y="128"/>
                </a:lnTo>
                <a:lnTo>
                  <a:pt x="122" y="66"/>
                </a:lnTo>
                <a:lnTo>
                  <a:pt x="122" y="66"/>
                </a:lnTo>
                <a:lnTo>
                  <a:pt x="130" y="60"/>
                </a:lnTo>
                <a:lnTo>
                  <a:pt x="140" y="56"/>
                </a:lnTo>
                <a:lnTo>
                  <a:pt x="150" y="56"/>
                </a:lnTo>
                <a:lnTo>
                  <a:pt x="160" y="58"/>
                </a:lnTo>
                <a:lnTo>
                  <a:pt x="84" y="132"/>
                </a:lnTo>
                <a:close/>
                <a:moveTo>
                  <a:pt x="34" y="238"/>
                </a:moveTo>
                <a:lnTo>
                  <a:pt x="34" y="238"/>
                </a:lnTo>
                <a:lnTo>
                  <a:pt x="28" y="240"/>
                </a:lnTo>
                <a:lnTo>
                  <a:pt x="28" y="240"/>
                </a:lnTo>
                <a:lnTo>
                  <a:pt x="24" y="240"/>
                </a:lnTo>
                <a:lnTo>
                  <a:pt x="20" y="236"/>
                </a:lnTo>
                <a:lnTo>
                  <a:pt x="16" y="232"/>
                </a:lnTo>
                <a:lnTo>
                  <a:pt x="16" y="228"/>
                </a:lnTo>
                <a:lnTo>
                  <a:pt x="16" y="228"/>
                </a:lnTo>
                <a:lnTo>
                  <a:pt x="16" y="224"/>
                </a:lnTo>
                <a:lnTo>
                  <a:pt x="26" y="192"/>
                </a:lnTo>
                <a:lnTo>
                  <a:pt x="26" y="192"/>
                </a:lnTo>
                <a:lnTo>
                  <a:pt x="32" y="194"/>
                </a:lnTo>
                <a:lnTo>
                  <a:pt x="40" y="196"/>
                </a:lnTo>
                <a:lnTo>
                  <a:pt x="46" y="200"/>
                </a:lnTo>
                <a:lnTo>
                  <a:pt x="52" y="204"/>
                </a:lnTo>
                <a:lnTo>
                  <a:pt x="52" y="204"/>
                </a:lnTo>
                <a:lnTo>
                  <a:pt x="58" y="210"/>
                </a:lnTo>
                <a:lnTo>
                  <a:pt x="60" y="218"/>
                </a:lnTo>
                <a:lnTo>
                  <a:pt x="62" y="224"/>
                </a:lnTo>
                <a:lnTo>
                  <a:pt x="64" y="232"/>
                </a:lnTo>
                <a:lnTo>
                  <a:pt x="34" y="238"/>
                </a:lnTo>
                <a:close/>
                <a:moveTo>
                  <a:pt x="70" y="230"/>
                </a:moveTo>
                <a:lnTo>
                  <a:pt x="70" y="230"/>
                </a:lnTo>
                <a:lnTo>
                  <a:pt x="70" y="222"/>
                </a:lnTo>
                <a:lnTo>
                  <a:pt x="68" y="214"/>
                </a:lnTo>
                <a:lnTo>
                  <a:pt x="64" y="206"/>
                </a:lnTo>
                <a:lnTo>
                  <a:pt x="58" y="198"/>
                </a:lnTo>
                <a:lnTo>
                  <a:pt x="58" y="198"/>
                </a:lnTo>
                <a:lnTo>
                  <a:pt x="50" y="192"/>
                </a:lnTo>
                <a:lnTo>
                  <a:pt x="44" y="188"/>
                </a:lnTo>
                <a:lnTo>
                  <a:pt x="36" y="186"/>
                </a:lnTo>
                <a:lnTo>
                  <a:pt x="28" y="184"/>
                </a:lnTo>
                <a:lnTo>
                  <a:pt x="36" y="156"/>
                </a:lnTo>
                <a:lnTo>
                  <a:pt x="36" y="156"/>
                </a:lnTo>
                <a:lnTo>
                  <a:pt x="38" y="150"/>
                </a:lnTo>
                <a:lnTo>
                  <a:pt x="38" y="150"/>
                </a:lnTo>
                <a:lnTo>
                  <a:pt x="44" y="146"/>
                </a:lnTo>
                <a:lnTo>
                  <a:pt x="52" y="144"/>
                </a:lnTo>
                <a:lnTo>
                  <a:pt x="60" y="144"/>
                </a:lnTo>
                <a:lnTo>
                  <a:pt x="68" y="144"/>
                </a:lnTo>
                <a:lnTo>
                  <a:pt x="74" y="146"/>
                </a:lnTo>
                <a:lnTo>
                  <a:pt x="82" y="150"/>
                </a:lnTo>
                <a:lnTo>
                  <a:pt x="90" y="154"/>
                </a:lnTo>
                <a:lnTo>
                  <a:pt x="96" y="160"/>
                </a:lnTo>
                <a:lnTo>
                  <a:pt x="96" y="160"/>
                </a:lnTo>
                <a:lnTo>
                  <a:pt x="102" y="166"/>
                </a:lnTo>
                <a:lnTo>
                  <a:pt x="108" y="174"/>
                </a:lnTo>
                <a:lnTo>
                  <a:pt x="110" y="182"/>
                </a:lnTo>
                <a:lnTo>
                  <a:pt x="112" y="190"/>
                </a:lnTo>
                <a:lnTo>
                  <a:pt x="112" y="198"/>
                </a:lnTo>
                <a:lnTo>
                  <a:pt x="110" y="206"/>
                </a:lnTo>
                <a:lnTo>
                  <a:pt x="108" y="214"/>
                </a:lnTo>
                <a:lnTo>
                  <a:pt x="104" y="220"/>
                </a:lnTo>
                <a:lnTo>
                  <a:pt x="104" y="220"/>
                </a:lnTo>
                <a:lnTo>
                  <a:pt x="100" y="222"/>
                </a:lnTo>
                <a:lnTo>
                  <a:pt x="70" y="230"/>
                </a:lnTo>
                <a:close/>
                <a:moveTo>
                  <a:pt x="230" y="94"/>
                </a:moveTo>
                <a:lnTo>
                  <a:pt x="216" y="108"/>
                </a:lnTo>
                <a:lnTo>
                  <a:pt x="216" y="108"/>
                </a:lnTo>
                <a:lnTo>
                  <a:pt x="216" y="102"/>
                </a:lnTo>
                <a:lnTo>
                  <a:pt x="216" y="102"/>
                </a:lnTo>
                <a:lnTo>
                  <a:pt x="214" y="90"/>
                </a:lnTo>
                <a:lnTo>
                  <a:pt x="210" y="80"/>
                </a:lnTo>
                <a:lnTo>
                  <a:pt x="204" y="70"/>
                </a:lnTo>
                <a:lnTo>
                  <a:pt x="196" y="60"/>
                </a:lnTo>
                <a:lnTo>
                  <a:pt x="196" y="60"/>
                </a:lnTo>
                <a:lnTo>
                  <a:pt x="186" y="52"/>
                </a:lnTo>
                <a:lnTo>
                  <a:pt x="174" y="46"/>
                </a:lnTo>
                <a:lnTo>
                  <a:pt x="162" y="42"/>
                </a:lnTo>
                <a:lnTo>
                  <a:pt x="148" y="40"/>
                </a:lnTo>
                <a:lnTo>
                  <a:pt x="162" y="26"/>
                </a:lnTo>
                <a:lnTo>
                  <a:pt x="162" y="26"/>
                </a:lnTo>
                <a:lnTo>
                  <a:pt x="168" y="22"/>
                </a:lnTo>
                <a:lnTo>
                  <a:pt x="174" y="18"/>
                </a:lnTo>
                <a:lnTo>
                  <a:pt x="180" y="16"/>
                </a:lnTo>
                <a:lnTo>
                  <a:pt x="188" y="16"/>
                </a:lnTo>
                <a:lnTo>
                  <a:pt x="188" y="16"/>
                </a:lnTo>
                <a:lnTo>
                  <a:pt x="198" y="18"/>
                </a:lnTo>
                <a:lnTo>
                  <a:pt x="206" y="20"/>
                </a:lnTo>
                <a:lnTo>
                  <a:pt x="216" y="26"/>
                </a:lnTo>
                <a:lnTo>
                  <a:pt x="224" y="32"/>
                </a:lnTo>
                <a:lnTo>
                  <a:pt x="224" y="32"/>
                </a:lnTo>
                <a:lnTo>
                  <a:pt x="230" y="40"/>
                </a:lnTo>
                <a:lnTo>
                  <a:pt x="236" y="48"/>
                </a:lnTo>
                <a:lnTo>
                  <a:pt x="238" y="56"/>
                </a:lnTo>
                <a:lnTo>
                  <a:pt x="240" y="66"/>
                </a:lnTo>
                <a:lnTo>
                  <a:pt x="240" y="66"/>
                </a:lnTo>
                <a:lnTo>
                  <a:pt x="240" y="74"/>
                </a:lnTo>
                <a:lnTo>
                  <a:pt x="238" y="82"/>
                </a:lnTo>
                <a:lnTo>
                  <a:pt x="234" y="88"/>
                </a:lnTo>
                <a:lnTo>
                  <a:pt x="230" y="9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ar-SA" sz="1181"/>
          </a:p>
        </p:txBody>
      </p:sp>
      <p:sp>
        <p:nvSpPr>
          <p:cNvPr id="601" name="Freeform 15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>
            <a:spLocks noEditPoints="1"/>
          </p:cNvSpPr>
          <p:nvPr/>
        </p:nvSpPr>
        <p:spPr bwMode="auto">
          <a:xfrm>
            <a:off x="3529802" y="2094201"/>
            <a:ext cx="475199" cy="460349"/>
          </a:xfrm>
          <a:custGeom>
            <a:avLst/>
            <a:gdLst/>
            <a:ahLst/>
            <a:cxnLst>
              <a:cxn ang="0">
                <a:pos x="256" y="92"/>
              </a:cxn>
              <a:cxn ang="0">
                <a:pos x="250" y="84"/>
              </a:cxn>
              <a:cxn ang="0">
                <a:pos x="240" y="80"/>
              </a:cxn>
              <a:cxn ang="0">
                <a:pos x="144" y="10"/>
              </a:cxn>
              <a:cxn ang="0">
                <a:pos x="142" y="6"/>
              </a:cxn>
              <a:cxn ang="0">
                <a:pos x="134" y="0"/>
              </a:cxn>
              <a:cxn ang="0">
                <a:pos x="128" y="0"/>
              </a:cxn>
              <a:cxn ang="0">
                <a:pos x="118" y="2"/>
              </a:cxn>
              <a:cxn ang="0">
                <a:pos x="112" y="10"/>
              </a:cxn>
              <a:cxn ang="0">
                <a:pos x="16" y="80"/>
              </a:cxn>
              <a:cxn ang="0">
                <a:pos x="10" y="82"/>
              </a:cxn>
              <a:cxn ang="0">
                <a:pos x="4" y="88"/>
              </a:cxn>
              <a:cxn ang="0">
                <a:pos x="0" y="92"/>
              </a:cxn>
              <a:cxn ang="0">
                <a:pos x="0" y="102"/>
              </a:cxn>
              <a:cxn ang="0">
                <a:pos x="6" y="110"/>
              </a:cxn>
              <a:cxn ang="0">
                <a:pos x="42" y="228"/>
              </a:cxn>
              <a:cxn ang="0">
                <a:pos x="42" y="232"/>
              </a:cxn>
              <a:cxn ang="0">
                <a:pos x="46" y="242"/>
              </a:cxn>
              <a:cxn ang="0">
                <a:pos x="50" y="244"/>
              </a:cxn>
              <a:cxn ang="0">
                <a:pos x="60" y="248"/>
              </a:cxn>
              <a:cxn ang="0">
                <a:pos x="70" y="246"/>
              </a:cxn>
              <a:cxn ang="0">
                <a:pos x="186" y="246"/>
              </a:cxn>
              <a:cxn ang="0">
                <a:pos x="196" y="248"/>
              </a:cxn>
              <a:cxn ang="0">
                <a:pos x="200" y="248"/>
              </a:cxn>
              <a:cxn ang="0">
                <a:pos x="206" y="244"/>
              </a:cxn>
              <a:cxn ang="0">
                <a:pos x="212" y="236"/>
              </a:cxn>
              <a:cxn ang="0">
                <a:pos x="214" y="228"/>
              </a:cxn>
              <a:cxn ang="0">
                <a:pos x="250" y="110"/>
              </a:cxn>
              <a:cxn ang="0">
                <a:pos x="254" y="106"/>
              </a:cxn>
              <a:cxn ang="0">
                <a:pos x="256" y="98"/>
              </a:cxn>
              <a:cxn ang="0">
                <a:pos x="188" y="146"/>
              </a:cxn>
              <a:cxn ang="0">
                <a:pos x="184" y="154"/>
              </a:cxn>
              <a:cxn ang="0">
                <a:pos x="196" y="230"/>
              </a:cxn>
              <a:cxn ang="0">
                <a:pos x="136" y="198"/>
              </a:cxn>
              <a:cxn ang="0">
                <a:pos x="128" y="196"/>
              </a:cxn>
              <a:cxn ang="0">
                <a:pos x="60" y="230"/>
              </a:cxn>
              <a:cxn ang="0">
                <a:pos x="72" y="162"/>
              </a:cxn>
              <a:cxn ang="0">
                <a:pos x="68" y="146"/>
              </a:cxn>
              <a:cxn ang="0">
                <a:pos x="86" y="88"/>
              </a:cxn>
              <a:cxn ang="0">
                <a:pos x="94" y="84"/>
              </a:cxn>
              <a:cxn ang="0">
                <a:pos x="128" y="18"/>
              </a:cxn>
              <a:cxn ang="0">
                <a:pos x="156" y="78"/>
              </a:cxn>
              <a:cxn ang="0">
                <a:pos x="170" y="88"/>
              </a:cxn>
              <a:cxn ang="0">
                <a:pos x="188" y="146"/>
              </a:cxn>
            </a:cxnLst>
            <a:rect l="0" t="0" r="r" b="b"/>
            <a:pathLst>
              <a:path w="256" h="248">
                <a:moveTo>
                  <a:pt x="256" y="92"/>
                </a:moveTo>
                <a:lnTo>
                  <a:pt x="256" y="92"/>
                </a:lnTo>
                <a:lnTo>
                  <a:pt x="252" y="88"/>
                </a:lnTo>
                <a:lnTo>
                  <a:pt x="250" y="84"/>
                </a:lnTo>
                <a:lnTo>
                  <a:pt x="246" y="82"/>
                </a:lnTo>
                <a:lnTo>
                  <a:pt x="240" y="80"/>
                </a:lnTo>
                <a:lnTo>
                  <a:pt x="174" y="70"/>
                </a:lnTo>
                <a:lnTo>
                  <a:pt x="144" y="10"/>
                </a:lnTo>
                <a:lnTo>
                  <a:pt x="144" y="10"/>
                </a:lnTo>
                <a:lnTo>
                  <a:pt x="142" y="6"/>
                </a:lnTo>
                <a:lnTo>
                  <a:pt x="138" y="2"/>
                </a:lnTo>
                <a:lnTo>
                  <a:pt x="134" y="0"/>
                </a:lnTo>
                <a:lnTo>
                  <a:pt x="128" y="0"/>
                </a:lnTo>
                <a:lnTo>
                  <a:pt x="128" y="0"/>
                </a:lnTo>
                <a:lnTo>
                  <a:pt x="122" y="0"/>
                </a:lnTo>
                <a:lnTo>
                  <a:pt x="118" y="2"/>
                </a:lnTo>
                <a:lnTo>
                  <a:pt x="114" y="6"/>
                </a:lnTo>
                <a:lnTo>
                  <a:pt x="112" y="10"/>
                </a:lnTo>
                <a:lnTo>
                  <a:pt x="82" y="70"/>
                </a:lnTo>
                <a:lnTo>
                  <a:pt x="16" y="80"/>
                </a:lnTo>
                <a:lnTo>
                  <a:pt x="16" y="80"/>
                </a:lnTo>
                <a:lnTo>
                  <a:pt x="10" y="82"/>
                </a:lnTo>
                <a:lnTo>
                  <a:pt x="6" y="84"/>
                </a:lnTo>
                <a:lnTo>
                  <a:pt x="4" y="88"/>
                </a:lnTo>
                <a:lnTo>
                  <a:pt x="0" y="92"/>
                </a:lnTo>
                <a:lnTo>
                  <a:pt x="0" y="92"/>
                </a:lnTo>
                <a:lnTo>
                  <a:pt x="0" y="98"/>
                </a:lnTo>
                <a:lnTo>
                  <a:pt x="0" y="102"/>
                </a:lnTo>
                <a:lnTo>
                  <a:pt x="2" y="106"/>
                </a:lnTo>
                <a:lnTo>
                  <a:pt x="6" y="110"/>
                </a:lnTo>
                <a:lnTo>
                  <a:pt x="54" y="160"/>
                </a:lnTo>
                <a:lnTo>
                  <a:pt x="42" y="228"/>
                </a:lnTo>
                <a:lnTo>
                  <a:pt x="42" y="228"/>
                </a:lnTo>
                <a:lnTo>
                  <a:pt x="42" y="232"/>
                </a:lnTo>
                <a:lnTo>
                  <a:pt x="44" y="236"/>
                </a:lnTo>
                <a:lnTo>
                  <a:pt x="46" y="242"/>
                </a:lnTo>
                <a:lnTo>
                  <a:pt x="50" y="244"/>
                </a:lnTo>
                <a:lnTo>
                  <a:pt x="50" y="244"/>
                </a:lnTo>
                <a:lnTo>
                  <a:pt x="56" y="248"/>
                </a:lnTo>
                <a:lnTo>
                  <a:pt x="60" y="248"/>
                </a:lnTo>
                <a:lnTo>
                  <a:pt x="60" y="248"/>
                </a:lnTo>
                <a:lnTo>
                  <a:pt x="70" y="246"/>
                </a:lnTo>
                <a:lnTo>
                  <a:pt x="128" y="214"/>
                </a:lnTo>
                <a:lnTo>
                  <a:pt x="186" y="246"/>
                </a:lnTo>
                <a:lnTo>
                  <a:pt x="186" y="246"/>
                </a:lnTo>
                <a:lnTo>
                  <a:pt x="196" y="248"/>
                </a:lnTo>
                <a:lnTo>
                  <a:pt x="196" y="248"/>
                </a:lnTo>
                <a:lnTo>
                  <a:pt x="200" y="248"/>
                </a:lnTo>
                <a:lnTo>
                  <a:pt x="206" y="244"/>
                </a:lnTo>
                <a:lnTo>
                  <a:pt x="206" y="244"/>
                </a:lnTo>
                <a:lnTo>
                  <a:pt x="210" y="242"/>
                </a:lnTo>
                <a:lnTo>
                  <a:pt x="212" y="236"/>
                </a:lnTo>
                <a:lnTo>
                  <a:pt x="214" y="232"/>
                </a:lnTo>
                <a:lnTo>
                  <a:pt x="214" y="228"/>
                </a:lnTo>
                <a:lnTo>
                  <a:pt x="202" y="160"/>
                </a:lnTo>
                <a:lnTo>
                  <a:pt x="250" y="110"/>
                </a:lnTo>
                <a:lnTo>
                  <a:pt x="250" y="110"/>
                </a:lnTo>
                <a:lnTo>
                  <a:pt x="254" y="106"/>
                </a:lnTo>
                <a:lnTo>
                  <a:pt x="256" y="102"/>
                </a:lnTo>
                <a:lnTo>
                  <a:pt x="256" y="98"/>
                </a:lnTo>
                <a:lnTo>
                  <a:pt x="256" y="92"/>
                </a:lnTo>
                <a:close/>
                <a:moveTo>
                  <a:pt x="188" y="146"/>
                </a:moveTo>
                <a:lnTo>
                  <a:pt x="188" y="146"/>
                </a:lnTo>
                <a:lnTo>
                  <a:pt x="184" y="154"/>
                </a:lnTo>
                <a:lnTo>
                  <a:pt x="184" y="162"/>
                </a:lnTo>
                <a:lnTo>
                  <a:pt x="196" y="230"/>
                </a:lnTo>
                <a:lnTo>
                  <a:pt x="136" y="198"/>
                </a:lnTo>
                <a:lnTo>
                  <a:pt x="136" y="198"/>
                </a:lnTo>
                <a:lnTo>
                  <a:pt x="128" y="196"/>
                </a:lnTo>
                <a:lnTo>
                  <a:pt x="128" y="196"/>
                </a:lnTo>
                <a:lnTo>
                  <a:pt x="120" y="198"/>
                </a:lnTo>
                <a:lnTo>
                  <a:pt x="60" y="230"/>
                </a:lnTo>
                <a:lnTo>
                  <a:pt x="72" y="162"/>
                </a:lnTo>
                <a:lnTo>
                  <a:pt x="72" y="162"/>
                </a:lnTo>
                <a:lnTo>
                  <a:pt x="72" y="154"/>
                </a:lnTo>
                <a:lnTo>
                  <a:pt x="68" y="146"/>
                </a:lnTo>
                <a:lnTo>
                  <a:pt x="18" y="98"/>
                </a:lnTo>
                <a:lnTo>
                  <a:pt x="86" y="88"/>
                </a:lnTo>
                <a:lnTo>
                  <a:pt x="86" y="88"/>
                </a:lnTo>
                <a:lnTo>
                  <a:pt x="94" y="84"/>
                </a:lnTo>
                <a:lnTo>
                  <a:pt x="100" y="78"/>
                </a:lnTo>
                <a:lnTo>
                  <a:pt x="128" y="18"/>
                </a:lnTo>
                <a:lnTo>
                  <a:pt x="156" y="78"/>
                </a:lnTo>
                <a:lnTo>
                  <a:pt x="156" y="78"/>
                </a:lnTo>
                <a:lnTo>
                  <a:pt x="162" y="84"/>
                </a:lnTo>
                <a:lnTo>
                  <a:pt x="170" y="88"/>
                </a:lnTo>
                <a:lnTo>
                  <a:pt x="238" y="98"/>
                </a:lnTo>
                <a:lnTo>
                  <a:pt x="188" y="14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ar-SA" sz="1181"/>
          </a:p>
        </p:txBody>
      </p:sp>
      <p:grpSp>
        <p:nvGrpSpPr>
          <p:cNvPr id="602" name="Group 202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708311" y="3044598"/>
            <a:ext cx="415799" cy="475199"/>
            <a:chOff x="2362200" y="1962150"/>
            <a:chExt cx="355600" cy="4064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603" name="Freeform 131"/>
            <p:cNvSpPr>
              <a:spLocks noEditPoints="1"/>
            </p:cNvSpPr>
            <p:nvPr/>
          </p:nvSpPr>
          <p:spPr bwMode="auto">
            <a:xfrm>
              <a:off x="2362200" y="1962150"/>
              <a:ext cx="355600" cy="406400"/>
            </a:xfrm>
            <a:custGeom>
              <a:avLst/>
              <a:gdLst/>
              <a:ahLst/>
              <a:cxnLst>
                <a:cxn ang="0">
                  <a:pos x="224" y="54"/>
                </a:cxn>
                <a:cxn ang="0">
                  <a:pos x="216" y="38"/>
                </a:cxn>
                <a:cxn ang="0">
                  <a:pos x="200" y="32"/>
                </a:cxn>
                <a:cxn ang="0">
                  <a:pos x="176" y="24"/>
                </a:cxn>
                <a:cxn ang="0">
                  <a:pos x="176" y="24"/>
                </a:cxn>
                <a:cxn ang="0">
                  <a:pos x="168" y="8"/>
                </a:cxn>
                <a:cxn ang="0">
                  <a:pos x="152" y="0"/>
                </a:cxn>
                <a:cxn ang="0">
                  <a:pos x="72" y="0"/>
                </a:cxn>
                <a:cxn ang="0">
                  <a:pos x="56" y="8"/>
                </a:cxn>
                <a:cxn ang="0">
                  <a:pos x="48" y="24"/>
                </a:cxn>
                <a:cxn ang="0">
                  <a:pos x="48" y="32"/>
                </a:cxn>
                <a:cxn ang="0">
                  <a:pos x="24" y="32"/>
                </a:cxn>
                <a:cxn ang="0">
                  <a:pos x="8" y="38"/>
                </a:cxn>
                <a:cxn ang="0">
                  <a:pos x="0" y="54"/>
                </a:cxn>
                <a:cxn ang="0">
                  <a:pos x="0" y="64"/>
                </a:cxn>
                <a:cxn ang="0">
                  <a:pos x="0" y="72"/>
                </a:cxn>
                <a:cxn ang="0">
                  <a:pos x="4" y="84"/>
                </a:cxn>
                <a:cxn ang="0">
                  <a:pos x="16" y="88"/>
                </a:cxn>
                <a:cxn ang="0">
                  <a:pos x="16" y="224"/>
                </a:cxn>
                <a:cxn ang="0">
                  <a:pos x="18" y="236"/>
                </a:cxn>
                <a:cxn ang="0">
                  <a:pos x="36" y="254"/>
                </a:cxn>
                <a:cxn ang="0">
                  <a:pos x="48" y="256"/>
                </a:cxn>
                <a:cxn ang="0">
                  <a:pos x="176" y="256"/>
                </a:cxn>
                <a:cxn ang="0">
                  <a:pos x="188" y="254"/>
                </a:cxn>
                <a:cxn ang="0">
                  <a:pos x="206" y="236"/>
                </a:cxn>
                <a:cxn ang="0">
                  <a:pos x="208" y="224"/>
                </a:cxn>
                <a:cxn ang="0">
                  <a:pos x="208" y="88"/>
                </a:cxn>
                <a:cxn ang="0">
                  <a:pos x="220" y="84"/>
                </a:cxn>
                <a:cxn ang="0">
                  <a:pos x="224" y="72"/>
                </a:cxn>
                <a:cxn ang="0">
                  <a:pos x="224" y="54"/>
                </a:cxn>
                <a:cxn ang="0">
                  <a:pos x="64" y="24"/>
                </a:cxn>
                <a:cxn ang="0">
                  <a:pos x="64" y="20"/>
                </a:cxn>
                <a:cxn ang="0">
                  <a:pos x="68" y="16"/>
                </a:cxn>
                <a:cxn ang="0">
                  <a:pos x="152" y="16"/>
                </a:cxn>
                <a:cxn ang="0">
                  <a:pos x="156" y="16"/>
                </a:cxn>
                <a:cxn ang="0">
                  <a:pos x="160" y="20"/>
                </a:cxn>
                <a:cxn ang="0">
                  <a:pos x="160" y="32"/>
                </a:cxn>
                <a:cxn ang="0">
                  <a:pos x="64" y="24"/>
                </a:cxn>
                <a:cxn ang="0">
                  <a:pos x="192" y="224"/>
                </a:cxn>
                <a:cxn ang="0">
                  <a:pos x="188" y="236"/>
                </a:cxn>
                <a:cxn ang="0">
                  <a:pos x="176" y="240"/>
                </a:cxn>
                <a:cxn ang="0">
                  <a:pos x="48" y="240"/>
                </a:cxn>
                <a:cxn ang="0">
                  <a:pos x="36" y="236"/>
                </a:cxn>
                <a:cxn ang="0">
                  <a:pos x="32" y="224"/>
                </a:cxn>
                <a:cxn ang="0">
                  <a:pos x="192" y="88"/>
                </a:cxn>
                <a:cxn ang="0">
                  <a:pos x="208" y="64"/>
                </a:cxn>
                <a:cxn ang="0">
                  <a:pos x="16" y="72"/>
                </a:cxn>
                <a:cxn ang="0">
                  <a:pos x="16" y="56"/>
                </a:cxn>
                <a:cxn ang="0">
                  <a:pos x="16" y="52"/>
                </a:cxn>
                <a:cxn ang="0">
                  <a:pos x="20" y="48"/>
                </a:cxn>
                <a:cxn ang="0">
                  <a:pos x="200" y="48"/>
                </a:cxn>
                <a:cxn ang="0">
                  <a:pos x="204" y="48"/>
                </a:cxn>
                <a:cxn ang="0">
                  <a:pos x="208" y="52"/>
                </a:cxn>
                <a:cxn ang="0">
                  <a:pos x="208" y="64"/>
                </a:cxn>
              </a:cxnLst>
              <a:rect l="0" t="0" r="r" b="b"/>
              <a:pathLst>
                <a:path w="224" h="256">
                  <a:moveTo>
                    <a:pt x="224" y="54"/>
                  </a:moveTo>
                  <a:lnTo>
                    <a:pt x="224" y="54"/>
                  </a:lnTo>
                  <a:lnTo>
                    <a:pt x="222" y="46"/>
                  </a:lnTo>
                  <a:lnTo>
                    <a:pt x="216" y="38"/>
                  </a:lnTo>
                  <a:lnTo>
                    <a:pt x="210" y="34"/>
                  </a:lnTo>
                  <a:lnTo>
                    <a:pt x="200" y="32"/>
                  </a:lnTo>
                  <a:lnTo>
                    <a:pt x="176" y="32"/>
                  </a:lnTo>
                  <a:lnTo>
                    <a:pt x="176" y="24"/>
                  </a:lnTo>
                  <a:lnTo>
                    <a:pt x="176" y="24"/>
                  </a:lnTo>
                  <a:lnTo>
                    <a:pt x="176" y="24"/>
                  </a:lnTo>
                  <a:lnTo>
                    <a:pt x="174" y="14"/>
                  </a:lnTo>
                  <a:lnTo>
                    <a:pt x="168" y="8"/>
                  </a:lnTo>
                  <a:lnTo>
                    <a:pt x="162" y="2"/>
                  </a:lnTo>
                  <a:lnTo>
                    <a:pt x="152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62" y="2"/>
                  </a:lnTo>
                  <a:lnTo>
                    <a:pt x="56" y="8"/>
                  </a:lnTo>
                  <a:lnTo>
                    <a:pt x="50" y="1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8" y="3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14" y="34"/>
                  </a:lnTo>
                  <a:lnTo>
                    <a:pt x="8" y="38"/>
                  </a:lnTo>
                  <a:lnTo>
                    <a:pt x="2" y="46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2" y="78"/>
                  </a:lnTo>
                  <a:lnTo>
                    <a:pt x="4" y="84"/>
                  </a:lnTo>
                  <a:lnTo>
                    <a:pt x="10" y="86"/>
                  </a:lnTo>
                  <a:lnTo>
                    <a:pt x="16" y="88"/>
                  </a:lnTo>
                  <a:lnTo>
                    <a:pt x="16" y="224"/>
                  </a:lnTo>
                  <a:lnTo>
                    <a:pt x="16" y="224"/>
                  </a:lnTo>
                  <a:lnTo>
                    <a:pt x="16" y="230"/>
                  </a:lnTo>
                  <a:lnTo>
                    <a:pt x="18" y="236"/>
                  </a:lnTo>
                  <a:lnTo>
                    <a:pt x="26" y="246"/>
                  </a:lnTo>
                  <a:lnTo>
                    <a:pt x="36" y="254"/>
                  </a:lnTo>
                  <a:lnTo>
                    <a:pt x="42" y="256"/>
                  </a:lnTo>
                  <a:lnTo>
                    <a:pt x="48" y="256"/>
                  </a:lnTo>
                  <a:lnTo>
                    <a:pt x="176" y="256"/>
                  </a:lnTo>
                  <a:lnTo>
                    <a:pt x="176" y="256"/>
                  </a:lnTo>
                  <a:lnTo>
                    <a:pt x="182" y="256"/>
                  </a:lnTo>
                  <a:lnTo>
                    <a:pt x="188" y="254"/>
                  </a:lnTo>
                  <a:lnTo>
                    <a:pt x="198" y="246"/>
                  </a:lnTo>
                  <a:lnTo>
                    <a:pt x="206" y="236"/>
                  </a:lnTo>
                  <a:lnTo>
                    <a:pt x="208" y="230"/>
                  </a:lnTo>
                  <a:lnTo>
                    <a:pt x="208" y="224"/>
                  </a:lnTo>
                  <a:lnTo>
                    <a:pt x="208" y="88"/>
                  </a:lnTo>
                  <a:lnTo>
                    <a:pt x="208" y="88"/>
                  </a:lnTo>
                  <a:lnTo>
                    <a:pt x="214" y="86"/>
                  </a:lnTo>
                  <a:lnTo>
                    <a:pt x="220" y="84"/>
                  </a:lnTo>
                  <a:lnTo>
                    <a:pt x="222" y="78"/>
                  </a:lnTo>
                  <a:lnTo>
                    <a:pt x="224" y="72"/>
                  </a:lnTo>
                  <a:lnTo>
                    <a:pt x="224" y="64"/>
                  </a:lnTo>
                  <a:lnTo>
                    <a:pt x="224" y="54"/>
                  </a:lnTo>
                  <a:lnTo>
                    <a:pt x="224" y="54"/>
                  </a:lnTo>
                  <a:close/>
                  <a:moveTo>
                    <a:pt x="64" y="24"/>
                  </a:moveTo>
                  <a:lnTo>
                    <a:pt x="64" y="24"/>
                  </a:lnTo>
                  <a:lnTo>
                    <a:pt x="64" y="20"/>
                  </a:lnTo>
                  <a:lnTo>
                    <a:pt x="66" y="18"/>
                  </a:lnTo>
                  <a:lnTo>
                    <a:pt x="68" y="16"/>
                  </a:lnTo>
                  <a:lnTo>
                    <a:pt x="72" y="16"/>
                  </a:lnTo>
                  <a:lnTo>
                    <a:pt x="152" y="16"/>
                  </a:lnTo>
                  <a:lnTo>
                    <a:pt x="152" y="16"/>
                  </a:lnTo>
                  <a:lnTo>
                    <a:pt x="156" y="16"/>
                  </a:lnTo>
                  <a:lnTo>
                    <a:pt x="158" y="18"/>
                  </a:lnTo>
                  <a:lnTo>
                    <a:pt x="160" y="20"/>
                  </a:lnTo>
                  <a:lnTo>
                    <a:pt x="160" y="24"/>
                  </a:lnTo>
                  <a:lnTo>
                    <a:pt x="160" y="32"/>
                  </a:lnTo>
                  <a:lnTo>
                    <a:pt x="64" y="32"/>
                  </a:lnTo>
                  <a:lnTo>
                    <a:pt x="64" y="24"/>
                  </a:lnTo>
                  <a:close/>
                  <a:moveTo>
                    <a:pt x="192" y="224"/>
                  </a:moveTo>
                  <a:lnTo>
                    <a:pt x="192" y="224"/>
                  </a:lnTo>
                  <a:lnTo>
                    <a:pt x="190" y="230"/>
                  </a:lnTo>
                  <a:lnTo>
                    <a:pt x="188" y="236"/>
                  </a:lnTo>
                  <a:lnTo>
                    <a:pt x="182" y="238"/>
                  </a:lnTo>
                  <a:lnTo>
                    <a:pt x="176" y="240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42" y="238"/>
                  </a:lnTo>
                  <a:lnTo>
                    <a:pt x="36" y="236"/>
                  </a:lnTo>
                  <a:lnTo>
                    <a:pt x="34" y="230"/>
                  </a:lnTo>
                  <a:lnTo>
                    <a:pt x="32" y="224"/>
                  </a:lnTo>
                  <a:lnTo>
                    <a:pt x="32" y="88"/>
                  </a:lnTo>
                  <a:lnTo>
                    <a:pt x="192" y="88"/>
                  </a:lnTo>
                  <a:lnTo>
                    <a:pt x="192" y="224"/>
                  </a:lnTo>
                  <a:close/>
                  <a:moveTo>
                    <a:pt x="208" y="64"/>
                  </a:moveTo>
                  <a:lnTo>
                    <a:pt x="208" y="72"/>
                  </a:lnTo>
                  <a:lnTo>
                    <a:pt x="16" y="72"/>
                  </a:lnTo>
                  <a:lnTo>
                    <a:pt x="16" y="64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6" y="52"/>
                  </a:lnTo>
                  <a:lnTo>
                    <a:pt x="18" y="50"/>
                  </a:lnTo>
                  <a:lnTo>
                    <a:pt x="20" y="48"/>
                  </a:lnTo>
                  <a:lnTo>
                    <a:pt x="24" y="48"/>
                  </a:lnTo>
                  <a:lnTo>
                    <a:pt x="200" y="48"/>
                  </a:lnTo>
                  <a:lnTo>
                    <a:pt x="200" y="48"/>
                  </a:lnTo>
                  <a:lnTo>
                    <a:pt x="204" y="48"/>
                  </a:lnTo>
                  <a:lnTo>
                    <a:pt x="206" y="50"/>
                  </a:lnTo>
                  <a:lnTo>
                    <a:pt x="208" y="52"/>
                  </a:lnTo>
                  <a:lnTo>
                    <a:pt x="208" y="56"/>
                  </a:lnTo>
                  <a:lnTo>
                    <a:pt x="208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604" name="Freeform 132"/>
            <p:cNvSpPr>
              <a:spLocks noEditPoints="1"/>
            </p:cNvSpPr>
            <p:nvPr/>
          </p:nvSpPr>
          <p:spPr bwMode="auto">
            <a:xfrm>
              <a:off x="2438400" y="2127250"/>
              <a:ext cx="50800" cy="190500"/>
            </a:xfrm>
            <a:custGeom>
              <a:avLst/>
              <a:gdLst/>
              <a:ahLst/>
              <a:cxnLst>
                <a:cxn ang="0">
                  <a:pos x="8" y="120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28" y="120"/>
                </a:cxn>
                <a:cxn ang="0">
                  <a:pos x="30" y="118"/>
                </a:cxn>
                <a:cxn ang="0">
                  <a:pos x="32" y="116"/>
                </a:cxn>
                <a:cxn ang="0">
                  <a:pos x="32" y="112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32" y="4"/>
                </a:cxn>
                <a:cxn ang="0">
                  <a:pos x="30" y="2"/>
                </a:cxn>
                <a:cxn ang="0">
                  <a:pos x="28" y="0"/>
                </a:cxn>
                <a:cxn ang="0">
                  <a:pos x="2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12"/>
                </a:cxn>
                <a:cxn ang="0">
                  <a:pos x="0" y="112"/>
                </a:cxn>
                <a:cxn ang="0">
                  <a:pos x="0" y="116"/>
                </a:cxn>
                <a:cxn ang="0">
                  <a:pos x="2" y="118"/>
                </a:cxn>
                <a:cxn ang="0">
                  <a:pos x="4" y="120"/>
                </a:cxn>
                <a:cxn ang="0">
                  <a:pos x="8" y="120"/>
                </a:cxn>
                <a:cxn ang="0">
                  <a:pos x="8" y="8"/>
                </a:cxn>
                <a:cxn ang="0">
                  <a:pos x="24" y="8"/>
                </a:cxn>
                <a:cxn ang="0">
                  <a:pos x="24" y="112"/>
                </a:cxn>
                <a:cxn ang="0">
                  <a:pos x="8" y="112"/>
                </a:cxn>
                <a:cxn ang="0">
                  <a:pos x="8" y="8"/>
                </a:cxn>
              </a:cxnLst>
              <a:rect l="0" t="0" r="r" b="b"/>
              <a:pathLst>
                <a:path w="32" h="120">
                  <a:moveTo>
                    <a:pt x="8" y="120"/>
                  </a:moveTo>
                  <a:lnTo>
                    <a:pt x="24" y="120"/>
                  </a:lnTo>
                  <a:lnTo>
                    <a:pt x="24" y="120"/>
                  </a:lnTo>
                  <a:lnTo>
                    <a:pt x="28" y="120"/>
                  </a:lnTo>
                  <a:lnTo>
                    <a:pt x="30" y="118"/>
                  </a:lnTo>
                  <a:lnTo>
                    <a:pt x="32" y="116"/>
                  </a:lnTo>
                  <a:lnTo>
                    <a:pt x="32" y="112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6"/>
                  </a:lnTo>
                  <a:lnTo>
                    <a:pt x="2" y="118"/>
                  </a:lnTo>
                  <a:lnTo>
                    <a:pt x="4" y="120"/>
                  </a:lnTo>
                  <a:lnTo>
                    <a:pt x="8" y="120"/>
                  </a:lnTo>
                  <a:close/>
                  <a:moveTo>
                    <a:pt x="8" y="8"/>
                  </a:moveTo>
                  <a:lnTo>
                    <a:pt x="24" y="8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605" name="Freeform 135"/>
            <p:cNvSpPr>
              <a:spLocks noEditPoints="1"/>
            </p:cNvSpPr>
            <p:nvPr/>
          </p:nvSpPr>
          <p:spPr bwMode="auto">
            <a:xfrm>
              <a:off x="2514600" y="2127250"/>
              <a:ext cx="50800" cy="190500"/>
            </a:xfrm>
            <a:custGeom>
              <a:avLst/>
              <a:gdLst/>
              <a:ahLst/>
              <a:cxnLst>
                <a:cxn ang="0">
                  <a:pos x="8" y="120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28" y="120"/>
                </a:cxn>
                <a:cxn ang="0">
                  <a:pos x="30" y="118"/>
                </a:cxn>
                <a:cxn ang="0">
                  <a:pos x="32" y="116"/>
                </a:cxn>
                <a:cxn ang="0">
                  <a:pos x="32" y="112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32" y="4"/>
                </a:cxn>
                <a:cxn ang="0">
                  <a:pos x="30" y="2"/>
                </a:cxn>
                <a:cxn ang="0">
                  <a:pos x="28" y="0"/>
                </a:cxn>
                <a:cxn ang="0">
                  <a:pos x="2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12"/>
                </a:cxn>
                <a:cxn ang="0">
                  <a:pos x="0" y="112"/>
                </a:cxn>
                <a:cxn ang="0">
                  <a:pos x="0" y="116"/>
                </a:cxn>
                <a:cxn ang="0">
                  <a:pos x="2" y="118"/>
                </a:cxn>
                <a:cxn ang="0">
                  <a:pos x="4" y="120"/>
                </a:cxn>
                <a:cxn ang="0">
                  <a:pos x="8" y="120"/>
                </a:cxn>
                <a:cxn ang="0">
                  <a:pos x="8" y="8"/>
                </a:cxn>
                <a:cxn ang="0">
                  <a:pos x="24" y="8"/>
                </a:cxn>
                <a:cxn ang="0">
                  <a:pos x="24" y="112"/>
                </a:cxn>
                <a:cxn ang="0">
                  <a:pos x="8" y="112"/>
                </a:cxn>
                <a:cxn ang="0">
                  <a:pos x="8" y="8"/>
                </a:cxn>
              </a:cxnLst>
              <a:rect l="0" t="0" r="r" b="b"/>
              <a:pathLst>
                <a:path w="32" h="120">
                  <a:moveTo>
                    <a:pt x="8" y="120"/>
                  </a:moveTo>
                  <a:lnTo>
                    <a:pt x="24" y="120"/>
                  </a:lnTo>
                  <a:lnTo>
                    <a:pt x="24" y="120"/>
                  </a:lnTo>
                  <a:lnTo>
                    <a:pt x="28" y="120"/>
                  </a:lnTo>
                  <a:lnTo>
                    <a:pt x="30" y="118"/>
                  </a:lnTo>
                  <a:lnTo>
                    <a:pt x="32" y="116"/>
                  </a:lnTo>
                  <a:lnTo>
                    <a:pt x="32" y="112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6"/>
                  </a:lnTo>
                  <a:lnTo>
                    <a:pt x="2" y="118"/>
                  </a:lnTo>
                  <a:lnTo>
                    <a:pt x="4" y="120"/>
                  </a:lnTo>
                  <a:lnTo>
                    <a:pt x="8" y="120"/>
                  </a:lnTo>
                  <a:close/>
                  <a:moveTo>
                    <a:pt x="8" y="8"/>
                  </a:moveTo>
                  <a:lnTo>
                    <a:pt x="24" y="8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606" name="Freeform 138"/>
            <p:cNvSpPr>
              <a:spLocks noEditPoints="1"/>
            </p:cNvSpPr>
            <p:nvPr/>
          </p:nvSpPr>
          <p:spPr bwMode="auto">
            <a:xfrm>
              <a:off x="2590800" y="2127250"/>
              <a:ext cx="50800" cy="190500"/>
            </a:xfrm>
            <a:custGeom>
              <a:avLst/>
              <a:gdLst/>
              <a:ahLst/>
              <a:cxnLst>
                <a:cxn ang="0">
                  <a:pos x="8" y="120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28" y="120"/>
                </a:cxn>
                <a:cxn ang="0">
                  <a:pos x="30" y="118"/>
                </a:cxn>
                <a:cxn ang="0">
                  <a:pos x="32" y="116"/>
                </a:cxn>
                <a:cxn ang="0">
                  <a:pos x="32" y="112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32" y="4"/>
                </a:cxn>
                <a:cxn ang="0">
                  <a:pos x="30" y="2"/>
                </a:cxn>
                <a:cxn ang="0">
                  <a:pos x="28" y="0"/>
                </a:cxn>
                <a:cxn ang="0">
                  <a:pos x="2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12"/>
                </a:cxn>
                <a:cxn ang="0">
                  <a:pos x="0" y="112"/>
                </a:cxn>
                <a:cxn ang="0">
                  <a:pos x="0" y="116"/>
                </a:cxn>
                <a:cxn ang="0">
                  <a:pos x="2" y="118"/>
                </a:cxn>
                <a:cxn ang="0">
                  <a:pos x="4" y="120"/>
                </a:cxn>
                <a:cxn ang="0">
                  <a:pos x="8" y="120"/>
                </a:cxn>
                <a:cxn ang="0">
                  <a:pos x="8" y="8"/>
                </a:cxn>
                <a:cxn ang="0">
                  <a:pos x="24" y="8"/>
                </a:cxn>
                <a:cxn ang="0">
                  <a:pos x="24" y="112"/>
                </a:cxn>
                <a:cxn ang="0">
                  <a:pos x="8" y="112"/>
                </a:cxn>
                <a:cxn ang="0">
                  <a:pos x="8" y="8"/>
                </a:cxn>
              </a:cxnLst>
              <a:rect l="0" t="0" r="r" b="b"/>
              <a:pathLst>
                <a:path w="32" h="120">
                  <a:moveTo>
                    <a:pt x="8" y="120"/>
                  </a:moveTo>
                  <a:lnTo>
                    <a:pt x="24" y="120"/>
                  </a:lnTo>
                  <a:lnTo>
                    <a:pt x="24" y="120"/>
                  </a:lnTo>
                  <a:lnTo>
                    <a:pt x="28" y="120"/>
                  </a:lnTo>
                  <a:lnTo>
                    <a:pt x="30" y="118"/>
                  </a:lnTo>
                  <a:lnTo>
                    <a:pt x="32" y="116"/>
                  </a:lnTo>
                  <a:lnTo>
                    <a:pt x="32" y="112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6"/>
                  </a:lnTo>
                  <a:lnTo>
                    <a:pt x="2" y="118"/>
                  </a:lnTo>
                  <a:lnTo>
                    <a:pt x="4" y="120"/>
                  </a:lnTo>
                  <a:lnTo>
                    <a:pt x="8" y="120"/>
                  </a:lnTo>
                  <a:close/>
                  <a:moveTo>
                    <a:pt x="8" y="8"/>
                  </a:moveTo>
                  <a:lnTo>
                    <a:pt x="24" y="8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grpSp>
        <p:nvGrpSpPr>
          <p:cNvPr id="607" name="Group 207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3529802" y="4975093"/>
            <a:ext cx="475199" cy="415799"/>
            <a:chOff x="4775200" y="3613150"/>
            <a:chExt cx="406400" cy="3556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608" name="Freeform 21"/>
            <p:cNvSpPr>
              <a:spLocks noEditPoints="1"/>
            </p:cNvSpPr>
            <p:nvPr/>
          </p:nvSpPr>
          <p:spPr bwMode="auto">
            <a:xfrm>
              <a:off x="4775200" y="3613150"/>
              <a:ext cx="406400" cy="355600"/>
            </a:xfrm>
            <a:custGeom>
              <a:avLst/>
              <a:gdLst/>
              <a:ahLst/>
              <a:cxnLst>
                <a:cxn ang="0">
                  <a:pos x="256" y="132"/>
                </a:cxn>
                <a:cxn ang="0">
                  <a:pos x="224" y="12"/>
                </a:cxn>
                <a:cxn ang="0">
                  <a:pos x="224" y="12"/>
                </a:cxn>
                <a:cxn ang="0">
                  <a:pos x="222" y="6"/>
                </a:cxn>
                <a:cxn ang="0">
                  <a:pos x="218" y="4"/>
                </a:cxn>
                <a:cxn ang="0">
                  <a:pos x="214" y="0"/>
                </a:cxn>
                <a:cxn ang="0">
                  <a:pos x="208" y="0"/>
                </a:cxn>
                <a:cxn ang="0">
                  <a:pos x="128" y="0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42" y="0"/>
                </a:cxn>
                <a:cxn ang="0">
                  <a:pos x="38" y="4"/>
                </a:cxn>
                <a:cxn ang="0">
                  <a:pos x="34" y="6"/>
                </a:cxn>
                <a:cxn ang="0">
                  <a:pos x="32" y="12"/>
                </a:cxn>
                <a:cxn ang="0">
                  <a:pos x="0" y="132"/>
                </a:cxn>
                <a:cxn ang="0">
                  <a:pos x="0" y="132"/>
                </a:cxn>
                <a:cxn ang="0">
                  <a:pos x="0" y="136"/>
                </a:cxn>
                <a:cxn ang="0">
                  <a:pos x="0" y="192"/>
                </a:cxn>
                <a:cxn ang="0">
                  <a:pos x="0" y="192"/>
                </a:cxn>
                <a:cxn ang="0">
                  <a:pos x="0" y="198"/>
                </a:cxn>
                <a:cxn ang="0">
                  <a:pos x="2" y="204"/>
                </a:cxn>
                <a:cxn ang="0">
                  <a:pos x="10" y="214"/>
                </a:cxn>
                <a:cxn ang="0">
                  <a:pos x="20" y="222"/>
                </a:cxn>
                <a:cxn ang="0">
                  <a:pos x="26" y="224"/>
                </a:cxn>
                <a:cxn ang="0">
                  <a:pos x="32" y="224"/>
                </a:cxn>
                <a:cxn ang="0">
                  <a:pos x="224" y="224"/>
                </a:cxn>
                <a:cxn ang="0">
                  <a:pos x="224" y="224"/>
                </a:cxn>
                <a:cxn ang="0">
                  <a:pos x="230" y="224"/>
                </a:cxn>
                <a:cxn ang="0">
                  <a:pos x="236" y="222"/>
                </a:cxn>
                <a:cxn ang="0">
                  <a:pos x="246" y="214"/>
                </a:cxn>
                <a:cxn ang="0">
                  <a:pos x="254" y="204"/>
                </a:cxn>
                <a:cxn ang="0">
                  <a:pos x="256" y="198"/>
                </a:cxn>
                <a:cxn ang="0">
                  <a:pos x="256" y="192"/>
                </a:cxn>
                <a:cxn ang="0">
                  <a:pos x="256" y="136"/>
                </a:cxn>
                <a:cxn ang="0">
                  <a:pos x="256" y="136"/>
                </a:cxn>
                <a:cxn ang="0">
                  <a:pos x="256" y="132"/>
                </a:cxn>
                <a:cxn ang="0">
                  <a:pos x="240" y="192"/>
                </a:cxn>
                <a:cxn ang="0">
                  <a:pos x="240" y="192"/>
                </a:cxn>
                <a:cxn ang="0">
                  <a:pos x="238" y="198"/>
                </a:cxn>
                <a:cxn ang="0">
                  <a:pos x="236" y="204"/>
                </a:cxn>
                <a:cxn ang="0">
                  <a:pos x="230" y="206"/>
                </a:cxn>
                <a:cxn ang="0">
                  <a:pos x="224" y="208"/>
                </a:cxn>
                <a:cxn ang="0">
                  <a:pos x="32" y="208"/>
                </a:cxn>
                <a:cxn ang="0">
                  <a:pos x="32" y="208"/>
                </a:cxn>
                <a:cxn ang="0">
                  <a:pos x="26" y="206"/>
                </a:cxn>
                <a:cxn ang="0">
                  <a:pos x="20" y="204"/>
                </a:cxn>
                <a:cxn ang="0">
                  <a:pos x="18" y="198"/>
                </a:cxn>
                <a:cxn ang="0">
                  <a:pos x="16" y="192"/>
                </a:cxn>
                <a:cxn ang="0">
                  <a:pos x="16" y="136"/>
                </a:cxn>
                <a:cxn ang="0">
                  <a:pos x="48" y="16"/>
                </a:cxn>
                <a:cxn ang="0">
                  <a:pos x="208" y="16"/>
                </a:cxn>
                <a:cxn ang="0">
                  <a:pos x="240" y="136"/>
                </a:cxn>
                <a:cxn ang="0">
                  <a:pos x="240" y="192"/>
                </a:cxn>
              </a:cxnLst>
              <a:rect l="0" t="0" r="r" b="b"/>
              <a:pathLst>
                <a:path w="256" h="224">
                  <a:moveTo>
                    <a:pt x="256" y="132"/>
                  </a:moveTo>
                  <a:lnTo>
                    <a:pt x="224" y="12"/>
                  </a:lnTo>
                  <a:lnTo>
                    <a:pt x="224" y="12"/>
                  </a:lnTo>
                  <a:lnTo>
                    <a:pt x="222" y="6"/>
                  </a:lnTo>
                  <a:lnTo>
                    <a:pt x="218" y="4"/>
                  </a:lnTo>
                  <a:lnTo>
                    <a:pt x="214" y="0"/>
                  </a:lnTo>
                  <a:lnTo>
                    <a:pt x="208" y="0"/>
                  </a:lnTo>
                  <a:lnTo>
                    <a:pt x="12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2" y="0"/>
                  </a:lnTo>
                  <a:lnTo>
                    <a:pt x="38" y="4"/>
                  </a:lnTo>
                  <a:lnTo>
                    <a:pt x="34" y="6"/>
                  </a:lnTo>
                  <a:lnTo>
                    <a:pt x="32" y="12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0" y="136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0" y="198"/>
                  </a:lnTo>
                  <a:lnTo>
                    <a:pt x="2" y="204"/>
                  </a:lnTo>
                  <a:lnTo>
                    <a:pt x="10" y="214"/>
                  </a:lnTo>
                  <a:lnTo>
                    <a:pt x="20" y="222"/>
                  </a:lnTo>
                  <a:lnTo>
                    <a:pt x="26" y="224"/>
                  </a:lnTo>
                  <a:lnTo>
                    <a:pt x="32" y="224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0" y="224"/>
                  </a:lnTo>
                  <a:lnTo>
                    <a:pt x="236" y="222"/>
                  </a:lnTo>
                  <a:lnTo>
                    <a:pt x="246" y="214"/>
                  </a:lnTo>
                  <a:lnTo>
                    <a:pt x="254" y="204"/>
                  </a:lnTo>
                  <a:lnTo>
                    <a:pt x="256" y="198"/>
                  </a:lnTo>
                  <a:lnTo>
                    <a:pt x="256" y="192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56" y="132"/>
                  </a:lnTo>
                  <a:close/>
                  <a:moveTo>
                    <a:pt x="240" y="192"/>
                  </a:moveTo>
                  <a:lnTo>
                    <a:pt x="240" y="192"/>
                  </a:lnTo>
                  <a:lnTo>
                    <a:pt x="238" y="198"/>
                  </a:lnTo>
                  <a:lnTo>
                    <a:pt x="236" y="204"/>
                  </a:lnTo>
                  <a:lnTo>
                    <a:pt x="230" y="206"/>
                  </a:lnTo>
                  <a:lnTo>
                    <a:pt x="224" y="208"/>
                  </a:lnTo>
                  <a:lnTo>
                    <a:pt x="32" y="208"/>
                  </a:lnTo>
                  <a:lnTo>
                    <a:pt x="32" y="208"/>
                  </a:lnTo>
                  <a:lnTo>
                    <a:pt x="26" y="206"/>
                  </a:lnTo>
                  <a:lnTo>
                    <a:pt x="20" y="204"/>
                  </a:lnTo>
                  <a:lnTo>
                    <a:pt x="18" y="198"/>
                  </a:lnTo>
                  <a:lnTo>
                    <a:pt x="16" y="192"/>
                  </a:lnTo>
                  <a:lnTo>
                    <a:pt x="16" y="136"/>
                  </a:lnTo>
                  <a:lnTo>
                    <a:pt x="48" y="16"/>
                  </a:lnTo>
                  <a:lnTo>
                    <a:pt x="208" y="16"/>
                  </a:lnTo>
                  <a:lnTo>
                    <a:pt x="240" y="136"/>
                  </a:lnTo>
                  <a:lnTo>
                    <a:pt x="240" y="19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609" name="Freeform 24"/>
            <p:cNvSpPr>
              <a:spLocks noEditPoints="1"/>
            </p:cNvSpPr>
            <p:nvPr/>
          </p:nvSpPr>
          <p:spPr bwMode="auto">
            <a:xfrm>
              <a:off x="4822825" y="3663950"/>
              <a:ext cx="311150" cy="228600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32" y="2"/>
                </a:cxn>
                <a:cxn ang="0">
                  <a:pos x="28" y="6"/>
                </a:cxn>
                <a:cxn ang="0">
                  <a:pos x="0" y="102"/>
                </a:cxn>
                <a:cxn ang="0">
                  <a:pos x="0" y="102"/>
                </a:cxn>
                <a:cxn ang="0">
                  <a:pos x="0" y="106"/>
                </a:cxn>
                <a:cxn ang="0">
                  <a:pos x="2" y="108"/>
                </a:cxn>
                <a:cxn ang="0">
                  <a:pos x="2" y="108"/>
                </a:cxn>
                <a:cxn ang="0">
                  <a:pos x="4" y="112"/>
                </a:cxn>
                <a:cxn ang="0">
                  <a:pos x="8" y="112"/>
                </a:cxn>
                <a:cxn ang="0">
                  <a:pos x="32" y="112"/>
                </a:cxn>
                <a:cxn ang="0">
                  <a:pos x="40" y="112"/>
                </a:cxn>
                <a:cxn ang="0">
                  <a:pos x="46" y="112"/>
                </a:cxn>
                <a:cxn ang="0">
                  <a:pos x="56" y="136"/>
                </a:cxn>
                <a:cxn ang="0">
                  <a:pos x="56" y="136"/>
                </a:cxn>
                <a:cxn ang="0">
                  <a:pos x="60" y="138"/>
                </a:cxn>
                <a:cxn ang="0">
                  <a:pos x="62" y="142"/>
                </a:cxn>
                <a:cxn ang="0">
                  <a:pos x="66" y="144"/>
                </a:cxn>
                <a:cxn ang="0">
                  <a:pos x="70" y="144"/>
                </a:cxn>
                <a:cxn ang="0">
                  <a:pos x="126" y="144"/>
                </a:cxn>
                <a:cxn ang="0">
                  <a:pos x="126" y="144"/>
                </a:cxn>
                <a:cxn ang="0">
                  <a:pos x="130" y="144"/>
                </a:cxn>
                <a:cxn ang="0">
                  <a:pos x="134" y="142"/>
                </a:cxn>
                <a:cxn ang="0">
                  <a:pos x="136" y="138"/>
                </a:cxn>
                <a:cxn ang="0">
                  <a:pos x="140" y="136"/>
                </a:cxn>
                <a:cxn ang="0">
                  <a:pos x="150" y="112"/>
                </a:cxn>
                <a:cxn ang="0">
                  <a:pos x="156" y="112"/>
                </a:cxn>
                <a:cxn ang="0">
                  <a:pos x="164" y="112"/>
                </a:cxn>
                <a:cxn ang="0">
                  <a:pos x="188" y="112"/>
                </a:cxn>
                <a:cxn ang="0">
                  <a:pos x="188" y="112"/>
                </a:cxn>
                <a:cxn ang="0">
                  <a:pos x="192" y="112"/>
                </a:cxn>
                <a:cxn ang="0">
                  <a:pos x="194" y="108"/>
                </a:cxn>
                <a:cxn ang="0">
                  <a:pos x="194" y="108"/>
                </a:cxn>
                <a:cxn ang="0">
                  <a:pos x="196" y="106"/>
                </a:cxn>
                <a:cxn ang="0">
                  <a:pos x="196" y="102"/>
                </a:cxn>
                <a:cxn ang="0">
                  <a:pos x="168" y="6"/>
                </a:cxn>
                <a:cxn ang="0">
                  <a:pos x="168" y="6"/>
                </a:cxn>
                <a:cxn ang="0">
                  <a:pos x="164" y="2"/>
                </a:cxn>
                <a:cxn ang="0">
                  <a:pos x="160" y="0"/>
                </a:cxn>
                <a:cxn ang="0">
                  <a:pos x="164" y="96"/>
                </a:cxn>
                <a:cxn ang="0">
                  <a:pos x="150" y="96"/>
                </a:cxn>
                <a:cxn ang="0">
                  <a:pos x="150" y="96"/>
                </a:cxn>
                <a:cxn ang="0">
                  <a:pos x="146" y="96"/>
                </a:cxn>
                <a:cxn ang="0">
                  <a:pos x="142" y="98"/>
                </a:cxn>
                <a:cxn ang="0">
                  <a:pos x="140" y="102"/>
                </a:cxn>
                <a:cxn ang="0">
                  <a:pos x="136" y="104"/>
                </a:cxn>
                <a:cxn ang="0">
                  <a:pos x="126" y="128"/>
                </a:cxn>
                <a:cxn ang="0">
                  <a:pos x="70" y="128"/>
                </a:cxn>
                <a:cxn ang="0">
                  <a:pos x="60" y="104"/>
                </a:cxn>
                <a:cxn ang="0">
                  <a:pos x="60" y="104"/>
                </a:cxn>
                <a:cxn ang="0">
                  <a:pos x="56" y="102"/>
                </a:cxn>
                <a:cxn ang="0">
                  <a:pos x="54" y="98"/>
                </a:cxn>
                <a:cxn ang="0">
                  <a:pos x="50" y="96"/>
                </a:cxn>
                <a:cxn ang="0">
                  <a:pos x="46" y="96"/>
                </a:cxn>
                <a:cxn ang="0">
                  <a:pos x="32" y="96"/>
                </a:cxn>
                <a:cxn ang="0">
                  <a:pos x="12" y="96"/>
                </a:cxn>
                <a:cxn ang="0">
                  <a:pos x="36" y="8"/>
                </a:cxn>
                <a:cxn ang="0">
                  <a:pos x="160" y="8"/>
                </a:cxn>
                <a:cxn ang="0">
                  <a:pos x="184" y="96"/>
                </a:cxn>
                <a:cxn ang="0">
                  <a:pos x="164" y="96"/>
                </a:cxn>
              </a:cxnLst>
              <a:rect l="0" t="0" r="r" b="b"/>
              <a:pathLst>
                <a:path w="196" h="144">
                  <a:moveTo>
                    <a:pt x="160" y="0"/>
                  </a:moveTo>
                  <a:lnTo>
                    <a:pt x="36" y="0"/>
                  </a:lnTo>
                  <a:lnTo>
                    <a:pt x="36" y="0"/>
                  </a:lnTo>
                  <a:lnTo>
                    <a:pt x="32" y="2"/>
                  </a:lnTo>
                  <a:lnTo>
                    <a:pt x="28" y="6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106"/>
                  </a:lnTo>
                  <a:lnTo>
                    <a:pt x="2" y="108"/>
                  </a:lnTo>
                  <a:lnTo>
                    <a:pt x="2" y="108"/>
                  </a:lnTo>
                  <a:lnTo>
                    <a:pt x="4" y="112"/>
                  </a:lnTo>
                  <a:lnTo>
                    <a:pt x="8" y="112"/>
                  </a:lnTo>
                  <a:lnTo>
                    <a:pt x="32" y="112"/>
                  </a:lnTo>
                  <a:lnTo>
                    <a:pt x="40" y="112"/>
                  </a:lnTo>
                  <a:lnTo>
                    <a:pt x="46" y="112"/>
                  </a:lnTo>
                  <a:lnTo>
                    <a:pt x="56" y="136"/>
                  </a:lnTo>
                  <a:lnTo>
                    <a:pt x="56" y="136"/>
                  </a:lnTo>
                  <a:lnTo>
                    <a:pt x="60" y="138"/>
                  </a:lnTo>
                  <a:lnTo>
                    <a:pt x="62" y="142"/>
                  </a:lnTo>
                  <a:lnTo>
                    <a:pt x="66" y="144"/>
                  </a:lnTo>
                  <a:lnTo>
                    <a:pt x="70" y="144"/>
                  </a:lnTo>
                  <a:lnTo>
                    <a:pt x="126" y="144"/>
                  </a:lnTo>
                  <a:lnTo>
                    <a:pt x="126" y="144"/>
                  </a:lnTo>
                  <a:lnTo>
                    <a:pt x="130" y="144"/>
                  </a:lnTo>
                  <a:lnTo>
                    <a:pt x="134" y="142"/>
                  </a:lnTo>
                  <a:lnTo>
                    <a:pt x="136" y="138"/>
                  </a:lnTo>
                  <a:lnTo>
                    <a:pt x="140" y="136"/>
                  </a:lnTo>
                  <a:lnTo>
                    <a:pt x="150" y="112"/>
                  </a:lnTo>
                  <a:lnTo>
                    <a:pt x="156" y="112"/>
                  </a:lnTo>
                  <a:lnTo>
                    <a:pt x="164" y="112"/>
                  </a:lnTo>
                  <a:lnTo>
                    <a:pt x="188" y="112"/>
                  </a:lnTo>
                  <a:lnTo>
                    <a:pt x="188" y="112"/>
                  </a:lnTo>
                  <a:lnTo>
                    <a:pt x="192" y="112"/>
                  </a:lnTo>
                  <a:lnTo>
                    <a:pt x="194" y="108"/>
                  </a:lnTo>
                  <a:lnTo>
                    <a:pt x="194" y="108"/>
                  </a:lnTo>
                  <a:lnTo>
                    <a:pt x="196" y="106"/>
                  </a:lnTo>
                  <a:lnTo>
                    <a:pt x="196" y="102"/>
                  </a:lnTo>
                  <a:lnTo>
                    <a:pt x="168" y="6"/>
                  </a:lnTo>
                  <a:lnTo>
                    <a:pt x="168" y="6"/>
                  </a:lnTo>
                  <a:lnTo>
                    <a:pt x="164" y="2"/>
                  </a:lnTo>
                  <a:lnTo>
                    <a:pt x="160" y="0"/>
                  </a:lnTo>
                  <a:close/>
                  <a:moveTo>
                    <a:pt x="164" y="96"/>
                  </a:moveTo>
                  <a:lnTo>
                    <a:pt x="150" y="96"/>
                  </a:lnTo>
                  <a:lnTo>
                    <a:pt x="150" y="96"/>
                  </a:lnTo>
                  <a:lnTo>
                    <a:pt x="146" y="96"/>
                  </a:lnTo>
                  <a:lnTo>
                    <a:pt x="142" y="98"/>
                  </a:lnTo>
                  <a:lnTo>
                    <a:pt x="140" y="102"/>
                  </a:lnTo>
                  <a:lnTo>
                    <a:pt x="136" y="104"/>
                  </a:lnTo>
                  <a:lnTo>
                    <a:pt x="126" y="128"/>
                  </a:lnTo>
                  <a:lnTo>
                    <a:pt x="70" y="128"/>
                  </a:lnTo>
                  <a:lnTo>
                    <a:pt x="60" y="104"/>
                  </a:lnTo>
                  <a:lnTo>
                    <a:pt x="60" y="104"/>
                  </a:lnTo>
                  <a:lnTo>
                    <a:pt x="56" y="102"/>
                  </a:lnTo>
                  <a:lnTo>
                    <a:pt x="54" y="98"/>
                  </a:lnTo>
                  <a:lnTo>
                    <a:pt x="50" y="96"/>
                  </a:lnTo>
                  <a:lnTo>
                    <a:pt x="46" y="96"/>
                  </a:lnTo>
                  <a:lnTo>
                    <a:pt x="32" y="96"/>
                  </a:lnTo>
                  <a:lnTo>
                    <a:pt x="12" y="96"/>
                  </a:lnTo>
                  <a:lnTo>
                    <a:pt x="36" y="8"/>
                  </a:lnTo>
                  <a:lnTo>
                    <a:pt x="160" y="8"/>
                  </a:lnTo>
                  <a:lnTo>
                    <a:pt x="184" y="96"/>
                  </a:lnTo>
                  <a:lnTo>
                    <a:pt x="164" y="9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grpSp>
        <p:nvGrpSpPr>
          <p:cNvPr id="610" name="Group 21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2638806" y="3994995"/>
            <a:ext cx="356399" cy="475199"/>
            <a:chOff x="4013200" y="2774950"/>
            <a:chExt cx="304800" cy="4064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611" name="Freeform 68"/>
            <p:cNvSpPr>
              <a:spLocks noEditPoints="1"/>
            </p:cNvSpPr>
            <p:nvPr/>
          </p:nvSpPr>
          <p:spPr bwMode="auto">
            <a:xfrm>
              <a:off x="4013200" y="2774950"/>
              <a:ext cx="304800" cy="406400"/>
            </a:xfrm>
            <a:custGeom>
              <a:avLst/>
              <a:gdLst/>
              <a:ahLst/>
              <a:cxnLst>
                <a:cxn ang="0">
                  <a:pos x="168" y="72"/>
                </a:cxn>
                <a:cxn ang="0">
                  <a:pos x="156" y="32"/>
                </a:cxn>
                <a:cxn ang="0">
                  <a:pos x="124" y="6"/>
                </a:cxn>
                <a:cxn ang="0">
                  <a:pos x="96" y="0"/>
                </a:cxn>
                <a:cxn ang="0">
                  <a:pos x="56" y="12"/>
                </a:cxn>
                <a:cxn ang="0">
                  <a:pos x="30" y="44"/>
                </a:cxn>
                <a:cxn ang="0">
                  <a:pos x="24" y="104"/>
                </a:cxn>
                <a:cxn ang="0">
                  <a:pos x="8" y="112"/>
                </a:cxn>
                <a:cxn ang="0">
                  <a:pos x="0" y="152"/>
                </a:cxn>
                <a:cxn ang="0">
                  <a:pos x="0" y="184"/>
                </a:cxn>
                <a:cxn ang="0">
                  <a:pos x="6" y="212"/>
                </a:cxn>
                <a:cxn ang="0">
                  <a:pos x="32" y="244"/>
                </a:cxn>
                <a:cxn ang="0">
                  <a:pos x="72" y="256"/>
                </a:cxn>
                <a:cxn ang="0">
                  <a:pos x="134" y="254"/>
                </a:cxn>
                <a:cxn ang="0">
                  <a:pos x="170" y="234"/>
                </a:cxn>
                <a:cxn ang="0">
                  <a:pos x="190" y="198"/>
                </a:cxn>
                <a:cxn ang="0">
                  <a:pos x="192" y="160"/>
                </a:cxn>
                <a:cxn ang="0">
                  <a:pos x="192" y="128"/>
                </a:cxn>
                <a:cxn ang="0">
                  <a:pos x="178" y="106"/>
                </a:cxn>
                <a:cxn ang="0">
                  <a:pos x="40" y="72"/>
                </a:cxn>
                <a:cxn ang="0">
                  <a:pos x="50" y="40"/>
                </a:cxn>
                <a:cxn ang="0">
                  <a:pos x="74" y="20"/>
                </a:cxn>
                <a:cxn ang="0">
                  <a:pos x="96" y="16"/>
                </a:cxn>
                <a:cxn ang="0">
                  <a:pos x="128" y="26"/>
                </a:cxn>
                <a:cxn ang="0">
                  <a:pos x="148" y="50"/>
                </a:cxn>
                <a:cxn ang="0">
                  <a:pos x="152" y="104"/>
                </a:cxn>
                <a:cxn ang="0">
                  <a:pos x="136" y="72"/>
                </a:cxn>
                <a:cxn ang="0">
                  <a:pos x="130" y="50"/>
                </a:cxn>
                <a:cxn ang="0">
                  <a:pos x="112" y="36"/>
                </a:cxn>
                <a:cxn ang="0">
                  <a:pos x="96" y="32"/>
                </a:cxn>
                <a:cxn ang="0">
                  <a:pos x="74" y="38"/>
                </a:cxn>
                <a:cxn ang="0">
                  <a:pos x="60" y="56"/>
                </a:cxn>
                <a:cxn ang="0">
                  <a:pos x="56" y="104"/>
                </a:cxn>
                <a:cxn ang="0">
                  <a:pos x="128" y="72"/>
                </a:cxn>
                <a:cxn ang="0">
                  <a:pos x="64" y="104"/>
                </a:cxn>
                <a:cxn ang="0">
                  <a:pos x="64" y="72"/>
                </a:cxn>
                <a:cxn ang="0">
                  <a:pos x="74" y="50"/>
                </a:cxn>
                <a:cxn ang="0">
                  <a:pos x="96" y="40"/>
                </a:cxn>
                <a:cxn ang="0">
                  <a:pos x="108" y="42"/>
                </a:cxn>
                <a:cxn ang="0">
                  <a:pos x="128" y="66"/>
                </a:cxn>
                <a:cxn ang="0">
                  <a:pos x="176" y="160"/>
                </a:cxn>
                <a:cxn ang="0">
                  <a:pos x="176" y="184"/>
                </a:cxn>
                <a:cxn ang="0">
                  <a:pos x="166" y="216"/>
                </a:cxn>
                <a:cxn ang="0">
                  <a:pos x="142" y="236"/>
                </a:cxn>
                <a:cxn ang="0">
                  <a:pos x="72" y="240"/>
                </a:cxn>
                <a:cxn ang="0">
                  <a:pos x="50" y="236"/>
                </a:cxn>
                <a:cxn ang="0">
                  <a:pos x="26" y="216"/>
                </a:cxn>
                <a:cxn ang="0">
                  <a:pos x="16" y="184"/>
                </a:cxn>
                <a:cxn ang="0">
                  <a:pos x="16" y="152"/>
                </a:cxn>
                <a:cxn ang="0">
                  <a:pos x="16" y="124"/>
                </a:cxn>
                <a:cxn ang="0">
                  <a:pos x="24" y="120"/>
                </a:cxn>
                <a:cxn ang="0">
                  <a:pos x="168" y="120"/>
                </a:cxn>
                <a:cxn ang="0">
                  <a:pos x="174" y="122"/>
                </a:cxn>
                <a:cxn ang="0">
                  <a:pos x="176" y="152"/>
                </a:cxn>
              </a:cxnLst>
              <a:rect l="0" t="0" r="r" b="b"/>
              <a:pathLst>
                <a:path w="192" h="256">
                  <a:moveTo>
                    <a:pt x="168" y="104"/>
                  </a:moveTo>
                  <a:lnTo>
                    <a:pt x="168" y="72"/>
                  </a:lnTo>
                  <a:lnTo>
                    <a:pt x="168" y="72"/>
                  </a:lnTo>
                  <a:lnTo>
                    <a:pt x="166" y="58"/>
                  </a:lnTo>
                  <a:lnTo>
                    <a:pt x="162" y="44"/>
                  </a:lnTo>
                  <a:lnTo>
                    <a:pt x="156" y="32"/>
                  </a:lnTo>
                  <a:lnTo>
                    <a:pt x="146" y="22"/>
                  </a:lnTo>
                  <a:lnTo>
                    <a:pt x="136" y="12"/>
                  </a:lnTo>
                  <a:lnTo>
                    <a:pt x="124" y="6"/>
                  </a:lnTo>
                  <a:lnTo>
                    <a:pt x="110" y="2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82" y="2"/>
                  </a:lnTo>
                  <a:lnTo>
                    <a:pt x="68" y="6"/>
                  </a:lnTo>
                  <a:lnTo>
                    <a:pt x="56" y="12"/>
                  </a:lnTo>
                  <a:lnTo>
                    <a:pt x="46" y="22"/>
                  </a:lnTo>
                  <a:lnTo>
                    <a:pt x="36" y="32"/>
                  </a:lnTo>
                  <a:lnTo>
                    <a:pt x="30" y="44"/>
                  </a:lnTo>
                  <a:lnTo>
                    <a:pt x="26" y="58"/>
                  </a:lnTo>
                  <a:lnTo>
                    <a:pt x="24" y="72"/>
                  </a:lnTo>
                  <a:lnTo>
                    <a:pt x="24" y="104"/>
                  </a:lnTo>
                  <a:lnTo>
                    <a:pt x="24" y="104"/>
                  </a:lnTo>
                  <a:lnTo>
                    <a:pt x="14" y="106"/>
                  </a:lnTo>
                  <a:lnTo>
                    <a:pt x="8" y="112"/>
                  </a:lnTo>
                  <a:lnTo>
                    <a:pt x="2" y="118"/>
                  </a:lnTo>
                  <a:lnTo>
                    <a:pt x="0" y="128"/>
                  </a:lnTo>
                  <a:lnTo>
                    <a:pt x="0" y="152"/>
                  </a:lnTo>
                  <a:lnTo>
                    <a:pt x="0" y="160"/>
                  </a:lnTo>
                  <a:lnTo>
                    <a:pt x="0" y="176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2" y="198"/>
                  </a:lnTo>
                  <a:lnTo>
                    <a:pt x="6" y="212"/>
                  </a:lnTo>
                  <a:lnTo>
                    <a:pt x="12" y="224"/>
                  </a:lnTo>
                  <a:lnTo>
                    <a:pt x="22" y="234"/>
                  </a:lnTo>
                  <a:lnTo>
                    <a:pt x="32" y="244"/>
                  </a:lnTo>
                  <a:lnTo>
                    <a:pt x="44" y="250"/>
                  </a:lnTo>
                  <a:lnTo>
                    <a:pt x="58" y="254"/>
                  </a:lnTo>
                  <a:lnTo>
                    <a:pt x="72" y="256"/>
                  </a:lnTo>
                  <a:lnTo>
                    <a:pt x="120" y="256"/>
                  </a:lnTo>
                  <a:lnTo>
                    <a:pt x="120" y="256"/>
                  </a:lnTo>
                  <a:lnTo>
                    <a:pt x="134" y="254"/>
                  </a:lnTo>
                  <a:lnTo>
                    <a:pt x="148" y="250"/>
                  </a:lnTo>
                  <a:lnTo>
                    <a:pt x="160" y="244"/>
                  </a:lnTo>
                  <a:lnTo>
                    <a:pt x="170" y="234"/>
                  </a:lnTo>
                  <a:lnTo>
                    <a:pt x="180" y="224"/>
                  </a:lnTo>
                  <a:lnTo>
                    <a:pt x="186" y="212"/>
                  </a:lnTo>
                  <a:lnTo>
                    <a:pt x="190" y="198"/>
                  </a:lnTo>
                  <a:lnTo>
                    <a:pt x="192" y="184"/>
                  </a:lnTo>
                  <a:lnTo>
                    <a:pt x="192" y="176"/>
                  </a:lnTo>
                  <a:lnTo>
                    <a:pt x="192" y="160"/>
                  </a:lnTo>
                  <a:lnTo>
                    <a:pt x="192" y="152"/>
                  </a:lnTo>
                  <a:lnTo>
                    <a:pt x="192" y="128"/>
                  </a:lnTo>
                  <a:lnTo>
                    <a:pt x="192" y="128"/>
                  </a:lnTo>
                  <a:lnTo>
                    <a:pt x="190" y="118"/>
                  </a:lnTo>
                  <a:lnTo>
                    <a:pt x="184" y="112"/>
                  </a:lnTo>
                  <a:lnTo>
                    <a:pt x="178" y="106"/>
                  </a:lnTo>
                  <a:lnTo>
                    <a:pt x="168" y="104"/>
                  </a:lnTo>
                  <a:close/>
                  <a:moveTo>
                    <a:pt x="40" y="72"/>
                  </a:moveTo>
                  <a:lnTo>
                    <a:pt x="40" y="72"/>
                  </a:lnTo>
                  <a:lnTo>
                    <a:pt x="42" y="60"/>
                  </a:lnTo>
                  <a:lnTo>
                    <a:pt x="44" y="50"/>
                  </a:lnTo>
                  <a:lnTo>
                    <a:pt x="50" y="40"/>
                  </a:lnTo>
                  <a:lnTo>
                    <a:pt x="56" y="32"/>
                  </a:lnTo>
                  <a:lnTo>
                    <a:pt x="64" y="26"/>
                  </a:lnTo>
                  <a:lnTo>
                    <a:pt x="74" y="20"/>
                  </a:lnTo>
                  <a:lnTo>
                    <a:pt x="84" y="18"/>
                  </a:lnTo>
                  <a:lnTo>
                    <a:pt x="96" y="16"/>
                  </a:lnTo>
                  <a:lnTo>
                    <a:pt x="96" y="16"/>
                  </a:lnTo>
                  <a:lnTo>
                    <a:pt x="108" y="18"/>
                  </a:lnTo>
                  <a:lnTo>
                    <a:pt x="118" y="20"/>
                  </a:lnTo>
                  <a:lnTo>
                    <a:pt x="128" y="26"/>
                  </a:lnTo>
                  <a:lnTo>
                    <a:pt x="136" y="32"/>
                  </a:lnTo>
                  <a:lnTo>
                    <a:pt x="142" y="40"/>
                  </a:lnTo>
                  <a:lnTo>
                    <a:pt x="148" y="50"/>
                  </a:lnTo>
                  <a:lnTo>
                    <a:pt x="150" y="60"/>
                  </a:lnTo>
                  <a:lnTo>
                    <a:pt x="152" y="72"/>
                  </a:lnTo>
                  <a:lnTo>
                    <a:pt x="152" y="104"/>
                  </a:lnTo>
                  <a:lnTo>
                    <a:pt x="136" y="104"/>
                  </a:lnTo>
                  <a:lnTo>
                    <a:pt x="136" y="72"/>
                  </a:lnTo>
                  <a:lnTo>
                    <a:pt x="136" y="72"/>
                  </a:lnTo>
                  <a:lnTo>
                    <a:pt x="136" y="64"/>
                  </a:lnTo>
                  <a:lnTo>
                    <a:pt x="132" y="56"/>
                  </a:lnTo>
                  <a:lnTo>
                    <a:pt x="130" y="50"/>
                  </a:lnTo>
                  <a:lnTo>
                    <a:pt x="124" y="44"/>
                  </a:lnTo>
                  <a:lnTo>
                    <a:pt x="118" y="38"/>
                  </a:lnTo>
                  <a:lnTo>
                    <a:pt x="112" y="36"/>
                  </a:lnTo>
                  <a:lnTo>
                    <a:pt x="104" y="32"/>
                  </a:lnTo>
                  <a:lnTo>
                    <a:pt x="96" y="32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80" y="36"/>
                  </a:lnTo>
                  <a:lnTo>
                    <a:pt x="74" y="38"/>
                  </a:lnTo>
                  <a:lnTo>
                    <a:pt x="68" y="44"/>
                  </a:lnTo>
                  <a:lnTo>
                    <a:pt x="62" y="50"/>
                  </a:lnTo>
                  <a:lnTo>
                    <a:pt x="60" y="56"/>
                  </a:lnTo>
                  <a:lnTo>
                    <a:pt x="56" y="64"/>
                  </a:lnTo>
                  <a:lnTo>
                    <a:pt x="56" y="72"/>
                  </a:lnTo>
                  <a:lnTo>
                    <a:pt x="56" y="104"/>
                  </a:lnTo>
                  <a:lnTo>
                    <a:pt x="40" y="104"/>
                  </a:lnTo>
                  <a:lnTo>
                    <a:pt x="40" y="72"/>
                  </a:lnTo>
                  <a:close/>
                  <a:moveTo>
                    <a:pt x="128" y="72"/>
                  </a:moveTo>
                  <a:lnTo>
                    <a:pt x="128" y="72"/>
                  </a:lnTo>
                  <a:lnTo>
                    <a:pt x="128" y="104"/>
                  </a:lnTo>
                  <a:lnTo>
                    <a:pt x="64" y="104"/>
                  </a:lnTo>
                  <a:lnTo>
                    <a:pt x="64" y="72"/>
                  </a:lnTo>
                  <a:lnTo>
                    <a:pt x="64" y="72"/>
                  </a:lnTo>
                  <a:lnTo>
                    <a:pt x="64" y="72"/>
                  </a:lnTo>
                  <a:lnTo>
                    <a:pt x="64" y="66"/>
                  </a:lnTo>
                  <a:lnTo>
                    <a:pt x="66" y="60"/>
                  </a:lnTo>
                  <a:lnTo>
                    <a:pt x="74" y="50"/>
                  </a:lnTo>
                  <a:lnTo>
                    <a:pt x="84" y="42"/>
                  </a:lnTo>
                  <a:lnTo>
                    <a:pt x="90" y="40"/>
                  </a:lnTo>
                  <a:lnTo>
                    <a:pt x="96" y="40"/>
                  </a:lnTo>
                  <a:lnTo>
                    <a:pt x="96" y="40"/>
                  </a:lnTo>
                  <a:lnTo>
                    <a:pt x="102" y="40"/>
                  </a:lnTo>
                  <a:lnTo>
                    <a:pt x="108" y="42"/>
                  </a:lnTo>
                  <a:lnTo>
                    <a:pt x="118" y="50"/>
                  </a:lnTo>
                  <a:lnTo>
                    <a:pt x="126" y="60"/>
                  </a:lnTo>
                  <a:lnTo>
                    <a:pt x="128" y="66"/>
                  </a:lnTo>
                  <a:lnTo>
                    <a:pt x="128" y="72"/>
                  </a:lnTo>
                  <a:close/>
                  <a:moveTo>
                    <a:pt x="176" y="152"/>
                  </a:moveTo>
                  <a:lnTo>
                    <a:pt x="176" y="160"/>
                  </a:lnTo>
                  <a:lnTo>
                    <a:pt x="176" y="176"/>
                  </a:lnTo>
                  <a:lnTo>
                    <a:pt x="176" y="184"/>
                  </a:lnTo>
                  <a:lnTo>
                    <a:pt x="176" y="184"/>
                  </a:lnTo>
                  <a:lnTo>
                    <a:pt x="174" y="196"/>
                  </a:lnTo>
                  <a:lnTo>
                    <a:pt x="172" y="206"/>
                  </a:lnTo>
                  <a:lnTo>
                    <a:pt x="166" y="216"/>
                  </a:lnTo>
                  <a:lnTo>
                    <a:pt x="160" y="224"/>
                  </a:lnTo>
                  <a:lnTo>
                    <a:pt x="152" y="230"/>
                  </a:lnTo>
                  <a:lnTo>
                    <a:pt x="142" y="236"/>
                  </a:lnTo>
                  <a:lnTo>
                    <a:pt x="132" y="238"/>
                  </a:lnTo>
                  <a:lnTo>
                    <a:pt x="120" y="240"/>
                  </a:lnTo>
                  <a:lnTo>
                    <a:pt x="72" y="240"/>
                  </a:lnTo>
                  <a:lnTo>
                    <a:pt x="72" y="240"/>
                  </a:lnTo>
                  <a:lnTo>
                    <a:pt x="60" y="238"/>
                  </a:lnTo>
                  <a:lnTo>
                    <a:pt x="50" y="236"/>
                  </a:lnTo>
                  <a:lnTo>
                    <a:pt x="40" y="230"/>
                  </a:lnTo>
                  <a:lnTo>
                    <a:pt x="32" y="224"/>
                  </a:lnTo>
                  <a:lnTo>
                    <a:pt x="26" y="216"/>
                  </a:lnTo>
                  <a:lnTo>
                    <a:pt x="20" y="206"/>
                  </a:lnTo>
                  <a:lnTo>
                    <a:pt x="18" y="196"/>
                  </a:lnTo>
                  <a:lnTo>
                    <a:pt x="16" y="184"/>
                  </a:lnTo>
                  <a:lnTo>
                    <a:pt x="16" y="176"/>
                  </a:lnTo>
                  <a:lnTo>
                    <a:pt x="16" y="160"/>
                  </a:lnTo>
                  <a:lnTo>
                    <a:pt x="16" y="152"/>
                  </a:lnTo>
                  <a:lnTo>
                    <a:pt x="16" y="128"/>
                  </a:lnTo>
                  <a:lnTo>
                    <a:pt x="16" y="128"/>
                  </a:lnTo>
                  <a:lnTo>
                    <a:pt x="16" y="124"/>
                  </a:lnTo>
                  <a:lnTo>
                    <a:pt x="18" y="122"/>
                  </a:lnTo>
                  <a:lnTo>
                    <a:pt x="20" y="120"/>
                  </a:lnTo>
                  <a:lnTo>
                    <a:pt x="24" y="120"/>
                  </a:lnTo>
                  <a:lnTo>
                    <a:pt x="40" y="120"/>
                  </a:lnTo>
                  <a:lnTo>
                    <a:pt x="152" y="120"/>
                  </a:lnTo>
                  <a:lnTo>
                    <a:pt x="168" y="120"/>
                  </a:lnTo>
                  <a:lnTo>
                    <a:pt x="168" y="120"/>
                  </a:lnTo>
                  <a:lnTo>
                    <a:pt x="172" y="120"/>
                  </a:lnTo>
                  <a:lnTo>
                    <a:pt x="174" y="122"/>
                  </a:lnTo>
                  <a:lnTo>
                    <a:pt x="176" y="124"/>
                  </a:lnTo>
                  <a:lnTo>
                    <a:pt x="176" y="128"/>
                  </a:lnTo>
                  <a:lnTo>
                    <a:pt x="176" y="1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612" name="Freeform 73"/>
            <p:cNvSpPr>
              <a:spLocks/>
            </p:cNvSpPr>
            <p:nvPr/>
          </p:nvSpPr>
          <p:spPr bwMode="auto">
            <a:xfrm>
              <a:off x="4140200" y="3016250"/>
              <a:ext cx="50800" cy="762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6"/>
                </a:cxn>
                <a:cxn ang="0">
                  <a:pos x="6" y="38"/>
                </a:cxn>
                <a:cxn ang="0">
                  <a:pos x="6" y="38"/>
                </a:cxn>
                <a:cxn ang="0">
                  <a:pos x="10" y="44"/>
                </a:cxn>
                <a:cxn ang="0">
                  <a:pos x="12" y="48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20" y="48"/>
                </a:cxn>
                <a:cxn ang="0">
                  <a:pos x="22" y="44"/>
                </a:cxn>
                <a:cxn ang="0">
                  <a:pos x="26" y="38"/>
                </a:cxn>
                <a:cxn ang="0">
                  <a:pos x="26" y="38"/>
                </a:cxn>
                <a:cxn ang="0">
                  <a:pos x="30" y="26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30" y="10"/>
                </a:cxn>
                <a:cxn ang="0">
                  <a:pos x="28" y="4"/>
                </a:cxn>
                <a:cxn ang="0">
                  <a:pos x="22" y="2"/>
                </a:cxn>
                <a:cxn ang="0">
                  <a:pos x="16" y="0"/>
                </a:cxn>
              </a:cxnLst>
              <a:rect l="0" t="0" r="r" b="b"/>
              <a:pathLst>
                <a:path w="32" h="48">
                  <a:moveTo>
                    <a:pt x="16" y="0"/>
                  </a:moveTo>
                  <a:lnTo>
                    <a:pt x="16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6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10" y="44"/>
                  </a:lnTo>
                  <a:lnTo>
                    <a:pt x="12" y="48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20" y="48"/>
                  </a:lnTo>
                  <a:lnTo>
                    <a:pt x="22" y="44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30" y="2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0"/>
                  </a:lnTo>
                  <a:lnTo>
                    <a:pt x="28" y="4"/>
                  </a:lnTo>
                  <a:lnTo>
                    <a:pt x="22" y="2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sp>
        <p:nvSpPr>
          <p:cNvPr id="613" name="Freeform 75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>
            <a:spLocks noEditPoints="1"/>
          </p:cNvSpPr>
          <p:nvPr/>
        </p:nvSpPr>
        <p:spPr bwMode="auto">
          <a:xfrm>
            <a:off x="1629008" y="4084096"/>
            <a:ext cx="475199" cy="356399"/>
          </a:xfrm>
          <a:custGeom>
            <a:avLst/>
            <a:gdLst/>
            <a:ahLst/>
            <a:cxnLst>
              <a:cxn ang="0">
                <a:pos x="210" y="4"/>
              </a:cxn>
              <a:cxn ang="0">
                <a:pos x="206" y="2"/>
              </a:cxn>
              <a:cxn ang="0">
                <a:pos x="56" y="0"/>
              </a:cxn>
              <a:cxn ang="0">
                <a:pos x="50" y="2"/>
              </a:cxn>
              <a:cxn ang="0">
                <a:pos x="4" y="46"/>
              </a:cxn>
              <a:cxn ang="0">
                <a:pos x="2" y="50"/>
              </a:cxn>
              <a:cxn ang="0">
                <a:pos x="0" y="56"/>
              </a:cxn>
              <a:cxn ang="0">
                <a:pos x="4" y="68"/>
              </a:cxn>
              <a:cxn ang="0">
                <a:pos x="116" y="186"/>
              </a:cxn>
              <a:cxn ang="0">
                <a:pos x="128" y="192"/>
              </a:cxn>
              <a:cxn ang="0">
                <a:pos x="134" y="190"/>
              </a:cxn>
              <a:cxn ang="0">
                <a:pos x="252" y="68"/>
              </a:cxn>
              <a:cxn ang="0">
                <a:pos x="256" y="62"/>
              </a:cxn>
              <a:cxn ang="0">
                <a:pos x="256" y="56"/>
              </a:cxn>
              <a:cxn ang="0">
                <a:pos x="252" y="46"/>
              </a:cxn>
              <a:cxn ang="0">
                <a:pos x="110" y="56"/>
              </a:cxn>
              <a:cxn ang="0">
                <a:pos x="146" y="56"/>
              </a:cxn>
              <a:cxn ang="0">
                <a:pos x="156" y="18"/>
              </a:cxn>
              <a:cxn ang="0">
                <a:pos x="152" y="50"/>
              </a:cxn>
              <a:cxn ang="0">
                <a:pos x="104" y="50"/>
              </a:cxn>
              <a:cxn ang="0">
                <a:pos x="100" y="18"/>
              </a:cxn>
              <a:cxn ang="0">
                <a:pos x="104" y="50"/>
              </a:cxn>
              <a:cxn ang="0">
                <a:pos x="128" y="164"/>
              </a:cxn>
              <a:cxn ang="0">
                <a:pos x="148" y="64"/>
              </a:cxn>
              <a:cxn ang="0">
                <a:pos x="196" y="64"/>
              </a:cxn>
              <a:cxn ang="0">
                <a:pos x="156" y="64"/>
              </a:cxn>
              <a:cxn ang="0">
                <a:pos x="178" y="40"/>
              </a:cxn>
              <a:cxn ang="0">
                <a:pos x="158" y="56"/>
              </a:cxn>
              <a:cxn ang="0">
                <a:pos x="194" y="16"/>
              </a:cxn>
              <a:cxn ang="0">
                <a:pos x="166" y="16"/>
              </a:cxn>
              <a:cxn ang="0">
                <a:pos x="110" y="16"/>
              </a:cxn>
              <a:cxn ang="0">
                <a:pos x="128" y="30"/>
              </a:cxn>
              <a:cxn ang="0">
                <a:pos x="62" y="16"/>
              </a:cxn>
              <a:cxn ang="0">
                <a:pos x="78" y="28"/>
              </a:cxn>
              <a:cxn ang="0">
                <a:pos x="98" y="56"/>
              </a:cxn>
              <a:cxn ang="0">
                <a:pos x="78" y="40"/>
              </a:cxn>
              <a:cxn ang="0">
                <a:pos x="120" y="162"/>
              </a:cxn>
              <a:cxn ang="0">
                <a:pos x="100" y="64"/>
              </a:cxn>
              <a:cxn ang="0">
                <a:pos x="22" y="64"/>
              </a:cxn>
              <a:cxn ang="0">
                <a:pos x="102" y="148"/>
              </a:cxn>
              <a:cxn ang="0">
                <a:pos x="234" y="64"/>
              </a:cxn>
              <a:cxn ang="0">
                <a:pos x="204" y="64"/>
              </a:cxn>
              <a:cxn ang="0">
                <a:pos x="184" y="34"/>
              </a:cxn>
              <a:cxn ang="0">
                <a:pos x="240" y="56"/>
              </a:cxn>
              <a:cxn ang="0">
                <a:pos x="54" y="20"/>
              </a:cxn>
              <a:cxn ang="0">
                <a:pos x="50" y="56"/>
              </a:cxn>
              <a:cxn ang="0">
                <a:pos x="54" y="20"/>
              </a:cxn>
            </a:cxnLst>
            <a:rect l="0" t="0" r="r" b="b"/>
            <a:pathLst>
              <a:path w="256" h="192">
                <a:moveTo>
                  <a:pt x="252" y="46"/>
                </a:moveTo>
                <a:lnTo>
                  <a:pt x="210" y="4"/>
                </a:lnTo>
                <a:lnTo>
                  <a:pt x="210" y="4"/>
                </a:lnTo>
                <a:lnTo>
                  <a:pt x="206" y="2"/>
                </a:lnTo>
                <a:lnTo>
                  <a:pt x="200" y="0"/>
                </a:lnTo>
                <a:lnTo>
                  <a:pt x="56" y="0"/>
                </a:lnTo>
                <a:lnTo>
                  <a:pt x="56" y="0"/>
                </a:lnTo>
                <a:lnTo>
                  <a:pt x="50" y="2"/>
                </a:lnTo>
                <a:lnTo>
                  <a:pt x="46" y="4"/>
                </a:lnTo>
                <a:lnTo>
                  <a:pt x="4" y="46"/>
                </a:lnTo>
                <a:lnTo>
                  <a:pt x="4" y="46"/>
                </a:lnTo>
                <a:lnTo>
                  <a:pt x="2" y="50"/>
                </a:lnTo>
                <a:lnTo>
                  <a:pt x="0" y="56"/>
                </a:lnTo>
                <a:lnTo>
                  <a:pt x="0" y="56"/>
                </a:lnTo>
                <a:lnTo>
                  <a:pt x="2" y="62"/>
                </a:lnTo>
                <a:lnTo>
                  <a:pt x="4" y="68"/>
                </a:lnTo>
                <a:lnTo>
                  <a:pt x="116" y="186"/>
                </a:lnTo>
                <a:lnTo>
                  <a:pt x="116" y="186"/>
                </a:lnTo>
                <a:lnTo>
                  <a:pt x="122" y="190"/>
                </a:lnTo>
                <a:lnTo>
                  <a:pt x="128" y="192"/>
                </a:lnTo>
                <a:lnTo>
                  <a:pt x="128" y="192"/>
                </a:lnTo>
                <a:lnTo>
                  <a:pt x="134" y="190"/>
                </a:lnTo>
                <a:lnTo>
                  <a:pt x="140" y="186"/>
                </a:lnTo>
                <a:lnTo>
                  <a:pt x="252" y="68"/>
                </a:lnTo>
                <a:lnTo>
                  <a:pt x="252" y="68"/>
                </a:lnTo>
                <a:lnTo>
                  <a:pt x="256" y="62"/>
                </a:lnTo>
                <a:lnTo>
                  <a:pt x="256" y="56"/>
                </a:lnTo>
                <a:lnTo>
                  <a:pt x="256" y="56"/>
                </a:lnTo>
                <a:lnTo>
                  <a:pt x="254" y="50"/>
                </a:lnTo>
                <a:lnTo>
                  <a:pt x="252" y="46"/>
                </a:lnTo>
                <a:close/>
                <a:moveTo>
                  <a:pt x="146" y="56"/>
                </a:moveTo>
                <a:lnTo>
                  <a:pt x="110" y="56"/>
                </a:lnTo>
                <a:lnTo>
                  <a:pt x="128" y="42"/>
                </a:lnTo>
                <a:lnTo>
                  <a:pt x="146" y="56"/>
                </a:lnTo>
                <a:close/>
                <a:moveTo>
                  <a:pt x="134" y="36"/>
                </a:moveTo>
                <a:lnTo>
                  <a:pt x="156" y="18"/>
                </a:lnTo>
                <a:lnTo>
                  <a:pt x="172" y="34"/>
                </a:lnTo>
                <a:lnTo>
                  <a:pt x="152" y="50"/>
                </a:lnTo>
                <a:lnTo>
                  <a:pt x="134" y="36"/>
                </a:lnTo>
                <a:close/>
                <a:moveTo>
                  <a:pt x="104" y="50"/>
                </a:moveTo>
                <a:lnTo>
                  <a:pt x="84" y="34"/>
                </a:lnTo>
                <a:lnTo>
                  <a:pt x="100" y="18"/>
                </a:lnTo>
                <a:lnTo>
                  <a:pt x="122" y="36"/>
                </a:lnTo>
                <a:lnTo>
                  <a:pt x="104" y="50"/>
                </a:lnTo>
                <a:close/>
                <a:moveTo>
                  <a:pt x="148" y="64"/>
                </a:moveTo>
                <a:lnTo>
                  <a:pt x="128" y="164"/>
                </a:lnTo>
                <a:lnTo>
                  <a:pt x="108" y="64"/>
                </a:lnTo>
                <a:lnTo>
                  <a:pt x="148" y="64"/>
                </a:lnTo>
                <a:close/>
                <a:moveTo>
                  <a:pt x="156" y="64"/>
                </a:moveTo>
                <a:lnTo>
                  <a:pt x="196" y="64"/>
                </a:lnTo>
                <a:lnTo>
                  <a:pt x="136" y="162"/>
                </a:lnTo>
                <a:lnTo>
                  <a:pt x="156" y="64"/>
                </a:lnTo>
                <a:close/>
                <a:moveTo>
                  <a:pt x="158" y="56"/>
                </a:moveTo>
                <a:lnTo>
                  <a:pt x="178" y="40"/>
                </a:lnTo>
                <a:lnTo>
                  <a:pt x="194" y="56"/>
                </a:lnTo>
                <a:lnTo>
                  <a:pt x="158" y="56"/>
                </a:lnTo>
                <a:close/>
                <a:moveTo>
                  <a:pt x="166" y="16"/>
                </a:moveTo>
                <a:lnTo>
                  <a:pt x="194" y="16"/>
                </a:lnTo>
                <a:lnTo>
                  <a:pt x="178" y="28"/>
                </a:lnTo>
                <a:lnTo>
                  <a:pt x="166" y="16"/>
                </a:lnTo>
                <a:close/>
                <a:moveTo>
                  <a:pt x="128" y="30"/>
                </a:moveTo>
                <a:lnTo>
                  <a:pt x="110" y="16"/>
                </a:lnTo>
                <a:lnTo>
                  <a:pt x="146" y="16"/>
                </a:lnTo>
                <a:lnTo>
                  <a:pt x="128" y="30"/>
                </a:lnTo>
                <a:close/>
                <a:moveTo>
                  <a:pt x="78" y="28"/>
                </a:moveTo>
                <a:lnTo>
                  <a:pt x="62" y="16"/>
                </a:lnTo>
                <a:lnTo>
                  <a:pt x="90" y="16"/>
                </a:lnTo>
                <a:lnTo>
                  <a:pt x="78" y="28"/>
                </a:lnTo>
                <a:close/>
                <a:moveTo>
                  <a:pt x="78" y="40"/>
                </a:moveTo>
                <a:lnTo>
                  <a:pt x="98" y="56"/>
                </a:lnTo>
                <a:lnTo>
                  <a:pt x="62" y="56"/>
                </a:lnTo>
                <a:lnTo>
                  <a:pt x="78" y="40"/>
                </a:lnTo>
                <a:close/>
                <a:moveTo>
                  <a:pt x="100" y="64"/>
                </a:moveTo>
                <a:lnTo>
                  <a:pt x="120" y="162"/>
                </a:lnTo>
                <a:lnTo>
                  <a:pt x="60" y="64"/>
                </a:lnTo>
                <a:lnTo>
                  <a:pt x="100" y="64"/>
                </a:lnTo>
                <a:close/>
                <a:moveTo>
                  <a:pt x="102" y="148"/>
                </a:moveTo>
                <a:lnTo>
                  <a:pt x="22" y="64"/>
                </a:lnTo>
                <a:lnTo>
                  <a:pt x="52" y="64"/>
                </a:lnTo>
                <a:lnTo>
                  <a:pt x="102" y="148"/>
                </a:lnTo>
                <a:close/>
                <a:moveTo>
                  <a:pt x="204" y="64"/>
                </a:moveTo>
                <a:lnTo>
                  <a:pt x="234" y="64"/>
                </a:lnTo>
                <a:lnTo>
                  <a:pt x="154" y="148"/>
                </a:lnTo>
                <a:lnTo>
                  <a:pt x="204" y="64"/>
                </a:lnTo>
                <a:close/>
                <a:moveTo>
                  <a:pt x="206" y="56"/>
                </a:moveTo>
                <a:lnTo>
                  <a:pt x="184" y="34"/>
                </a:lnTo>
                <a:lnTo>
                  <a:pt x="202" y="20"/>
                </a:lnTo>
                <a:lnTo>
                  <a:pt x="240" y="56"/>
                </a:lnTo>
                <a:lnTo>
                  <a:pt x="206" y="56"/>
                </a:lnTo>
                <a:close/>
                <a:moveTo>
                  <a:pt x="54" y="20"/>
                </a:moveTo>
                <a:lnTo>
                  <a:pt x="72" y="34"/>
                </a:lnTo>
                <a:lnTo>
                  <a:pt x="50" y="56"/>
                </a:lnTo>
                <a:lnTo>
                  <a:pt x="16" y="56"/>
                </a:lnTo>
                <a:lnTo>
                  <a:pt x="54" y="2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ar-SA" sz="1181"/>
          </a:p>
        </p:txBody>
      </p:sp>
      <p:sp>
        <p:nvSpPr>
          <p:cNvPr id="614" name="Freeform 1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>
            <a:spLocks noEditPoints="1"/>
          </p:cNvSpPr>
          <p:nvPr/>
        </p:nvSpPr>
        <p:spPr bwMode="auto">
          <a:xfrm>
            <a:off x="4509900" y="4945392"/>
            <a:ext cx="415799" cy="475199"/>
          </a:xfrm>
          <a:custGeom>
            <a:avLst/>
            <a:gdLst/>
            <a:ahLst/>
            <a:cxnLst>
              <a:cxn ang="0">
                <a:pos x="200" y="10"/>
              </a:cxn>
              <a:cxn ang="0">
                <a:pos x="196" y="6"/>
              </a:cxn>
              <a:cxn ang="0">
                <a:pos x="188" y="0"/>
              </a:cxn>
              <a:cxn ang="0">
                <a:pos x="40" y="0"/>
              </a:cxn>
              <a:cxn ang="0">
                <a:pos x="36" y="0"/>
              </a:cxn>
              <a:cxn ang="0">
                <a:pos x="28" y="6"/>
              </a:cxn>
              <a:cxn ang="0">
                <a:pos x="16" y="40"/>
              </a:cxn>
              <a:cxn ang="0">
                <a:pos x="10" y="42"/>
              </a:cxn>
              <a:cxn ang="0">
                <a:pos x="2" y="50"/>
              </a:cxn>
              <a:cxn ang="0">
                <a:pos x="0" y="80"/>
              </a:cxn>
              <a:cxn ang="0">
                <a:pos x="2" y="86"/>
              </a:cxn>
              <a:cxn ang="0">
                <a:pos x="10" y="94"/>
              </a:cxn>
              <a:cxn ang="0">
                <a:pos x="24" y="96"/>
              </a:cxn>
              <a:cxn ang="0">
                <a:pos x="24" y="98"/>
              </a:cxn>
              <a:cxn ang="0">
                <a:pos x="40" y="242"/>
              </a:cxn>
              <a:cxn ang="0">
                <a:pos x="46" y="252"/>
              </a:cxn>
              <a:cxn ang="0">
                <a:pos x="56" y="256"/>
              </a:cxn>
              <a:cxn ang="0">
                <a:pos x="168" y="256"/>
              </a:cxn>
              <a:cxn ang="0">
                <a:pos x="178" y="252"/>
              </a:cxn>
              <a:cxn ang="0">
                <a:pos x="184" y="242"/>
              </a:cxn>
              <a:cxn ang="0">
                <a:pos x="200" y="98"/>
              </a:cxn>
              <a:cxn ang="0">
                <a:pos x="208" y="96"/>
              </a:cxn>
              <a:cxn ang="0">
                <a:pos x="214" y="94"/>
              </a:cxn>
              <a:cxn ang="0">
                <a:pos x="222" y="86"/>
              </a:cxn>
              <a:cxn ang="0">
                <a:pos x="224" y="56"/>
              </a:cxn>
              <a:cxn ang="0">
                <a:pos x="222" y="50"/>
              </a:cxn>
              <a:cxn ang="0">
                <a:pos x="214" y="42"/>
              </a:cxn>
              <a:cxn ang="0">
                <a:pos x="40" y="16"/>
              </a:cxn>
              <a:cxn ang="0">
                <a:pos x="192" y="40"/>
              </a:cxn>
              <a:cxn ang="0">
                <a:pos x="40" y="16"/>
              </a:cxn>
              <a:cxn ang="0">
                <a:pos x="54" y="216"/>
              </a:cxn>
              <a:cxn ang="0">
                <a:pos x="168" y="240"/>
              </a:cxn>
              <a:cxn ang="0">
                <a:pos x="172" y="208"/>
              </a:cxn>
              <a:cxn ang="0">
                <a:pos x="44" y="128"/>
              </a:cxn>
              <a:cxn ang="0">
                <a:pos x="172" y="208"/>
              </a:cxn>
              <a:cxn ang="0">
                <a:pos x="42" y="120"/>
              </a:cxn>
              <a:cxn ang="0">
                <a:pos x="184" y="96"/>
              </a:cxn>
              <a:cxn ang="0">
                <a:pos x="208" y="80"/>
              </a:cxn>
              <a:cxn ang="0">
                <a:pos x="16" y="56"/>
              </a:cxn>
              <a:cxn ang="0">
                <a:pos x="208" y="80"/>
              </a:cxn>
            </a:cxnLst>
            <a:rect l="0" t="0" r="r" b="b"/>
            <a:pathLst>
              <a:path w="224" h="256">
                <a:moveTo>
                  <a:pt x="208" y="40"/>
                </a:moveTo>
                <a:lnTo>
                  <a:pt x="200" y="10"/>
                </a:lnTo>
                <a:lnTo>
                  <a:pt x="200" y="10"/>
                </a:lnTo>
                <a:lnTo>
                  <a:pt x="196" y="6"/>
                </a:lnTo>
                <a:lnTo>
                  <a:pt x="194" y="4"/>
                </a:lnTo>
                <a:lnTo>
                  <a:pt x="188" y="0"/>
                </a:lnTo>
                <a:lnTo>
                  <a:pt x="184" y="0"/>
                </a:lnTo>
                <a:lnTo>
                  <a:pt x="40" y="0"/>
                </a:lnTo>
                <a:lnTo>
                  <a:pt x="40" y="0"/>
                </a:lnTo>
                <a:lnTo>
                  <a:pt x="36" y="0"/>
                </a:lnTo>
                <a:lnTo>
                  <a:pt x="30" y="4"/>
                </a:lnTo>
                <a:lnTo>
                  <a:pt x="28" y="6"/>
                </a:lnTo>
                <a:lnTo>
                  <a:pt x="24" y="10"/>
                </a:lnTo>
                <a:lnTo>
                  <a:pt x="16" y="40"/>
                </a:lnTo>
                <a:lnTo>
                  <a:pt x="16" y="40"/>
                </a:lnTo>
                <a:lnTo>
                  <a:pt x="10" y="42"/>
                </a:lnTo>
                <a:lnTo>
                  <a:pt x="4" y="46"/>
                </a:lnTo>
                <a:lnTo>
                  <a:pt x="2" y="50"/>
                </a:lnTo>
                <a:lnTo>
                  <a:pt x="0" y="56"/>
                </a:lnTo>
                <a:lnTo>
                  <a:pt x="0" y="80"/>
                </a:lnTo>
                <a:lnTo>
                  <a:pt x="0" y="80"/>
                </a:lnTo>
                <a:lnTo>
                  <a:pt x="2" y="86"/>
                </a:lnTo>
                <a:lnTo>
                  <a:pt x="4" y="92"/>
                </a:lnTo>
                <a:lnTo>
                  <a:pt x="10" y="94"/>
                </a:lnTo>
                <a:lnTo>
                  <a:pt x="16" y="96"/>
                </a:lnTo>
                <a:lnTo>
                  <a:pt x="24" y="96"/>
                </a:lnTo>
                <a:lnTo>
                  <a:pt x="24" y="96"/>
                </a:lnTo>
                <a:lnTo>
                  <a:pt x="24" y="98"/>
                </a:lnTo>
                <a:lnTo>
                  <a:pt x="40" y="242"/>
                </a:lnTo>
                <a:lnTo>
                  <a:pt x="40" y="242"/>
                </a:lnTo>
                <a:lnTo>
                  <a:pt x="42" y="248"/>
                </a:lnTo>
                <a:lnTo>
                  <a:pt x="46" y="252"/>
                </a:lnTo>
                <a:lnTo>
                  <a:pt x="50" y="254"/>
                </a:lnTo>
                <a:lnTo>
                  <a:pt x="56" y="256"/>
                </a:lnTo>
                <a:lnTo>
                  <a:pt x="168" y="256"/>
                </a:lnTo>
                <a:lnTo>
                  <a:pt x="168" y="256"/>
                </a:lnTo>
                <a:lnTo>
                  <a:pt x="174" y="254"/>
                </a:lnTo>
                <a:lnTo>
                  <a:pt x="178" y="252"/>
                </a:lnTo>
                <a:lnTo>
                  <a:pt x="182" y="248"/>
                </a:lnTo>
                <a:lnTo>
                  <a:pt x="184" y="242"/>
                </a:lnTo>
                <a:lnTo>
                  <a:pt x="200" y="98"/>
                </a:lnTo>
                <a:lnTo>
                  <a:pt x="200" y="98"/>
                </a:lnTo>
                <a:lnTo>
                  <a:pt x="200" y="96"/>
                </a:lnTo>
                <a:lnTo>
                  <a:pt x="208" y="96"/>
                </a:lnTo>
                <a:lnTo>
                  <a:pt x="208" y="96"/>
                </a:lnTo>
                <a:lnTo>
                  <a:pt x="214" y="94"/>
                </a:lnTo>
                <a:lnTo>
                  <a:pt x="220" y="92"/>
                </a:lnTo>
                <a:lnTo>
                  <a:pt x="222" y="86"/>
                </a:lnTo>
                <a:lnTo>
                  <a:pt x="224" y="80"/>
                </a:lnTo>
                <a:lnTo>
                  <a:pt x="224" y="56"/>
                </a:lnTo>
                <a:lnTo>
                  <a:pt x="224" y="56"/>
                </a:lnTo>
                <a:lnTo>
                  <a:pt x="222" y="50"/>
                </a:lnTo>
                <a:lnTo>
                  <a:pt x="220" y="46"/>
                </a:lnTo>
                <a:lnTo>
                  <a:pt x="214" y="42"/>
                </a:lnTo>
                <a:lnTo>
                  <a:pt x="208" y="40"/>
                </a:lnTo>
                <a:close/>
                <a:moveTo>
                  <a:pt x="40" y="16"/>
                </a:moveTo>
                <a:lnTo>
                  <a:pt x="184" y="16"/>
                </a:lnTo>
                <a:lnTo>
                  <a:pt x="192" y="40"/>
                </a:lnTo>
                <a:lnTo>
                  <a:pt x="32" y="40"/>
                </a:lnTo>
                <a:lnTo>
                  <a:pt x="40" y="16"/>
                </a:lnTo>
                <a:close/>
                <a:moveTo>
                  <a:pt x="56" y="240"/>
                </a:moveTo>
                <a:lnTo>
                  <a:pt x="54" y="216"/>
                </a:lnTo>
                <a:lnTo>
                  <a:pt x="170" y="216"/>
                </a:lnTo>
                <a:lnTo>
                  <a:pt x="168" y="240"/>
                </a:lnTo>
                <a:lnTo>
                  <a:pt x="56" y="240"/>
                </a:lnTo>
                <a:close/>
                <a:moveTo>
                  <a:pt x="172" y="208"/>
                </a:moveTo>
                <a:lnTo>
                  <a:pt x="52" y="208"/>
                </a:lnTo>
                <a:lnTo>
                  <a:pt x="44" y="128"/>
                </a:lnTo>
                <a:lnTo>
                  <a:pt x="180" y="128"/>
                </a:lnTo>
                <a:lnTo>
                  <a:pt x="172" y="208"/>
                </a:lnTo>
                <a:close/>
                <a:moveTo>
                  <a:pt x="182" y="120"/>
                </a:moveTo>
                <a:lnTo>
                  <a:pt x="42" y="120"/>
                </a:lnTo>
                <a:lnTo>
                  <a:pt x="40" y="96"/>
                </a:lnTo>
                <a:lnTo>
                  <a:pt x="184" y="96"/>
                </a:lnTo>
                <a:lnTo>
                  <a:pt x="182" y="120"/>
                </a:lnTo>
                <a:close/>
                <a:moveTo>
                  <a:pt x="208" y="80"/>
                </a:moveTo>
                <a:lnTo>
                  <a:pt x="16" y="80"/>
                </a:lnTo>
                <a:lnTo>
                  <a:pt x="16" y="56"/>
                </a:lnTo>
                <a:lnTo>
                  <a:pt x="208" y="56"/>
                </a:lnTo>
                <a:lnTo>
                  <a:pt x="208" y="8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ar-SA" sz="1181"/>
          </a:p>
        </p:txBody>
      </p:sp>
      <p:sp>
        <p:nvSpPr>
          <p:cNvPr id="2" name="e7d195523061f1c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 hidden="1">
            <a:extLst>
              <a:ext uri="{FF2B5EF4-FFF2-40B4-BE49-F238E27FC236}">
                <a16:creationId xmlns:a16="http://schemas.microsoft.com/office/drawing/2014/main" xmlns="" id="{898CD1A8-8CA7-4B10-ACB6-72C273B7759B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e7d195523061f1c0dc554706afe4c72a60a25314cbaece805811E654B44695D34D35691164BB3D154CCFD5D798F6FEAD99EAA8F1ADC3D4AFA5BC9ED0BB3A4B45073A038AC38E89AB54D31AA59602B9F11A29459BC811AFFF45A9C39052ACBA38F2F7DC04F22EB0CC6C7365DCE581D124AF00D71D0DBC7A3A2E054C90205733772EEA43437BE5B476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8084419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354" y="0"/>
            <a:ext cx="12191641" cy="6857611"/>
          </a:xfrm>
          <a:prstGeom prst="rect">
            <a:avLst/>
          </a:pr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5753" b="-1277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-2" y="-1"/>
            <a:ext cx="12191997" cy="6858000"/>
          </a:xfrm>
          <a:prstGeom prst="rect">
            <a:avLst/>
          </a:prstGeom>
          <a:gradFill flip="none" rotWithShape="1">
            <a:gsLst>
              <a:gs pos="0">
                <a:sysClr val="windowText" lastClr="000000">
                  <a:alpha val="50000"/>
                </a:sysClr>
              </a:gs>
              <a:gs pos="100000">
                <a:sysClr val="windowText" lastClr="000000">
                  <a:alpha val="60000"/>
                </a:sys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tIns="36000" bIns="792000" rtlCol="0" anchor="ctr"/>
          <a:lstStyle/>
          <a:p>
            <a:pPr algn="ctr"/>
            <a:endParaRPr lang="zh-CN" altLang="en-US" sz="19900" kern="0">
              <a:ln>
                <a:solidFill>
                  <a:prstClr val="white">
                    <a:alpha val="38000"/>
                  </a:prstClr>
                </a:solidFill>
              </a:ln>
              <a:solidFill>
                <a:prstClr val="white">
                  <a:alpha val="11000"/>
                </a:prstClr>
              </a:solidFill>
              <a:latin typeface="Segoe UI" panose="020B0502040204020203" pitchFamily="34" charset="0"/>
              <a:ea typeface="微软雅黑"/>
              <a:cs typeface="Segoe UI" panose="020B0502040204020203" pitchFamily="34" charset="0"/>
            </a:endParaRPr>
          </a:p>
        </p:txBody>
      </p:sp>
      <p:sp>
        <p:nvSpPr>
          <p:cNvPr id="7" name="文本框 6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 txBox="1"/>
          <p:nvPr/>
        </p:nvSpPr>
        <p:spPr>
          <a:xfrm>
            <a:off x="2190750" y="2216884"/>
            <a:ext cx="7810500" cy="1631216"/>
          </a:xfrm>
          <a:prstGeom prst="rect">
            <a:avLst/>
          </a:prstGeom>
          <a:noFill/>
          <a:effectLst>
            <a:outerShdw blurRad="190500" dist="381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6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  <a:endParaRPr lang="en-US" altLang="zh-CN" sz="6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/>
            <a:r>
              <a:rPr lang="en-US" altLang="zh-CN" sz="4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40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2877051" y="3863608"/>
            <a:ext cx="64378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商务报告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新年计划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商务展示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3067051" y="4299151"/>
            <a:ext cx="60579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urna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7" name="直角三角形 16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130628" y="5844403"/>
            <a:ext cx="908018" cy="908018"/>
          </a:xfrm>
          <a:prstGeom prst="rtTriangl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直角三角形 17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 flipH="1" flipV="1">
            <a:off x="11125199" y="147545"/>
            <a:ext cx="908018" cy="908018"/>
          </a:xfrm>
          <a:prstGeom prst="rtTriangl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 txBox="1"/>
          <p:nvPr/>
        </p:nvSpPr>
        <p:spPr>
          <a:xfrm>
            <a:off x="2190750" y="2216884"/>
            <a:ext cx="7810500" cy="1631216"/>
          </a:xfrm>
          <a:prstGeom prst="rect">
            <a:avLst/>
          </a:prstGeom>
          <a:noFill/>
          <a:effectLst>
            <a:outerShdw blurRad="190500" dist="381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6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  <a:endParaRPr lang="en-US" altLang="zh-CN" sz="6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/>
            <a:r>
              <a:rPr lang="en-US" altLang="zh-CN" sz="4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40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537972" y="3133444"/>
            <a:ext cx="72000" cy="7200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2893822" y="4356386"/>
            <a:ext cx="43200" cy="4320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1369114" y="4823850"/>
            <a:ext cx="144000" cy="144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1267428" y="3665824"/>
            <a:ext cx="43200" cy="4320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1479360" y="6476493"/>
            <a:ext cx="43200" cy="432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2892707" y="4326436"/>
            <a:ext cx="72000" cy="7200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2745768" y="3950897"/>
            <a:ext cx="43200" cy="4320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2764110" y="4018311"/>
            <a:ext cx="144000" cy="144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971823" y="5191617"/>
            <a:ext cx="126000" cy="12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1511582" y="1174121"/>
            <a:ext cx="72000" cy="72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10476893" y="1642565"/>
            <a:ext cx="72000" cy="7200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1364643" y="798582"/>
            <a:ext cx="43200" cy="432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1382985" y="865996"/>
            <a:ext cx="144000" cy="144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1375755" y="1493113"/>
            <a:ext cx="43200" cy="432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e7d195523061f1c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 hidden="1">
            <a:extLst>
              <a:ext uri="{FF2B5EF4-FFF2-40B4-BE49-F238E27FC236}">
                <a16:creationId xmlns:a16="http://schemas.microsoft.com/office/drawing/2014/main" xmlns="" id="{98D1B3A7-5488-4C46-B901-AAFFFA035C24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e7d195523061f1c0dc554706afe4c72a60a25314cbaece805811E654B44695D34D35691164BB3D154CCFD5D798F6FEAD99EAA8F1ADC3D4AFA5BC9ED0BB3A4B45073A038AC38E89AB54D31AA59602B9F11A29459BC811AFFF45A9C39052ACBA38F2F7DC04F22EB0CC6C7365DCE581D124AF00D71D0DBC7A3A2E054C90205733772EEA43437BE5B476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741224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300"/>
                            </p:stCondLst>
                            <p:childTnLst>
                              <p:par>
                                <p:cTn id="36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79167E-6 2.96296E-6 C 0.08945 -0.00973 0.21015 -0.03195 0.30989 -0.02223 C 0.40911 -0.01297 0.50976 0.05115 0.59648 0.0574 C 0.68307 0.06365 0.76419 0.01551 0.82955 0.01481 C 0.89505 0.01412 0.94713 0.05949 0.98971 0.05324 C 1.03216 0.04629 1.0513 0.0419 1.08059 0.03657 " pathEditMode="relative" rAng="0" ptsTypes="AAAAAA">
                                      <p:cBhvr>
                                        <p:cTn id="51" dur="4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164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E-6 -4.44444E-6 C 0.11524 0.01042 0.20157 -0.08055 0.30287 -0.07685 C 0.4043 -0.07314 0.51914 0.01112 0.60782 0.02362 C 0.69636 0.03565 0.77227 -0.00439 0.83451 -0.0037 C 0.89675 -0.00347 0.93854 0.03241 0.98125 0.02639 C 1.02357 0.01945 1.05495 0.01135 1.07904 -0.00069 " pathEditMode="relative" rAng="0" ptsTypes="AAAAAA">
                                      <p:cBhvr>
                                        <p:cTn id="56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-2523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0" presetClass="pat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04167E-6 1.11111E-6 C 0.21419 0.00602 0.22213 0.07685 0.32669 0.08032 C 0.43125 0.08403 0.53607 0.02153 0.62708 0.02083 C 0.7181 0.02014 0.81016 0.07407 0.87318 0.07569 C 0.9362 0.07755 0.96471 0.03217 1.00495 0.03171 C 1.04466 0.03125 1.08086 0.04792 1.10872 0.05602 " pathEditMode="relative" rAng="0" ptsTypes="AAAAAA">
                                      <p:cBhvr>
                                        <p:cTn id="61" dur="4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4005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8.33333E-7 0 C 0.10208 -0.0206 0.21654 -0.05046 0.30768 -0.04329 C 0.39909 -0.03565 0.46875 0.03704 0.54713 0.04468 C 0.62565 0.05231 0.70755 0.00208 0.77799 0.00255 C 0.84831 0.00278 0.92682 0.05394 0.96953 0.04745 C 1.01185 0.04097 1.06172 0.03079 1.08607 0.01875 " pathEditMode="relative" rAng="0" ptsTypes="AAAAAA">
                                      <p:cBhvr>
                                        <p:cTn id="66" dur="3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97" y="162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0" presetClass="path" presetSubtype="0" repeatCount="indefinite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125E-6 -3.7037E-6 C 0.11523 0.01065 0.20664 -0.01527 0.30169 -0.0125 C 0.39557 -0.00949 0.47864 0.01528 0.56562 0.01736 C 0.65247 0.01945 0.7539 -0.00185 0.82317 -0.00046 C 0.89258 0.00093 0.93854 0.03264 0.98125 0.02616 C 1.02356 0.01945 1.05494 0.01158 1.07903 -0.00046 " pathEditMode="relative" rAng="0" ptsTypes="AAAAAA">
                                      <p:cBhvr>
                                        <p:cTn id="71" dur="3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694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375E-6 -1.11111E-6 C 0.18282 0.00093 0.1961 0.12685 0.29584 0.12361 C 0.39545 0.11968 0.51576 0.03519 0.60339 0.02708 C 0.69089 0.01921 0.75847 0.07384 0.82097 0.07546 C 0.8836 0.07732 0.93672 0.04445 0.97917 0.03796 C 1.02201 0.03125 1.05066 0.0382 1.07982 0.04468 " pathEditMode="relative" rAng="0" ptsTypes="AAAAAA">
                                      <p:cBhvr>
                                        <p:cTn id="76" dur="3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84" y="6181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0" presetClass="path" presetSubtype="0" repeatCount="indefinite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125E-6 3.33333E-6 C 0.11524 0.01041 0.20157 -0.08056 0.30287 -0.07686 C 0.4043 -0.07315 0.51914 0.01111 0.60782 0.02361 C 0.69636 0.03564 0.77227 -0.0044 0.83451 -0.00371 C 0.89675 -0.00348 0.93854 0.0324 0.98125 0.02639 C 1.02357 0.01944 1.05495 0.01134 1.07904 -0.0007 " pathEditMode="relative" rAng="0" ptsTypes="AAAAAA">
                                      <p:cBhvr>
                                        <p:cTn id="81" dur="3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-2523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0" presetClass="path" presetSubtype="0" repeatCount="indefinite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2.08333E-6 3.7037E-6 C 0.21419 0.00601 0.22214 0.07685 0.32669 0.08032 C 0.43125 0.08402 0.53607 0.02152 0.62709 0.02083 C 0.7181 0.02014 0.81016 0.07407 0.87318 0.07569 C 0.9362 0.07754 0.96472 0.03217 1.00495 0.03171 C 1.04466 0.03125 1.08086 0.04791 1.10873 0.05601 " pathEditMode="relative" rAng="0" ptsTypes="AAAAAA">
                                      <p:cBhvr>
                                        <p:cTn id="86" dur="3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4005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0" presetClass="path" presetSubtype="0" repeatCount="indefinite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16667E-6 -3.7037E-6 C 0.20586 0.03588 0.26132 0.11991 0.34856 0.12037 C 0.43567 0.12037 0.51575 0.09144 0.55612 0.07524 C 0.59648 0.0588 0.64648 0.03588 0.70755 0.03611 C 0.76823 0.03681 0.88099 0.07801 0.92122 0.07732 C 0.9608 0.07709 1.07356 0.0757 1.10872 0.05556 " pathEditMode="relative" rAng="0" ptsTypes="AAAAAA">
                                      <p:cBhvr>
                                        <p:cTn id="91" dur="3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6019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0" presetClass="pat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125E-6 1.11111E-6 C 0.18282 0.00092 0.1961 0.12685 0.29584 0.12361 C 0.39545 0.11967 0.51576 0.03518 0.60339 0.02708 C 0.69089 0.01921 0.75847 0.07384 0.82097 0.07546 C 0.8836 0.07731 0.93672 0.04444 0.97917 0.03796 C 1.02201 0.03125 1.05065 0.03819 1.07982 0.04467 " pathEditMode="relative" rAng="0" ptsTypes="AAAAAA">
                                      <p:cBhvr>
                                        <p:cTn id="96" dur="3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84" y="6181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0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7 4.07407E-6 C 0.08945 -0.00973 0.21016 -0.03195 0.3099 -0.02223 C 0.40911 -0.01297 0.50977 0.05115 0.59648 0.0574 C 0.68307 0.06365 0.76419 0.01551 0.82956 0.01481 C 0.89505 0.01412 0.94714 0.05949 0.98971 0.05324 C 1.03216 0.04629 1.0513 0.04189 1.0806 0.03657 " pathEditMode="relative" rAng="0" ptsTypes="AAAAAA">
                                      <p:cBhvr>
                                        <p:cTn id="101" dur="3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1644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0" presetClass="pat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875E-6 -4.44444E-6 C 0.11524 0.01042 0.20156 -0.08148 0.30287 -0.07731 C 0.4043 -0.07384 0.51914 0.01112 0.60781 0.02362 C 0.69636 0.03565 0.77227 -0.00463 0.83451 -0.00416 C 0.89675 -0.00347 0.93854 0.03241 0.98125 0.02639 C 1.02357 0.01945 1.05495 0.01135 1.07904 -0.00069 " pathEditMode="relative" rAng="0" ptsTypes="AAAAAA">
                                      <p:cBhvr>
                                        <p:cTn id="106" dur="3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5" y="-2546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0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8.33333E-7 4.44444E-6 C 0.21419 0.00601 0.22214 0.07685 0.32669 0.08032 C 0.43125 0.08402 0.53607 0.02152 0.62708 0.02083 C 0.7181 0.02013 0.81016 0.07407 0.87318 0.07569 C 0.9362 0.07754 0.96471 0.03217 1.00495 0.03171 C 1.04466 0.03125 1.08086 0.04791 1.10872 0.05601 " pathEditMode="relative" rAng="0" ptsTypes="AAAAAA">
                                      <p:cBhvr>
                                        <p:cTn id="111" dur="3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30" y="4005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0" presetClass="path" presetSubtype="0" repeatCount="indefinite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33333E-6 -3.33333E-6 C 0.08946 -0.00949 0.23542 0.11343 0.33334 0.11482 C 0.43125 0.11574 0.52266 0.01158 0.5875 0.0088 C 0.65235 0.00556 0.71289 0.05764 0.77943 0.06158 C 0.84558 0.06528 0.94323 0.03843 0.98581 0.03195 C 1.02826 0.02523 1.05131 0.0419 1.0806 0.03681 " pathEditMode="relative" rAng="0" ptsTypes="AAAAAA">
                                      <p:cBhvr>
                                        <p:cTn id="116" dur="3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23" y="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6" grpId="0"/>
      <p:bldP spid="17" grpId="0" animBg="1"/>
      <p:bldP spid="17" grpId="1" animBg="1"/>
      <p:bldP spid="18" grpId="0" animBg="1"/>
      <p:bldP spid="18" grpId="1" animBg="1"/>
      <p:bldP spid="9" grpId="0"/>
      <p:bldP spid="9" grpId="1"/>
      <p:bldP spid="9" grpId="2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1136650"/>
            <a:ext cx="8064500" cy="458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9524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09825" y="2686050"/>
            <a:ext cx="516038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短</a:t>
            </a:r>
            <a:r>
              <a:rPr lang="zh-CN" altLang="en-US" dirty="0" smtClean="0"/>
              <a:t>酷</a:t>
            </a:r>
            <a:r>
              <a:rPr lang="en-US" altLang="zh-CN" dirty="0" smtClean="0"/>
              <a:t>PPT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2031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4"/>
            <a:ext cx="12192000" cy="6857996"/>
          </a:xfrm>
          <a:prstGeom prst="rect">
            <a:avLst/>
          </a:prstGeom>
        </p:spPr>
      </p:pic>
      <p:sp>
        <p:nvSpPr>
          <p:cNvPr id="5" name="矩形 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ysClr val="windowText" lastClr="000000">
                  <a:alpha val="50000"/>
                </a:sysClr>
              </a:gs>
              <a:gs pos="100000">
                <a:sysClr val="windowText" lastClr="000000">
                  <a:alpha val="60000"/>
                </a:sys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tIns="36000" bIns="792000" rtlCol="0" anchor="ctr"/>
          <a:lstStyle/>
          <a:p>
            <a:pPr algn="ctr"/>
            <a:endParaRPr lang="zh-CN" altLang="en-US" sz="19900" kern="0">
              <a:ln>
                <a:solidFill>
                  <a:prstClr val="white">
                    <a:alpha val="38000"/>
                  </a:prstClr>
                </a:solidFill>
              </a:ln>
              <a:solidFill>
                <a:prstClr val="white">
                  <a:alpha val="11000"/>
                </a:prstClr>
              </a:solidFill>
              <a:latin typeface="Segoe UI" panose="020B0502040204020203" pitchFamily="34" charset="0"/>
              <a:ea typeface="微软雅黑"/>
              <a:cs typeface="Segoe UI" panose="020B0502040204020203" pitchFamily="34" charset="0"/>
            </a:endParaRPr>
          </a:p>
        </p:txBody>
      </p:sp>
      <p:sp>
        <p:nvSpPr>
          <p:cNvPr id="6" name="椭圆 5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3434443" y="767443"/>
            <a:ext cx="5323115" cy="5323115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alpha val="50000"/>
                </a:sysClr>
              </a:gs>
              <a:gs pos="100000">
                <a:sysClr val="windowText" lastClr="000000">
                  <a:alpha val="60000"/>
                </a:sys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tIns="36000" bIns="792000" rtlCol="0" anchor="ctr"/>
          <a:lstStyle/>
          <a:p>
            <a:pPr algn="ctr"/>
            <a:endParaRPr lang="zh-CN" altLang="en-US" sz="19900" kern="0">
              <a:ln>
                <a:solidFill>
                  <a:prstClr val="white">
                    <a:alpha val="38000"/>
                  </a:prstClr>
                </a:solidFill>
              </a:ln>
              <a:solidFill>
                <a:prstClr val="white">
                  <a:alpha val="11000"/>
                </a:prstClr>
              </a:solidFill>
              <a:latin typeface="Segoe UI" panose="020B0502040204020203" pitchFamily="34" charset="0"/>
              <a:ea typeface="微软雅黑"/>
              <a:cs typeface="Segoe UI" panose="020B0502040204020203" pitchFamily="34" charset="0"/>
            </a:endParaRPr>
          </a:p>
        </p:txBody>
      </p:sp>
      <p:sp>
        <p:nvSpPr>
          <p:cNvPr id="7" name="椭圆 6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3092450" y="425450"/>
            <a:ext cx="6007100" cy="6007100"/>
          </a:xfrm>
          <a:prstGeom prst="ellipse">
            <a:avLst/>
          </a:prstGeom>
          <a:noFill/>
          <a:ln>
            <a:solidFill>
              <a:schemeClr val="bg1">
                <a:alpha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2692514" y="25514"/>
            <a:ext cx="6806973" cy="6806973"/>
          </a:xfrm>
          <a:prstGeom prst="ellipse">
            <a:avLst/>
          </a:prstGeom>
          <a:noFill/>
          <a:ln>
            <a:solidFill>
              <a:schemeClr val="bg1">
                <a:alpha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2249772" y="-417228"/>
            <a:ext cx="7692457" cy="7692457"/>
          </a:xfrm>
          <a:prstGeom prst="ellipse">
            <a:avLst/>
          </a:prstGeom>
          <a:noFill/>
          <a:ln>
            <a:solidFill>
              <a:schemeClr val="bg1">
                <a:alpha val="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1729256" y="-937744"/>
            <a:ext cx="8733489" cy="8733489"/>
          </a:xfrm>
          <a:prstGeom prst="ellipse">
            <a:avLst/>
          </a:prstGeom>
          <a:noFill/>
          <a:ln>
            <a:solidFill>
              <a:schemeClr val="bg1">
                <a:alpha val="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 7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 rot="13500000">
            <a:off x="1077816" y="3406773"/>
            <a:ext cx="218480" cy="218480"/>
          </a:xfrm>
          <a:custGeom>
            <a:avLst/>
            <a:gdLst>
              <a:gd name="connsiteX0" fmla="*/ 547842 w 565910"/>
              <a:gd name="connsiteY0" fmla="*/ 547842 h 565910"/>
              <a:gd name="connsiteX1" fmla="*/ 504224 w 565910"/>
              <a:gd name="connsiteY1" fmla="*/ 565910 h 565910"/>
              <a:gd name="connsiteX2" fmla="*/ 442538 w 565910"/>
              <a:gd name="connsiteY2" fmla="*/ 504224 h 565910"/>
              <a:gd name="connsiteX3" fmla="*/ 442538 w 565910"/>
              <a:gd name="connsiteY3" fmla="*/ 123372 h 565910"/>
              <a:gd name="connsiteX4" fmla="*/ 61686 w 565910"/>
              <a:gd name="connsiteY4" fmla="*/ 123372 h 565910"/>
              <a:gd name="connsiteX5" fmla="*/ 0 w 565910"/>
              <a:gd name="connsiteY5" fmla="*/ 61686 h 565910"/>
              <a:gd name="connsiteX6" fmla="*/ 61686 w 565910"/>
              <a:gd name="connsiteY6" fmla="*/ 0 h 565910"/>
              <a:gd name="connsiteX7" fmla="*/ 504224 w 565910"/>
              <a:gd name="connsiteY7" fmla="*/ 0 h 565910"/>
              <a:gd name="connsiteX8" fmla="*/ 547842 w 565910"/>
              <a:gd name="connsiteY8" fmla="*/ 18067 h 565910"/>
              <a:gd name="connsiteX9" fmla="*/ 547842 w 565910"/>
              <a:gd name="connsiteY9" fmla="*/ 18067 h 565910"/>
              <a:gd name="connsiteX10" fmla="*/ 547842 w 565910"/>
              <a:gd name="connsiteY10" fmla="*/ 18067 h 565910"/>
              <a:gd name="connsiteX11" fmla="*/ 565910 w 565910"/>
              <a:gd name="connsiteY11" fmla="*/ 61686 h 565910"/>
              <a:gd name="connsiteX12" fmla="*/ 565910 w 565910"/>
              <a:gd name="connsiteY12" fmla="*/ 504224 h 565910"/>
              <a:gd name="connsiteX13" fmla="*/ 547842 w 565910"/>
              <a:gd name="connsiteY13" fmla="*/ 547842 h 56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65910" h="565910">
                <a:moveTo>
                  <a:pt x="547842" y="547842"/>
                </a:moveTo>
                <a:cubicBezTo>
                  <a:pt x="536679" y="559005"/>
                  <a:pt x="521258" y="565910"/>
                  <a:pt x="504224" y="565910"/>
                </a:cubicBezTo>
                <a:cubicBezTo>
                  <a:pt x="470156" y="565910"/>
                  <a:pt x="442538" y="538292"/>
                  <a:pt x="442538" y="504224"/>
                </a:cubicBezTo>
                <a:lnTo>
                  <a:pt x="442538" y="123372"/>
                </a:lnTo>
                <a:lnTo>
                  <a:pt x="61686" y="123372"/>
                </a:lnTo>
                <a:cubicBezTo>
                  <a:pt x="27618" y="123372"/>
                  <a:pt x="0" y="95754"/>
                  <a:pt x="0" y="61686"/>
                </a:cubicBezTo>
                <a:cubicBezTo>
                  <a:pt x="0" y="27618"/>
                  <a:pt x="27618" y="0"/>
                  <a:pt x="61686" y="0"/>
                </a:cubicBezTo>
                <a:lnTo>
                  <a:pt x="504224" y="0"/>
                </a:lnTo>
                <a:cubicBezTo>
                  <a:pt x="521258" y="0"/>
                  <a:pt x="536679" y="6904"/>
                  <a:pt x="547842" y="18067"/>
                </a:cubicBezTo>
                <a:lnTo>
                  <a:pt x="547842" y="18067"/>
                </a:lnTo>
                <a:lnTo>
                  <a:pt x="547842" y="18067"/>
                </a:lnTo>
                <a:cubicBezTo>
                  <a:pt x="559005" y="29230"/>
                  <a:pt x="565910" y="44652"/>
                  <a:pt x="565910" y="61686"/>
                </a:cubicBezTo>
                <a:lnTo>
                  <a:pt x="565910" y="504224"/>
                </a:lnTo>
                <a:cubicBezTo>
                  <a:pt x="565910" y="521258"/>
                  <a:pt x="559005" y="536679"/>
                  <a:pt x="547842" y="5478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 8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 rot="8100000" flipH="1">
            <a:off x="10895705" y="3406773"/>
            <a:ext cx="218480" cy="218480"/>
          </a:xfrm>
          <a:custGeom>
            <a:avLst/>
            <a:gdLst>
              <a:gd name="connsiteX0" fmla="*/ 547842 w 565910"/>
              <a:gd name="connsiteY0" fmla="*/ 547842 h 565910"/>
              <a:gd name="connsiteX1" fmla="*/ 504224 w 565910"/>
              <a:gd name="connsiteY1" fmla="*/ 565910 h 565910"/>
              <a:gd name="connsiteX2" fmla="*/ 442538 w 565910"/>
              <a:gd name="connsiteY2" fmla="*/ 504224 h 565910"/>
              <a:gd name="connsiteX3" fmla="*/ 442538 w 565910"/>
              <a:gd name="connsiteY3" fmla="*/ 123372 h 565910"/>
              <a:gd name="connsiteX4" fmla="*/ 61686 w 565910"/>
              <a:gd name="connsiteY4" fmla="*/ 123372 h 565910"/>
              <a:gd name="connsiteX5" fmla="*/ 0 w 565910"/>
              <a:gd name="connsiteY5" fmla="*/ 61686 h 565910"/>
              <a:gd name="connsiteX6" fmla="*/ 61686 w 565910"/>
              <a:gd name="connsiteY6" fmla="*/ 0 h 565910"/>
              <a:gd name="connsiteX7" fmla="*/ 504224 w 565910"/>
              <a:gd name="connsiteY7" fmla="*/ 0 h 565910"/>
              <a:gd name="connsiteX8" fmla="*/ 547842 w 565910"/>
              <a:gd name="connsiteY8" fmla="*/ 18067 h 565910"/>
              <a:gd name="connsiteX9" fmla="*/ 547842 w 565910"/>
              <a:gd name="connsiteY9" fmla="*/ 18067 h 565910"/>
              <a:gd name="connsiteX10" fmla="*/ 547842 w 565910"/>
              <a:gd name="connsiteY10" fmla="*/ 18067 h 565910"/>
              <a:gd name="connsiteX11" fmla="*/ 565910 w 565910"/>
              <a:gd name="connsiteY11" fmla="*/ 61686 h 565910"/>
              <a:gd name="connsiteX12" fmla="*/ 565910 w 565910"/>
              <a:gd name="connsiteY12" fmla="*/ 504224 h 565910"/>
              <a:gd name="connsiteX13" fmla="*/ 547842 w 565910"/>
              <a:gd name="connsiteY13" fmla="*/ 547842 h 56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65910" h="565910">
                <a:moveTo>
                  <a:pt x="547842" y="547842"/>
                </a:moveTo>
                <a:cubicBezTo>
                  <a:pt x="536679" y="559005"/>
                  <a:pt x="521258" y="565910"/>
                  <a:pt x="504224" y="565910"/>
                </a:cubicBezTo>
                <a:cubicBezTo>
                  <a:pt x="470156" y="565910"/>
                  <a:pt x="442538" y="538292"/>
                  <a:pt x="442538" y="504224"/>
                </a:cubicBezTo>
                <a:lnTo>
                  <a:pt x="442538" y="123372"/>
                </a:lnTo>
                <a:lnTo>
                  <a:pt x="61686" y="123372"/>
                </a:lnTo>
                <a:cubicBezTo>
                  <a:pt x="27618" y="123372"/>
                  <a:pt x="0" y="95754"/>
                  <a:pt x="0" y="61686"/>
                </a:cubicBezTo>
                <a:cubicBezTo>
                  <a:pt x="0" y="27618"/>
                  <a:pt x="27618" y="0"/>
                  <a:pt x="61686" y="0"/>
                </a:cubicBezTo>
                <a:lnTo>
                  <a:pt x="504224" y="0"/>
                </a:lnTo>
                <a:cubicBezTo>
                  <a:pt x="521258" y="0"/>
                  <a:pt x="536679" y="6904"/>
                  <a:pt x="547842" y="18067"/>
                </a:cubicBezTo>
                <a:lnTo>
                  <a:pt x="547842" y="18067"/>
                </a:lnTo>
                <a:lnTo>
                  <a:pt x="547842" y="18067"/>
                </a:lnTo>
                <a:cubicBezTo>
                  <a:pt x="559005" y="29230"/>
                  <a:pt x="565910" y="44652"/>
                  <a:pt x="565910" y="61686"/>
                </a:cubicBezTo>
                <a:lnTo>
                  <a:pt x="565910" y="504224"/>
                </a:lnTo>
                <a:cubicBezTo>
                  <a:pt x="565910" y="521258"/>
                  <a:pt x="559005" y="536679"/>
                  <a:pt x="547842" y="5478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 txBox="1"/>
          <p:nvPr/>
        </p:nvSpPr>
        <p:spPr>
          <a:xfrm>
            <a:off x="4966528" y="1159220"/>
            <a:ext cx="225895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3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3883959" y="3255003"/>
            <a:ext cx="4424083" cy="83099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KEY WORD</a:t>
            </a:r>
          </a:p>
        </p:txBody>
      </p:sp>
      <p:sp>
        <p:nvSpPr>
          <p:cNvPr id="15" name="矩形 1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4031877" y="4289021"/>
            <a:ext cx="4128247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1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/>
                </a:solidFill>
              </a:rPr>
              <a:t>amet</a:t>
            </a:r>
            <a:r>
              <a:rPr lang="en-US" altLang="zh-CN" sz="1100" dirty="0">
                <a:solidFill>
                  <a:schemeClr val="bg1"/>
                </a:solidFill>
              </a:rPr>
              <a:t>, </a:t>
            </a:r>
            <a:r>
              <a:rPr lang="en-US" altLang="zh-CN" sz="1100" dirty="0" err="1">
                <a:solidFill>
                  <a:schemeClr val="bg1"/>
                </a:solidFill>
              </a:rPr>
              <a:t>consectetur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adipisicing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elit</a:t>
            </a:r>
            <a:r>
              <a:rPr lang="en-US" altLang="zh-CN" sz="1100" dirty="0">
                <a:solidFill>
                  <a:schemeClr val="bg1"/>
                </a:solidFill>
              </a:rPr>
              <a:t>, </a:t>
            </a:r>
            <a:r>
              <a:rPr lang="en-US" altLang="zh-CN" sz="1100" dirty="0" err="1">
                <a:solidFill>
                  <a:schemeClr val="bg1"/>
                </a:solidFill>
              </a:rPr>
              <a:t>sed</a:t>
            </a:r>
            <a:r>
              <a:rPr lang="en-US" altLang="zh-CN" sz="1100" dirty="0">
                <a:solidFill>
                  <a:schemeClr val="bg1"/>
                </a:solidFill>
              </a:rPr>
              <a:t> do </a:t>
            </a:r>
            <a:r>
              <a:rPr lang="en-US" altLang="zh-CN" sz="1100" dirty="0" err="1">
                <a:solidFill>
                  <a:schemeClr val="bg1"/>
                </a:solidFill>
              </a:rPr>
              <a:t>eiusmod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tempor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incididunt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ut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labore</a:t>
            </a:r>
            <a:r>
              <a:rPr lang="en-US" altLang="zh-CN" sz="1100" dirty="0">
                <a:solidFill>
                  <a:schemeClr val="bg1"/>
                </a:solidFill>
              </a:rPr>
              <a:t> et </a:t>
            </a:r>
            <a:r>
              <a:rPr lang="en-US" altLang="zh-CN" sz="1100" dirty="0" err="1">
                <a:solidFill>
                  <a:schemeClr val="bg1"/>
                </a:solidFill>
              </a:rPr>
              <a:t>dolore</a:t>
            </a:r>
            <a:r>
              <a:rPr lang="en-US" altLang="zh-CN" sz="1100" dirty="0">
                <a:solidFill>
                  <a:schemeClr val="bg1"/>
                </a:solidFill>
              </a:rPr>
              <a:t> magna </a:t>
            </a:r>
            <a:r>
              <a:rPr lang="en-US" altLang="zh-CN" sz="1100" dirty="0" err="1">
                <a:solidFill>
                  <a:schemeClr val="bg1"/>
                </a:solidFill>
              </a:rPr>
              <a:t>aliqua</a:t>
            </a:r>
            <a:r>
              <a:rPr lang="en-US" altLang="zh-CN" sz="1100" dirty="0">
                <a:solidFill>
                  <a:schemeClr val="bg1"/>
                </a:solidFill>
              </a:rPr>
              <a:t>. </a:t>
            </a:r>
            <a:r>
              <a:rPr lang="en-US" altLang="zh-CN" sz="1100" dirty="0" err="1">
                <a:solidFill>
                  <a:schemeClr val="bg1"/>
                </a:solidFill>
              </a:rPr>
              <a:t>Ut</a:t>
            </a:r>
            <a:r>
              <a:rPr lang="en-US" altLang="zh-CN" sz="1100" dirty="0">
                <a:solidFill>
                  <a:schemeClr val="bg1"/>
                </a:solidFill>
              </a:rPr>
              <a:t> culpa qui </a:t>
            </a:r>
            <a:r>
              <a:rPr lang="en-US" altLang="zh-CN" sz="1100" dirty="0" err="1">
                <a:solidFill>
                  <a:schemeClr val="bg1"/>
                </a:solidFill>
              </a:rPr>
              <a:t>officia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deserunt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mollit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anim</a:t>
            </a:r>
            <a:r>
              <a:rPr lang="en-US" altLang="zh-CN" sz="1100" dirty="0">
                <a:solidFill>
                  <a:schemeClr val="bg1"/>
                </a:solidFill>
              </a:rPr>
              <a:t> id </a:t>
            </a:r>
            <a:r>
              <a:rPr lang="en-US" altLang="zh-CN" sz="1100" dirty="0" err="1">
                <a:solidFill>
                  <a:schemeClr val="bg1"/>
                </a:solidFill>
              </a:rPr>
              <a:t>est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laborum</a:t>
            </a:r>
            <a:r>
              <a:rPr lang="en-US" altLang="zh-CN" sz="1100" dirty="0">
                <a:solidFill>
                  <a:schemeClr val="bg1"/>
                </a:solidFill>
              </a:rPr>
              <a:t>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cxnSp>
        <p:nvCxnSpPr>
          <p:cNvPr id="16" name="直接连接符 15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CxnSpPr/>
          <p:nvPr/>
        </p:nvCxnSpPr>
        <p:spPr>
          <a:xfrm>
            <a:off x="4159624" y="3160059"/>
            <a:ext cx="387275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CxnSpPr/>
          <p:nvPr/>
        </p:nvCxnSpPr>
        <p:spPr>
          <a:xfrm>
            <a:off x="4159624" y="4132729"/>
            <a:ext cx="387275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6024000" y="884034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8160742" y="4585431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3880973" y="4585431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弧形 28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3623034" y="955566"/>
            <a:ext cx="4946400" cy="4946400"/>
          </a:xfrm>
          <a:prstGeom prst="arc">
            <a:avLst>
              <a:gd name="adj1" fmla="val 1732455"/>
              <a:gd name="adj2" fmla="val 8961436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弧形 29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3623034" y="955566"/>
            <a:ext cx="4946400" cy="4946400"/>
          </a:xfrm>
          <a:prstGeom prst="arc">
            <a:avLst>
              <a:gd name="adj1" fmla="val 16200000"/>
              <a:gd name="adj2" fmla="val 1827471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弧形 3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3623034" y="955566"/>
            <a:ext cx="4946400" cy="4946400"/>
          </a:xfrm>
          <a:prstGeom prst="arc">
            <a:avLst>
              <a:gd name="adj1" fmla="val 8964932"/>
              <a:gd name="adj2" fmla="val 16201783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3339444" y="673100"/>
            <a:ext cx="5513371" cy="5513371"/>
            <a:chOff x="3339314" y="673100"/>
            <a:chExt cx="5513371" cy="5513371"/>
          </a:xfrm>
        </p:grpSpPr>
        <p:grpSp>
          <p:nvGrpSpPr>
            <p:cNvPr id="33" name="组合 32"/>
            <p:cNvGrpSpPr/>
            <p:nvPr/>
          </p:nvGrpSpPr>
          <p:grpSpPr>
            <a:xfrm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91" name="组合 90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20" name="组合 119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45" name="直接连接符 14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6" name="直接连接符 14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1" name="组合 120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43" name="直接连接符 14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直接连接符 14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2" name="组合 121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41" name="直接连接符 14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2" name="直接连接符 14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3" name="组合 122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39" name="直接连接符 13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0" name="直接连接符 13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4" name="组合 123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37" name="直接连接符 13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8" name="直接连接符 13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5" name="组合 124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35" name="直接连接符 13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6" name="直接连接符 13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6" name="组合 125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33" name="直接连接符 13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4" name="直接连接符 13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7" name="组合 126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31" name="直接连接符 13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2" name="直接连接符 13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8" name="组合 127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29" name="直接连接符 12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0" name="直接连接符 12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2" name="组合 91"/>
              <p:cNvGrpSpPr/>
              <p:nvPr/>
            </p:nvGrpSpPr>
            <p:grpSpPr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8" name="直接连接符 11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" name="直接连接符 11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4" name="组合 93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6" name="直接连接符 11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7" name="直接连接符 11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5" name="组合 94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4" name="直接连接符 11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5" name="直接连接符 11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6" name="组合 95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2" name="直接连接符 11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3" name="直接连接符 11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7" name="组合 96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0" name="直接连接符 10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" name="直接连接符 11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8" name="组合 97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08" name="直接连接符 10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" name="直接连接符 10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9" name="组合 98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06" name="直接连接符 10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直接连接符 10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0" name="组合 99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04" name="直接连接符 10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直接连接符 10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1" name="组合 100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02" name="直接连接符 10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直接连接符 10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34" name="组合 33"/>
            <p:cNvGrpSpPr/>
            <p:nvPr/>
          </p:nvGrpSpPr>
          <p:grpSpPr>
            <a:xfrm rot="300000"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64" name="组合 63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89" name="直接连接符 8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直接连接符 8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" name="组合 64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87" name="直接连接符 8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直接连接符 8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6" name="组合 65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85" name="直接连接符 8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直接连接符 8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7" name="组合 66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83" name="直接连接符 8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" name="直接连接符 8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" name="组合 67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81" name="直接连接符 8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" name="直接连接符 8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9" name="组合 68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9" name="直接连接符 7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" name="直接连接符 7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0" name="组合 69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7" name="直接连接符 7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" name="直接连接符 7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1" name="组合 70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5" name="直接连接符 7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" name="直接连接符 7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2" name="组合 71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3" name="直接连接符 7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直接连接符 7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6" name="组合 35"/>
              <p:cNvGrpSpPr/>
              <p:nvPr/>
            </p:nvGrpSpPr>
            <p:grpSpPr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37" name="组合 36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2" name="直接连接符 6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" name="直接连接符 6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8" name="组合 37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0" name="直接连接符 5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直接连接符 6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9" name="组合 38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8" name="直接连接符 5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直接连接符 5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0" name="组合 39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6" name="直接连接符 5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直接连接符 5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1" name="组合 40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4" name="直接连接符 5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直接连接符 5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2" name="组合 41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2" name="直接连接符 5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" name="直接连接符 5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3" name="组合 42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0" name="直接连接符 4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直接连接符 5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4" name="组合 43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48" name="直接连接符 4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直接连接符 4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5" name="组合 44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46" name="直接连接符 4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直接连接符 4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grpSp>
        <p:nvGrpSpPr>
          <p:cNvPr id="147" name="组合 146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 rot="120000">
            <a:off x="3339444" y="673100"/>
            <a:ext cx="5513371" cy="5513371"/>
            <a:chOff x="3339314" y="673100"/>
            <a:chExt cx="5513371" cy="5513371"/>
          </a:xfrm>
        </p:grpSpPr>
        <p:grpSp>
          <p:nvGrpSpPr>
            <p:cNvPr id="148" name="组合 147"/>
            <p:cNvGrpSpPr/>
            <p:nvPr/>
          </p:nvGrpSpPr>
          <p:grpSpPr>
            <a:xfrm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206" name="组合 205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235" name="组合 234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60" name="直接连接符 25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1" name="直接连接符 26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6" name="组合 235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58" name="直接连接符 25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9" name="直接连接符 25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7" name="组合 236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56" name="直接连接符 25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7" name="直接连接符 25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8" name="组合 237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54" name="直接连接符 25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5" name="直接连接符 25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9" name="组合 238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52" name="直接连接符 25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3" name="直接连接符 25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0" name="组合 239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50" name="直接连接符 24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1" name="直接连接符 25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1" name="组合 240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8" name="直接连接符 24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9" name="直接连接符 24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2" name="组合 241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6" name="直接连接符 24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7" name="直接连接符 24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3" name="组合 242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4" name="直接连接符 24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5" name="直接连接符 24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07" name="组合 206"/>
              <p:cNvGrpSpPr/>
              <p:nvPr/>
            </p:nvGrpSpPr>
            <p:grpSpPr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208" name="组合 207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3" name="直接连接符 23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4" name="直接连接符 23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9" name="组合 208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1" name="直接连接符 23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2" name="直接连接符 23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0" name="组合 209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9" name="直接连接符 22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0" name="直接连接符 22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1" name="组合 210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7" name="直接连接符 22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8" name="直接连接符 22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2" name="组合 211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5" name="直接连接符 22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6" name="直接连接符 22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3" name="组合 212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3" name="直接连接符 22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4" name="直接连接符 22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4" name="组合 213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1" name="直接连接符 22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2" name="直接连接符 22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5" name="组合 214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9" name="直接连接符 21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0" name="直接连接符 21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6" name="组合 215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7" name="直接连接符 21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8" name="直接连接符 21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9" name="组合 148"/>
            <p:cNvGrpSpPr/>
            <p:nvPr/>
          </p:nvGrpSpPr>
          <p:grpSpPr>
            <a:xfrm rot="300000"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150" name="组合 149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79" name="组合 178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4" name="直接连接符 20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5" name="直接连接符 20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0" name="组合 179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2" name="直接连接符 20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" name="直接连接符 20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1" name="组合 180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0" name="直接连接符 19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" name="直接连接符 20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2" name="组合 181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8" name="直接连接符 19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" name="直接连接符 19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3" name="组合 182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6" name="直接连接符 19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7" name="直接连接符 19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4" name="组合 183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4" name="直接连接符 19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5" name="直接连接符 19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5" name="组合 184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2" name="直接连接符 19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3" name="直接连接符 19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6" name="组合 185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0" name="直接连接符 18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1" name="直接连接符 19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7" name="组合 186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8" name="直接连接符 18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9" name="直接连接符 18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51" name="组合 150"/>
              <p:cNvGrpSpPr/>
              <p:nvPr/>
            </p:nvGrpSpPr>
            <p:grpSpPr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52" name="组合 151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7" name="直接连接符 17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8" name="直接连接符 17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3" name="组合 152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5" name="直接连接符 17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6" name="直接连接符 17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4" name="组合 153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3" name="直接连接符 17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4" name="直接连接符 17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5" name="组合 154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1" name="直接连接符 17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2" name="直接连接符 17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6" name="组合 155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9" name="直接连接符 16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0" name="直接连接符 16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7" name="组合 156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7" name="直接连接符 16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8" name="直接连接符 16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8" name="组合 157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5" name="直接连接符 16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6" name="直接连接符 16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9" name="组合 158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3" name="直接连接符 16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4" name="直接连接符 16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0" name="组合 159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1" name="直接连接符 16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2" name="直接连接符 16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grpSp>
        <p:nvGrpSpPr>
          <p:cNvPr id="262" name="组合 26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3211052" y="543818"/>
            <a:ext cx="5769896" cy="5769896"/>
            <a:chOff x="3211052" y="543818"/>
            <a:chExt cx="5769896" cy="5769896"/>
          </a:xfrm>
        </p:grpSpPr>
        <p:sp>
          <p:nvSpPr>
            <p:cNvPr id="263" name="弧形 262"/>
            <p:cNvSpPr/>
            <p:nvPr/>
          </p:nvSpPr>
          <p:spPr>
            <a:xfrm rot="117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弧形 263"/>
            <p:cNvSpPr/>
            <p:nvPr/>
          </p:nvSpPr>
          <p:spPr>
            <a:xfrm rot="9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5" name="组合 26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3211052" y="543818"/>
            <a:ext cx="5769896" cy="5769896"/>
            <a:chOff x="3211052" y="543818"/>
            <a:chExt cx="5769896" cy="5769896"/>
          </a:xfrm>
        </p:grpSpPr>
        <p:sp>
          <p:nvSpPr>
            <p:cNvPr id="266" name="弧形 265"/>
            <p:cNvSpPr/>
            <p:nvPr/>
          </p:nvSpPr>
          <p:spPr>
            <a:xfrm rot="171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bg1">
                  <a:alpha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弧形 266"/>
            <p:cNvSpPr/>
            <p:nvPr/>
          </p:nvSpPr>
          <p:spPr>
            <a:xfrm rot="63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bg1">
                  <a:alpha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8" name="组合 267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3023616" y="356382"/>
            <a:ext cx="6144768" cy="6144768"/>
            <a:chOff x="2840736" y="173502"/>
            <a:chExt cx="6510528" cy="6510528"/>
          </a:xfrm>
        </p:grpSpPr>
        <p:sp>
          <p:nvSpPr>
            <p:cNvPr id="269" name="弧形 268"/>
            <p:cNvSpPr/>
            <p:nvPr/>
          </p:nvSpPr>
          <p:spPr>
            <a:xfrm rot="6300000">
              <a:off x="2840736" y="173502"/>
              <a:ext cx="6510528" cy="6510528"/>
            </a:xfrm>
            <a:prstGeom prst="arc">
              <a:avLst>
                <a:gd name="adj1" fmla="val 14923411"/>
                <a:gd name="adj2" fmla="val 15758885"/>
              </a:avLst>
            </a:prstGeom>
            <a:ln w="22225" cap="rnd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弧形 269"/>
            <p:cNvSpPr/>
            <p:nvPr/>
          </p:nvSpPr>
          <p:spPr>
            <a:xfrm rot="17100000">
              <a:off x="2840736" y="173502"/>
              <a:ext cx="6510528" cy="6510528"/>
            </a:xfrm>
            <a:prstGeom prst="arc">
              <a:avLst>
                <a:gd name="adj1" fmla="val 14923411"/>
                <a:gd name="adj2" fmla="val 15758885"/>
              </a:avLst>
            </a:prstGeom>
            <a:ln w="22225" cap="rnd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1" name="组合 27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2843550" y="176316"/>
            <a:ext cx="6504900" cy="6504900"/>
            <a:chOff x="2840736" y="173502"/>
            <a:chExt cx="6510528" cy="6510528"/>
          </a:xfrm>
        </p:grpSpPr>
        <p:sp>
          <p:nvSpPr>
            <p:cNvPr id="272" name="弧形 271"/>
            <p:cNvSpPr/>
            <p:nvPr/>
          </p:nvSpPr>
          <p:spPr>
            <a:xfrm rot="6300000">
              <a:off x="2840736" y="173502"/>
              <a:ext cx="6510528" cy="6510528"/>
            </a:xfrm>
            <a:prstGeom prst="arc">
              <a:avLst>
                <a:gd name="adj1" fmla="val 15120587"/>
                <a:gd name="adj2" fmla="val 15588638"/>
              </a:avLst>
            </a:prstGeom>
            <a:ln w="19050" cap="rnd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弧形 272"/>
            <p:cNvSpPr/>
            <p:nvPr/>
          </p:nvSpPr>
          <p:spPr>
            <a:xfrm rot="17100000">
              <a:off x="2840736" y="173502"/>
              <a:ext cx="6510528" cy="6510528"/>
            </a:xfrm>
            <a:prstGeom prst="arc">
              <a:avLst>
                <a:gd name="adj1" fmla="val 15129466"/>
                <a:gd name="adj2" fmla="val 15565065"/>
              </a:avLst>
            </a:prstGeom>
            <a:ln w="19050" cap="rnd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e7d195523061f1c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 hidden="1">
            <a:extLst>
              <a:ext uri="{FF2B5EF4-FFF2-40B4-BE49-F238E27FC236}">
                <a16:creationId xmlns:a16="http://schemas.microsoft.com/office/drawing/2014/main" xmlns="" id="{490B5BD3-73CA-4006-8756-37160A92D119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e7d195523061f1c0dc554706afe4c72a60a25314cbaece805811E654B44695D34D35691164BB3D154CCFD5D798F6FEAD99EAA8F1ADC3D4AFA5BC9ED0BB3A4B45073A038AC38E89AB54D31AA59602B9F11A29459BC811AFFF45A9C39052ACBA38F2F7DC04F22EB0CC6C7365DCE581D124AF00D71D0DBC7A3A2E054C90205733772EEA43437BE5B476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54757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-1.85185E-6 C 0.11198 -1.85185E-6 0.20286 0.16158 0.20286 0.36065 C 0.20286 0.55949 0.11198 0.72107 0 0.72107 C -0.11211 0.72107 -0.20286 0.55949 -0.20286 0.36065 C -0.20286 0.16158 -0.11211 -1.85185E-6 0 -1.85185E-6 Z " pathEditMode="relative" rAng="0" ptsTypes="AAAAA">
                                      <p:cBhvr>
                                        <p:cTn id="7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065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26 0.00069 C -0.05573 0.17314 -0.17995 0.23287 -0.27682 0.13333 C -0.37357 0.03333 -0.40703 -0.18681 -0.35091 -0.35973 C -0.29479 -0.53218 -0.17083 -0.59075 -0.07383 -0.4919 C 0.02305 -0.39237 0.05625 -0.1713 0.00026 0.00069 Z " pathEditMode="relative" rAng="7200000" ptsTypes="AAAAA">
                                      <p:cBhvr>
                                        <p:cTn id="8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52" y="-17986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1.11111E-6 C -0.05599 -0.17222 -0.02279 -0.39305 0.07422 -0.49259 C 0.17109 -0.5919 0.29518 -0.53287 0.35117 -0.36042 C 0.40729 -0.18773 0.37396 0.03264 0.27708 0.13218 C 0.18008 0.23171 0.05599 0.17269 8.33333E-7 -1.11111E-6 Z " pathEditMode="relative" rAng="14400000" ptsTypes="AAAAA">
                                      <p:cBhvr>
                                        <p:cTn id="9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52" y="-18009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1" presetClass="entr" presetSubtype="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08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1" presetClass="entr" presetSubtype="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11" dur="7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6" presetClass="entr" presetSubtype="37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3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6" presetClass="entr" presetSubtype="4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6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6" presetClass="entr" presetSubtype="4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9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6" presetClass="entr" presetSubtype="4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2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/>
      <p:bldP spid="14" grpId="0"/>
      <p:bldP spid="15" grpId="0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4908015" y="375985"/>
            <a:ext cx="23759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 WORD</a:t>
            </a:r>
          </a:p>
        </p:txBody>
      </p:sp>
      <p:cxnSp>
        <p:nvCxnSpPr>
          <p:cNvPr id="174" name="直接连接符 17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CxnSpPr>
            <a:stCxn id="177" idx="6"/>
          </p:cNvCxnSpPr>
          <p:nvPr/>
        </p:nvCxnSpPr>
        <p:spPr>
          <a:xfrm flipV="1">
            <a:off x="2565399" y="3657601"/>
            <a:ext cx="9626601" cy="14514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6299201" y="3077029"/>
            <a:ext cx="2344057" cy="2973590"/>
            <a:chOff x="6299201" y="3077029"/>
            <a:chExt cx="2344057" cy="2973590"/>
          </a:xfrm>
        </p:grpSpPr>
        <p:sp>
          <p:nvSpPr>
            <p:cNvPr id="181" name="矩形 180"/>
            <p:cNvSpPr/>
            <p:nvPr/>
          </p:nvSpPr>
          <p:spPr>
            <a:xfrm>
              <a:off x="6299201" y="5078045"/>
              <a:ext cx="2344057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11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consectetur adipisicing elit, sed eiusmod tempor incididunt ut labore et dolore magna aliqua.  enim ad minim veniam.</a:t>
              </a:r>
            </a:p>
          </p:txBody>
        </p:sp>
        <p:sp>
          <p:nvSpPr>
            <p:cNvPr id="182" name="矩形 181"/>
            <p:cNvSpPr/>
            <p:nvPr/>
          </p:nvSpPr>
          <p:spPr>
            <a:xfrm>
              <a:off x="6299201" y="4596915"/>
              <a:ext cx="234405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20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KEY WORD</a:t>
              </a:r>
            </a:p>
          </p:txBody>
        </p:sp>
        <p:sp>
          <p:nvSpPr>
            <p:cNvPr id="183" name="椭圆 182"/>
            <p:cNvSpPr/>
            <p:nvPr/>
          </p:nvSpPr>
          <p:spPr>
            <a:xfrm>
              <a:off x="6876144" y="3077029"/>
              <a:ext cx="1190171" cy="1190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7" name="组合 186"/>
            <p:cNvGrpSpPr/>
            <p:nvPr/>
          </p:nvGrpSpPr>
          <p:grpSpPr>
            <a:xfrm>
              <a:off x="7174286" y="3375170"/>
              <a:ext cx="593886" cy="593888"/>
              <a:chOff x="7591425" y="1839912"/>
              <a:chExt cx="381000" cy="381000"/>
            </a:xfrm>
          </p:grpSpPr>
          <p:sp>
            <p:nvSpPr>
              <p:cNvPr id="188" name="Oval 37"/>
              <p:cNvSpPr>
                <a:spLocks noChangeArrowheads="1"/>
              </p:cNvSpPr>
              <p:nvPr/>
            </p:nvSpPr>
            <p:spPr bwMode="auto">
              <a:xfrm>
                <a:off x="7591425" y="1839912"/>
                <a:ext cx="381000" cy="381000"/>
              </a:xfrm>
              <a:prstGeom prst="ellipse">
                <a:avLst/>
              </a:pr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38"/>
              <p:cNvSpPr>
                <a:spLocks/>
              </p:cNvSpPr>
              <p:nvPr/>
            </p:nvSpPr>
            <p:spPr bwMode="auto">
              <a:xfrm>
                <a:off x="7781925" y="1887537"/>
                <a:ext cx="79375" cy="222250"/>
              </a:xfrm>
              <a:custGeom>
                <a:avLst/>
                <a:gdLst>
                  <a:gd name="T0" fmla="*/ 0 w 50"/>
                  <a:gd name="T1" fmla="*/ 0 h 140"/>
                  <a:gd name="T2" fmla="*/ 0 w 50"/>
                  <a:gd name="T3" fmla="*/ 90 h 140"/>
                  <a:gd name="T4" fmla="*/ 50 w 50"/>
                  <a:gd name="T5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140">
                    <a:moveTo>
                      <a:pt x="0" y="0"/>
                    </a:moveTo>
                    <a:lnTo>
                      <a:pt x="0" y="90"/>
                    </a:lnTo>
                    <a:lnTo>
                      <a:pt x="50" y="140"/>
                    </a:ln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9049659" y="1389211"/>
            <a:ext cx="2344057" cy="2877989"/>
            <a:chOff x="9049659" y="1389211"/>
            <a:chExt cx="2344057" cy="2877989"/>
          </a:xfrm>
        </p:grpSpPr>
        <p:sp>
          <p:nvSpPr>
            <p:cNvPr id="184" name="矩形 183"/>
            <p:cNvSpPr/>
            <p:nvPr/>
          </p:nvSpPr>
          <p:spPr>
            <a:xfrm>
              <a:off x="9049659" y="1870341"/>
              <a:ext cx="2344057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11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consectetur adipisicing elit, sed eiusmod tempor incididunt ut labore et dolore magna aliqua.  enim ad minim veniam.</a:t>
              </a:r>
            </a:p>
          </p:txBody>
        </p:sp>
        <p:sp>
          <p:nvSpPr>
            <p:cNvPr id="185" name="矩形 184"/>
            <p:cNvSpPr/>
            <p:nvPr/>
          </p:nvSpPr>
          <p:spPr>
            <a:xfrm>
              <a:off x="9049659" y="1389211"/>
              <a:ext cx="234405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20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KEY WORD</a:t>
              </a:r>
            </a:p>
          </p:txBody>
        </p:sp>
        <p:sp>
          <p:nvSpPr>
            <p:cNvPr id="186" name="椭圆 185"/>
            <p:cNvSpPr/>
            <p:nvPr/>
          </p:nvSpPr>
          <p:spPr>
            <a:xfrm>
              <a:off x="9626602" y="3077029"/>
              <a:ext cx="1190171" cy="1190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Freeform 51"/>
            <p:cNvSpPr>
              <a:spLocks/>
            </p:cNvSpPr>
            <p:nvPr/>
          </p:nvSpPr>
          <p:spPr bwMode="auto">
            <a:xfrm>
              <a:off x="9924744" y="3390017"/>
              <a:ext cx="593886" cy="564194"/>
            </a:xfrm>
            <a:custGeom>
              <a:avLst/>
              <a:gdLst>
                <a:gd name="T0" fmla="*/ 154 w 240"/>
                <a:gd name="T1" fmla="*/ 78 h 228"/>
                <a:gd name="T2" fmla="*/ 120 w 240"/>
                <a:gd name="T3" fmla="*/ 0 h 228"/>
                <a:gd name="T4" fmla="*/ 86 w 240"/>
                <a:gd name="T5" fmla="*/ 78 h 228"/>
                <a:gd name="T6" fmla="*/ 0 w 240"/>
                <a:gd name="T7" fmla="*/ 86 h 228"/>
                <a:gd name="T8" fmla="*/ 66 w 240"/>
                <a:gd name="T9" fmla="*/ 142 h 228"/>
                <a:gd name="T10" fmla="*/ 46 w 240"/>
                <a:gd name="T11" fmla="*/ 228 h 228"/>
                <a:gd name="T12" fmla="*/ 120 w 240"/>
                <a:gd name="T13" fmla="*/ 182 h 228"/>
                <a:gd name="T14" fmla="*/ 194 w 240"/>
                <a:gd name="T15" fmla="*/ 228 h 228"/>
                <a:gd name="T16" fmla="*/ 174 w 240"/>
                <a:gd name="T17" fmla="*/ 142 h 228"/>
                <a:gd name="T18" fmla="*/ 240 w 240"/>
                <a:gd name="T19" fmla="*/ 86 h 228"/>
                <a:gd name="T20" fmla="*/ 154 w 240"/>
                <a:gd name="T21" fmla="*/ 7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228">
                  <a:moveTo>
                    <a:pt x="154" y="78"/>
                  </a:moveTo>
                  <a:lnTo>
                    <a:pt x="120" y="0"/>
                  </a:lnTo>
                  <a:lnTo>
                    <a:pt x="86" y="78"/>
                  </a:lnTo>
                  <a:lnTo>
                    <a:pt x="0" y="86"/>
                  </a:lnTo>
                  <a:lnTo>
                    <a:pt x="66" y="142"/>
                  </a:lnTo>
                  <a:lnTo>
                    <a:pt x="46" y="228"/>
                  </a:lnTo>
                  <a:lnTo>
                    <a:pt x="120" y="182"/>
                  </a:lnTo>
                  <a:lnTo>
                    <a:pt x="194" y="228"/>
                  </a:lnTo>
                  <a:lnTo>
                    <a:pt x="174" y="142"/>
                  </a:lnTo>
                  <a:lnTo>
                    <a:pt x="240" y="86"/>
                  </a:lnTo>
                  <a:lnTo>
                    <a:pt x="154" y="78"/>
                  </a:lnTo>
                  <a:close/>
                </a:path>
              </a:pathLst>
            </a:custGeom>
            <a:noFill/>
            <a:ln w="25400" cap="rnd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798285" y="3077029"/>
            <a:ext cx="2344057" cy="2973590"/>
            <a:chOff x="798285" y="3077029"/>
            <a:chExt cx="2344057" cy="2973590"/>
          </a:xfrm>
        </p:grpSpPr>
        <p:sp>
          <p:nvSpPr>
            <p:cNvPr id="175" name="矩形 174"/>
            <p:cNvSpPr/>
            <p:nvPr/>
          </p:nvSpPr>
          <p:spPr>
            <a:xfrm>
              <a:off x="798285" y="5078045"/>
              <a:ext cx="2344057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11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consectetur adipisicing elit, sed eiusmod tempor incididunt ut labore et dolore magna aliqua.  enim ad minim veniam.</a:t>
              </a:r>
            </a:p>
          </p:txBody>
        </p:sp>
        <p:sp>
          <p:nvSpPr>
            <p:cNvPr id="176" name="矩形 175"/>
            <p:cNvSpPr/>
            <p:nvPr/>
          </p:nvSpPr>
          <p:spPr>
            <a:xfrm>
              <a:off x="798285" y="4596915"/>
              <a:ext cx="234405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20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KEY WORD</a:t>
              </a:r>
            </a:p>
          </p:txBody>
        </p:sp>
        <p:sp>
          <p:nvSpPr>
            <p:cNvPr id="177" name="椭圆 176"/>
            <p:cNvSpPr/>
            <p:nvPr/>
          </p:nvSpPr>
          <p:spPr>
            <a:xfrm>
              <a:off x="1375228" y="3077029"/>
              <a:ext cx="1190171" cy="119017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1" name="组合 190"/>
            <p:cNvGrpSpPr/>
            <p:nvPr/>
          </p:nvGrpSpPr>
          <p:grpSpPr>
            <a:xfrm>
              <a:off x="1673370" y="3434560"/>
              <a:ext cx="593886" cy="475109"/>
              <a:chOff x="5341938" y="6076950"/>
              <a:chExt cx="381000" cy="304800"/>
            </a:xfrm>
          </p:grpSpPr>
          <p:sp>
            <p:nvSpPr>
              <p:cNvPr id="192" name="Freeform 81"/>
              <p:cNvSpPr>
                <a:spLocks/>
              </p:cNvSpPr>
              <p:nvPr/>
            </p:nvSpPr>
            <p:spPr bwMode="auto">
              <a:xfrm>
                <a:off x="5341938" y="6076950"/>
                <a:ext cx="381000" cy="139700"/>
              </a:xfrm>
              <a:custGeom>
                <a:avLst/>
                <a:gdLst>
                  <a:gd name="T0" fmla="*/ 240 w 240"/>
                  <a:gd name="T1" fmla="*/ 88 h 88"/>
                  <a:gd name="T2" fmla="*/ 120 w 240"/>
                  <a:gd name="T3" fmla="*/ 0 h 88"/>
                  <a:gd name="T4" fmla="*/ 0 w 240"/>
                  <a:gd name="T5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0" h="88">
                    <a:moveTo>
                      <a:pt x="240" y="88"/>
                    </a:moveTo>
                    <a:lnTo>
                      <a:pt x="120" y="0"/>
                    </a:lnTo>
                    <a:lnTo>
                      <a:pt x="0" y="88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82"/>
              <p:cNvSpPr>
                <a:spLocks/>
              </p:cNvSpPr>
              <p:nvPr/>
            </p:nvSpPr>
            <p:spPr bwMode="auto">
              <a:xfrm>
                <a:off x="5386388" y="6181725"/>
                <a:ext cx="292100" cy="200025"/>
              </a:xfrm>
              <a:custGeom>
                <a:avLst/>
                <a:gdLst>
                  <a:gd name="T0" fmla="*/ 184 w 184"/>
                  <a:gd name="T1" fmla="*/ 0 h 126"/>
                  <a:gd name="T2" fmla="*/ 184 w 184"/>
                  <a:gd name="T3" fmla="*/ 126 h 126"/>
                  <a:gd name="T4" fmla="*/ 118 w 184"/>
                  <a:gd name="T5" fmla="*/ 126 h 126"/>
                  <a:gd name="T6" fmla="*/ 118 w 184"/>
                  <a:gd name="T7" fmla="*/ 42 h 126"/>
                  <a:gd name="T8" fmla="*/ 66 w 184"/>
                  <a:gd name="T9" fmla="*/ 42 h 126"/>
                  <a:gd name="T10" fmla="*/ 66 w 184"/>
                  <a:gd name="T11" fmla="*/ 126 h 126"/>
                  <a:gd name="T12" fmla="*/ 0 w 184"/>
                  <a:gd name="T13" fmla="*/ 126 h 126"/>
                  <a:gd name="T14" fmla="*/ 0 w 184"/>
                  <a:gd name="T15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4" h="126">
                    <a:moveTo>
                      <a:pt x="184" y="0"/>
                    </a:moveTo>
                    <a:lnTo>
                      <a:pt x="184" y="126"/>
                    </a:lnTo>
                    <a:lnTo>
                      <a:pt x="118" y="126"/>
                    </a:lnTo>
                    <a:lnTo>
                      <a:pt x="118" y="42"/>
                    </a:lnTo>
                    <a:lnTo>
                      <a:pt x="66" y="42"/>
                    </a:lnTo>
                    <a:lnTo>
                      <a:pt x="66" y="126"/>
                    </a:lnTo>
                    <a:lnTo>
                      <a:pt x="0" y="126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3548743" y="1389211"/>
            <a:ext cx="2344057" cy="2877989"/>
            <a:chOff x="3548743" y="1389211"/>
            <a:chExt cx="2344057" cy="2877989"/>
          </a:xfrm>
        </p:grpSpPr>
        <p:sp>
          <p:nvSpPr>
            <p:cNvPr id="178" name="矩形 177"/>
            <p:cNvSpPr/>
            <p:nvPr/>
          </p:nvSpPr>
          <p:spPr>
            <a:xfrm>
              <a:off x="3548743" y="1870341"/>
              <a:ext cx="2344057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consectetur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adipisicing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elit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,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sed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eiusmod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tempor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incididunt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ut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labore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et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dolore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magna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aliqua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. 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enim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ad minim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veniam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.</a:t>
              </a:r>
            </a:p>
          </p:txBody>
        </p:sp>
        <p:sp>
          <p:nvSpPr>
            <p:cNvPr id="179" name="矩形 178"/>
            <p:cNvSpPr/>
            <p:nvPr/>
          </p:nvSpPr>
          <p:spPr>
            <a:xfrm>
              <a:off x="3548743" y="1389211"/>
              <a:ext cx="234405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20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KEY WORD</a:t>
              </a:r>
            </a:p>
          </p:txBody>
        </p:sp>
        <p:sp>
          <p:nvSpPr>
            <p:cNvPr id="180" name="椭圆 179"/>
            <p:cNvSpPr/>
            <p:nvPr/>
          </p:nvSpPr>
          <p:spPr>
            <a:xfrm>
              <a:off x="4125686" y="3077029"/>
              <a:ext cx="1190171" cy="1190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4" name="组合 193"/>
            <p:cNvGrpSpPr/>
            <p:nvPr/>
          </p:nvGrpSpPr>
          <p:grpSpPr>
            <a:xfrm>
              <a:off x="4465895" y="3375170"/>
              <a:ext cx="509753" cy="593888"/>
              <a:chOff x="6491288" y="6051550"/>
              <a:chExt cx="327025" cy="381000"/>
            </a:xfrm>
          </p:grpSpPr>
          <p:sp>
            <p:nvSpPr>
              <p:cNvPr id="195" name="Oval 83"/>
              <p:cNvSpPr>
                <a:spLocks noChangeArrowheads="1"/>
              </p:cNvSpPr>
              <p:nvPr/>
            </p:nvSpPr>
            <p:spPr bwMode="auto">
              <a:xfrm>
                <a:off x="6719888" y="6051550"/>
                <a:ext cx="98425" cy="98425"/>
              </a:xfrm>
              <a:prstGeom prst="ellipse">
                <a:avLst/>
              </a:pr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Oval 84"/>
              <p:cNvSpPr>
                <a:spLocks noChangeArrowheads="1"/>
              </p:cNvSpPr>
              <p:nvPr/>
            </p:nvSpPr>
            <p:spPr bwMode="auto">
              <a:xfrm>
                <a:off x="6491288" y="6191250"/>
                <a:ext cx="101600" cy="98425"/>
              </a:xfrm>
              <a:prstGeom prst="ellipse">
                <a:avLst/>
              </a:pr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Oval 85"/>
              <p:cNvSpPr>
                <a:spLocks noChangeArrowheads="1"/>
              </p:cNvSpPr>
              <p:nvPr/>
            </p:nvSpPr>
            <p:spPr bwMode="auto">
              <a:xfrm>
                <a:off x="6719888" y="6330950"/>
                <a:ext cx="98425" cy="101600"/>
              </a:xfrm>
              <a:prstGeom prst="ellipse">
                <a:avLst/>
              </a:pr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Line 86"/>
              <p:cNvSpPr>
                <a:spLocks noChangeShapeType="1"/>
              </p:cNvSpPr>
              <p:nvPr/>
            </p:nvSpPr>
            <p:spPr bwMode="auto">
              <a:xfrm>
                <a:off x="6583363" y="6267450"/>
                <a:ext cx="142875" cy="88900"/>
              </a:xfrm>
              <a:prstGeom prst="line">
                <a:avLst/>
              </a:pr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Line 87"/>
              <p:cNvSpPr>
                <a:spLocks noChangeShapeType="1"/>
              </p:cNvSpPr>
              <p:nvPr/>
            </p:nvSpPr>
            <p:spPr bwMode="auto">
              <a:xfrm flipV="1">
                <a:off x="6583363" y="6130925"/>
                <a:ext cx="142875" cy="82550"/>
              </a:xfrm>
              <a:prstGeom prst="line">
                <a:avLst/>
              </a:pr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" name="e7d195523061f1c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 hidden="1">
            <a:extLst>
              <a:ext uri="{FF2B5EF4-FFF2-40B4-BE49-F238E27FC236}">
                <a16:creationId xmlns:a16="http://schemas.microsoft.com/office/drawing/2014/main" xmlns="" id="{35B55B55-FE80-4BCA-AF19-4002D847E7A0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e7d195523061f1c0dc554706afe4c72a60a25314cbaece805811E654B44695D34D35691164BB3D154CCFD5D798F6FEAD99EAA8F1ADC3D4AFA5BC9ED0BB3A4B45073A038AC38E89AB54D31AA59602B9F11A29459BC811AFFF45A9C39052ACBA38F2F7DC04F22EB0CC6C7365DCE581D124AF00D71D0DBC7A3A2E054C90205733772EEA43437BE5B476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5667407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4908015" y="375985"/>
            <a:ext cx="23759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 WORD</a:t>
            </a:r>
          </a:p>
        </p:txBody>
      </p:sp>
      <p:cxnSp>
        <p:nvCxnSpPr>
          <p:cNvPr id="3" name="直接连接符 2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CxnSpPr/>
          <p:nvPr/>
        </p:nvCxnSpPr>
        <p:spPr>
          <a:xfrm flipV="1">
            <a:off x="0" y="3657600"/>
            <a:ext cx="9626601" cy="14515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9049659" y="1389211"/>
            <a:ext cx="2344057" cy="2877989"/>
            <a:chOff x="9049659" y="1389211"/>
            <a:chExt cx="2344057" cy="2877989"/>
          </a:xfrm>
        </p:grpSpPr>
        <p:sp>
          <p:nvSpPr>
            <p:cNvPr id="13" name="矩形 12"/>
            <p:cNvSpPr/>
            <p:nvPr/>
          </p:nvSpPr>
          <p:spPr>
            <a:xfrm>
              <a:off x="9049659" y="1870341"/>
              <a:ext cx="2344057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11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consectetur adipisicing elit, sed eiusmod tempor incididunt ut labore et dolore magna aliqua.  enim ad minim veniam.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9049659" y="1389211"/>
              <a:ext cx="234405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20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KEY WORD</a:t>
              </a:r>
            </a:p>
          </p:txBody>
        </p:sp>
        <p:sp>
          <p:nvSpPr>
            <p:cNvPr id="15" name="椭圆 14"/>
            <p:cNvSpPr/>
            <p:nvPr/>
          </p:nvSpPr>
          <p:spPr>
            <a:xfrm>
              <a:off x="9626602" y="3077029"/>
              <a:ext cx="1190171" cy="119017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9954438" y="3375170"/>
              <a:ext cx="534497" cy="593888"/>
              <a:chOff x="9859963" y="1839912"/>
              <a:chExt cx="342900" cy="381000"/>
            </a:xfrm>
          </p:grpSpPr>
          <p:sp>
            <p:nvSpPr>
              <p:cNvPr id="17" name="Freeform 42"/>
              <p:cNvSpPr>
                <a:spLocks/>
              </p:cNvSpPr>
              <p:nvPr/>
            </p:nvSpPr>
            <p:spPr bwMode="auto">
              <a:xfrm>
                <a:off x="9859963" y="2144712"/>
                <a:ext cx="342900" cy="76200"/>
              </a:xfrm>
              <a:custGeom>
                <a:avLst/>
                <a:gdLst>
                  <a:gd name="T0" fmla="*/ 216 w 216"/>
                  <a:gd name="T1" fmla="*/ 0 h 48"/>
                  <a:gd name="T2" fmla="*/ 216 w 216"/>
                  <a:gd name="T3" fmla="*/ 48 h 48"/>
                  <a:gd name="T4" fmla="*/ 0 w 216"/>
                  <a:gd name="T5" fmla="*/ 48 h 48"/>
                  <a:gd name="T6" fmla="*/ 0 w 216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" h="48">
                    <a:moveTo>
                      <a:pt x="216" y="0"/>
                    </a:moveTo>
                    <a:lnTo>
                      <a:pt x="216" y="48"/>
                    </a:lnTo>
                    <a:lnTo>
                      <a:pt x="0" y="48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43"/>
              <p:cNvSpPr>
                <a:spLocks/>
              </p:cNvSpPr>
              <p:nvPr/>
            </p:nvSpPr>
            <p:spPr bwMode="auto">
              <a:xfrm>
                <a:off x="9932988" y="2046287"/>
                <a:ext cx="196850" cy="98425"/>
              </a:xfrm>
              <a:custGeom>
                <a:avLst/>
                <a:gdLst>
                  <a:gd name="T0" fmla="*/ 0 w 124"/>
                  <a:gd name="T1" fmla="*/ 0 h 62"/>
                  <a:gd name="T2" fmla="*/ 62 w 124"/>
                  <a:gd name="T3" fmla="*/ 62 h 62"/>
                  <a:gd name="T4" fmla="*/ 124 w 124"/>
                  <a:gd name="T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4" h="62">
                    <a:moveTo>
                      <a:pt x="0" y="0"/>
                    </a:moveTo>
                    <a:lnTo>
                      <a:pt x="62" y="62"/>
                    </a:lnTo>
                    <a:lnTo>
                      <a:pt x="124" y="0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Line 44"/>
              <p:cNvSpPr>
                <a:spLocks noChangeShapeType="1"/>
              </p:cNvSpPr>
              <p:nvPr/>
            </p:nvSpPr>
            <p:spPr bwMode="auto">
              <a:xfrm>
                <a:off x="10031413" y="1839912"/>
                <a:ext cx="0" cy="304800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6" name="组合 25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6299201" y="3077029"/>
            <a:ext cx="2344057" cy="2973590"/>
            <a:chOff x="6299201" y="3077029"/>
            <a:chExt cx="2344057" cy="2973590"/>
          </a:xfrm>
        </p:grpSpPr>
        <p:sp>
          <p:nvSpPr>
            <p:cNvPr id="10" name="矩形 9"/>
            <p:cNvSpPr/>
            <p:nvPr/>
          </p:nvSpPr>
          <p:spPr>
            <a:xfrm>
              <a:off x="6299201" y="5078045"/>
              <a:ext cx="2344057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11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consectetur adipisicing elit, sed eiusmod tempor incididunt ut labore et dolore magna aliqua.  enim ad minim veniam.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6299201" y="4596915"/>
              <a:ext cx="234405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20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KEY WORD</a:t>
              </a:r>
            </a:p>
          </p:txBody>
        </p:sp>
        <p:sp>
          <p:nvSpPr>
            <p:cNvPr id="12" name="椭圆 11"/>
            <p:cNvSpPr/>
            <p:nvPr/>
          </p:nvSpPr>
          <p:spPr>
            <a:xfrm>
              <a:off x="6876144" y="3077029"/>
              <a:ext cx="1190171" cy="1190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Freeform 88"/>
            <p:cNvSpPr>
              <a:spLocks noEditPoints="1"/>
            </p:cNvSpPr>
            <p:nvPr/>
          </p:nvSpPr>
          <p:spPr bwMode="auto">
            <a:xfrm>
              <a:off x="7293063" y="3375170"/>
              <a:ext cx="356332" cy="593888"/>
            </a:xfrm>
            <a:custGeom>
              <a:avLst/>
              <a:gdLst>
                <a:gd name="T0" fmla="*/ 36 w 72"/>
                <a:gd name="T1" fmla="*/ 0 h 120"/>
                <a:gd name="T2" fmla="*/ 0 w 72"/>
                <a:gd name="T3" fmla="*/ 36 h 120"/>
                <a:gd name="T4" fmla="*/ 0 w 72"/>
                <a:gd name="T5" fmla="*/ 84 h 120"/>
                <a:gd name="T6" fmla="*/ 36 w 72"/>
                <a:gd name="T7" fmla="*/ 120 h 120"/>
                <a:gd name="T8" fmla="*/ 72 w 72"/>
                <a:gd name="T9" fmla="*/ 84 h 120"/>
                <a:gd name="T10" fmla="*/ 72 w 72"/>
                <a:gd name="T11" fmla="*/ 36 h 120"/>
                <a:gd name="T12" fmla="*/ 36 w 72"/>
                <a:gd name="T13" fmla="*/ 0 h 120"/>
                <a:gd name="T14" fmla="*/ 43 w 72"/>
                <a:gd name="T15" fmla="*/ 41 h 120"/>
                <a:gd name="T16" fmla="*/ 37 w 72"/>
                <a:gd name="T17" fmla="*/ 47 h 120"/>
                <a:gd name="T18" fmla="*/ 31 w 72"/>
                <a:gd name="T19" fmla="*/ 41 h 120"/>
                <a:gd name="T20" fmla="*/ 31 w 72"/>
                <a:gd name="T21" fmla="*/ 29 h 120"/>
                <a:gd name="T22" fmla="*/ 37 w 72"/>
                <a:gd name="T23" fmla="*/ 23 h 120"/>
                <a:gd name="T24" fmla="*/ 43 w 72"/>
                <a:gd name="T25" fmla="*/ 29 h 120"/>
                <a:gd name="T26" fmla="*/ 43 w 72"/>
                <a:gd name="T27" fmla="*/ 4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120">
                  <a:moveTo>
                    <a:pt x="36" y="0"/>
                  </a:moveTo>
                  <a:cubicBezTo>
                    <a:pt x="17" y="0"/>
                    <a:pt x="0" y="16"/>
                    <a:pt x="0" y="36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104"/>
                    <a:pt x="17" y="120"/>
                    <a:pt x="36" y="120"/>
                  </a:cubicBezTo>
                  <a:cubicBezTo>
                    <a:pt x="56" y="120"/>
                    <a:pt x="72" y="104"/>
                    <a:pt x="72" y="84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lose/>
                  <a:moveTo>
                    <a:pt x="43" y="41"/>
                  </a:moveTo>
                  <a:cubicBezTo>
                    <a:pt x="43" y="44"/>
                    <a:pt x="40" y="47"/>
                    <a:pt x="37" y="47"/>
                  </a:cubicBezTo>
                  <a:cubicBezTo>
                    <a:pt x="34" y="47"/>
                    <a:pt x="31" y="44"/>
                    <a:pt x="31" y="41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5"/>
                    <a:pt x="34" y="23"/>
                    <a:pt x="37" y="23"/>
                  </a:cubicBezTo>
                  <a:cubicBezTo>
                    <a:pt x="40" y="23"/>
                    <a:pt x="43" y="25"/>
                    <a:pt x="43" y="29"/>
                  </a:cubicBezTo>
                  <a:lnTo>
                    <a:pt x="43" y="41"/>
                  </a:lnTo>
                  <a:close/>
                </a:path>
              </a:pathLst>
            </a:custGeom>
            <a:noFill/>
            <a:ln w="25400" cap="rnd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3548743" y="1389211"/>
            <a:ext cx="2344057" cy="2877989"/>
            <a:chOff x="3548743" y="1389211"/>
            <a:chExt cx="2344057" cy="2877989"/>
          </a:xfrm>
        </p:grpSpPr>
        <p:sp>
          <p:nvSpPr>
            <p:cNvPr id="7" name="矩形 6"/>
            <p:cNvSpPr/>
            <p:nvPr/>
          </p:nvSpPr>
          <p:spPr>
            <a:xfrm>
              <a:off x="3548743" y="1870341"/>
              <a:ext cx="2344057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11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consectetur adipisicing elit, sed eiusmod tempor incididunt ut labore et dolore magna aliqua.  enim ad minim veniam.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3548743" y="1389211"/>
              <a:ext cx="234405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20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KEY WORD</a:t>
              </a:r>
            </a:p>
          </p:txBody>
        </p:sp>
        <p:sp>
          <p:nvSpPr>
            <p:cNvPr id="9" name="椭圆 8"/>
            <p:cNvSpPr/>
            <p:nvPr/>
          </p:nvSpPr>
          <p:spPr>
            <a:xfrm>
              <a:off x="4125686" y="3077029"/>
              <a:ext cx="1190171" cy="1190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95"/>
            <p:cNvSpPr>
              <a:spLocks/>
            </p:cNvSpPr>
            <p:nvPr/>
          </p:nvSpPr>
          <p:spPr bwMode="auto">
            <a:xfrm>
              <a:off x="4423828" y="3375170"/>
              <a:ext cx="593886" cy="593888"/>
            </a:xfrm>
            <a:custGeom>
              <a:avLst/>
              <a:gdLst>
                <a:gd name="T0" fmla="*/ 134 w 240"/>
                <a:gd name="T1" fmla="*/ 240 h 240"/>
                <a:gd name="T2" fmla="*/ 240 w 240"/>
                <a:gd name="T3" fmla="*/ 0 h 240"/>
                <a:gd name="T4" fmla="*/ 0 w 240"/>
                <a:gd name="T5" fmla="*/ 106 h 240"/>
                <a:gd name="T6" fmla="*/ 118 w 240"/>
                <a:gd name="T7" fmla="*/ 122 h 240"/>
                <a:gd name="T8" fmla="*/ 134 w 240"/>
                <a:gd name="T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0">
                  <a:moveTo>
                    <a:pt x="134" y="240"/>
                  </a:moveTo>
                  <a:lnTo>
                    <a:pt x="240" y="0"/>
                  </a:lnTo>
                  <a:lnTo>
                    <a:pt x="0" y="106"/>
                  </a:lnTo>
                  <a:lnTo>
                    <a:pt x="118" y="122"/>
                  </a:lnTo>
                  <a:lnTo>
                    <a:pt x="134" y="240"/>
                  </a:lnTo>
                  <a:close/>
                </a:path>
              </a:pathLst>
            </a:custGeom>
            <a:noFill/>
            <a:ln w="25400" cap="rnd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798285" y="3077029"/>
            <a:ext cx="2344057" cy="2973590"/>
            <a:chOff x="798285" y="3077029"/>
            <a:chExt cx="2344057" cy="2973590"/>
          </a:xfrm>
        </p:grpSpPr>
        <p:sp>
          <p:nvSpPr>
            <p:cNvPr id="4" name="矩形 3"/>
            <p:cNvSpPr/>
            <p:nvPr/>
          </p:nvSpPr>
          <p:spPr>
            <a:xfrm>
              <a:off x="798285" y="5078045"/>
              <a:ext cx="2344057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11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consectetur adipisicing elit, sed eiusmod tempor incididunt ut labore et dolore magna aliqua.  enim ad minim veniam.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798285" y="4596915"/>
              <a:ext cx="234405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KEY WORD</a:t>
              </a:r>
            </a:p>
          </p:txBody>
        </p:sp>
        <p:sp>
          <p:nvSpPr>
            <p:cNvPr id="6" name="椭圆 5"/>
            <p:cNvSpPr/>
            <p:nvPr/>
          </p:nvSpPr>
          <p:spPr>
            <a:xfrm>
              <a:off x="1375228" y="3077029"/>
              <a:ext cx="1190171" cy="1190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673370" y="3437034"/>
              <a:ext cx="593886" cy="470161"/>
              <a:chOff x="7591425" y="4687888"/>
              <a:chExt cx="381000" cy="301625"/>
            </a:xfrm>
          </p:grpSpPr>
          <p:sp>
            <p:nvSpPr>
              <p:cNvPr id="23" name="Freeform 113"/>
              <p:cNvSpPr>
                <a:spLocks/>
              </p:cNvSpPr>
              <p:nvPr/>
            </p:nvSpPr>
            <p:spPr bwMode="auto">
              <a:xfrm>
                <a:off x="7591425" y="4687888"/>
                <a:ext cx="361950" cy="301625"/>
              </a:xfrm>
              <a:custGeom>
                <a:avLst/>
                <a:gdLst>
                  <a:gd name="T0" fmla="*/ 67 w 114"/>
                  <a:gd name="T1" fmla="*/ 88 h 95"/>
                  <a:gd name="T2" fmla="*/ 57 w 114"/>
                  <a:gd name="T3" fmla="*/ 88 h 95"/>
                  <a:gd name="T4" fmla="*/ 37 w 114"/>
                  <a:gd name="T5" fmla="*/ 86 h 95"/>
                  <a:gd name="T6" fmla="*/ 19 w 114"/>
                  <a:gd name="T7" fmla="*/ 94 h 95"/>
                  <a:gd name="T8" fmla="*/ 21 w 114"/>
                  <a:gd name="T9" fmla="*/ 79 h 95"/>
                  <a:gd name="T10" fmla="*/ 0 w 114"/>
                  <a:gd name="T11" fmla="*/ 44 h 95"/>
                  <a:gd name="T12" fmla="*/ 57 w 114"/>
                  <a:gd name="T13" fmla="*/ 0 h 95"/>
                  <a:gd name="T14" fmla="*/ 114 w 114"/>
                  <a:gd name="T15" fmla="*/ 4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95">
                    <a:moveTo>
                      <a:pt x="67" y="88"/>
                    </a:moveTo>
                    <a:cubicBezTo>
                      <a:pt x="64" y="88"/>
                      <a:pt x="60" y="88"/>
                      <a:pt x="57" y="88"/>
                    </a:cubicBezTo>
                    <a:cubicBezTo>
                      <a:pt x="51" y="88"/>
                      <a:pt x="42" y="87"/>
                      <a:pt x="37" y="86"/>
                    </a:cubicBezTo>
                    <a:cubicBezTo>
                      <a:pt x="33" y="85"/>
                      <a:pt x="29" y="95"/>
                      <a:pt x="19" y="94"/>
                    </a:cubicBezTo>
                    <a:cubicBezTo>
                      <a:pt x="19" y="94"/>
                      <a:pt x="28" y="82"/>
                      <a:pt x="21" y="79"/>
                    </a:cubicBezTo>
                    <a:cubicBezTo>
                      <a:pt x="8" y="71"/>
                      <a:pt x="0" y="58"/>
                      <a:pt x="0" y="44"/>
                    </a:cubicBezTo>
                    <a:cubicBezTo>
                      <a:pt x="0" y="20"/>
                      <a:pt x="26" y="0"/>
                      <a:pt x="57" y="0"/>
                    </a:cubicBezTo>
                    <a:cubicBezTo>
                      <a:pt x="89" y="0"/>
                      <a:pt x="114" y="20"/>
                      <a:pt x="114" y="44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14"/>
              <p:cNvSpPr>
                <a:spLocks/>
              </p:cNvSpPr>
              <p:nvPr/>
            </p:nvSpPr>
            <p:spPr bwMode="auto">
              <a:xfrm>
                <a:off x="7731125" y="4786313"/>
                <a:ext cx="241300" cy="203200"/>
              </a:xfrm>
              <a:custGeom>
                <a:avLst/>
                <a:gdLst>
                  <a:gd name="T0" fmla="*/ 0 w 76"/>
                  <a:gd name="T1" fmla="*/ 30 h 64"/>
                  <a:gd name="T2" fmla="*/ 38 w 76"/>
                  <a:gd name="T3" fmla="*/ 59 h 64"/>
                  <a:gd name="T4" fmla="*/ 52 w 76"/>
                  <a:gd name="T5" fmla="*/ 58 h 64"/>
                  <a:gd name="T6" fmla="*/ 64 w 76"/>
                  <a:gd name="T7" fmla="*/ 63 h 64"/>
                  <a:gd name="T8" fmla="*/ 62 w 76"/>
                  <a:gd name="T9" fmla="*/ 53 h 64"/>
                  <a:gd name="T10" fmla="*/ 76 w 76"/>
                  <a:gd name="T11" fmla="*/ 30 h 64"/>
                  <a:gd name="T12" fmla="*/ 38 w 76"/>
                  <a:gd name="T13" fmla="*/ 0 h 64"/>
                  <a:gd name="T14" fmla="*/ 0 w 76"/>
                  <a:gd name="T15" fmla="*/ 3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64">
                    <a:moveTo>
                      <a:pt x="0" y="30"/>
                    </a:moveTo>
                    <a:cubicBezTo>
                      <a:pt x="0" y="46"/>
                      <a:pt x="17" y="59"/>
                      <a:pt x="38" y="59"/>
                    </a:cubicBezTo>
                    <a:cubicBezTo>
                      <a:pt x="42" y="59"/>
                      <a:pt x="48" y="58"/>
                      <a:pt x="52" y="58"/>
                    </a:cubicBezTo>
                    <a:cubicBezTo>
                      <a:pt x="54" y="57"/>
                      <a:pt x="57" y="64"/>
                      <a:pt x="64" y="63"/>
                    </a:cubicBezTo>
                    <a:cubicBezTo>
                      <a:pt x="64" y="63"/>
                      <a:pt x="58" y="55"/>
                      <a:pt x="62" y="53"/>
                    </a:cubicBezTo>
                    <a:cubicBezTo>
                      <a:pt x="71" y="47"/>
                      <a:pt x="76" y="39"/>
                      <a:pt x="76" y="30"/>
                    </a:cubicBezTo>
                    <a:cubicBezTo>
                      <a:pt x="76" y="13"/>
                      <a:pt x="59" y="0"/>
                      <a:pt x="38" y="0"/>
                    </a:cubicBezTo>
                    <a:cubicBezTo>
                      <a:pt x="17" y="0"/>
                      <a:pt x="0" y="13"/>
                      <a:pt x="0" y="30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8" name="e7d195523061f1c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 hidden="1">
            <a:extLst>
              <a:ext uri="{FF2B5EF4-FFF2-40B4-BE49-F238E27FC236}">
                <a16:creationId xmlns:a16="http://schemas.microsoft.com/office/drawing/2014/main" xmlns="" id="{6E803903-4D19-4880-8D06-F39801066796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e7d195523061f1c0dc554706afe4c72a60a25314cbaece805811E654B44695D34D35691164BB3D154CCFD5D798F6FEAD99EAA8F1ADC3D4AFA5BC9ED0BB3A4B45073A038AC38E89AB54D31AA59602B9F11A29459BC811AFFF45A9C39052ACBA38F2F7DC04F22EB0CC6C7365DCE581D124AF00D71D0DBC7A3A2E054C90205733772EEA43437BE5B476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694167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4908015" y="375985"/>
            <a:ext cx="23759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 WORD</a:t>
            </a:r>
          </a:p>
        </p:txBody>
      </p:sp>
      <p:graphicFrame>
        <p:nvGraphicFramePr>
          <p:cNvPr id="4" name="表格 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487775"/>
              </p:ext>
            </p:extLst>
          </p:nvPr>
        </p:nvGraphicFramePr>
        <p:xfrm>
          <a:off x="550863" y="1449389"/>
          <a:ext cx="11125200" cy="4670770"/>
        </p:xfrm>
        <a:graphic>
          <a:graphicData uri="http://schemas.openxmlformats.org/drawingml/2006/table">
            <a:tbl>
              <a:tblPr firstRow="1" bandRow="1"/>
              <a:tblGrid>
                <a:gridCol w="22250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250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250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250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22504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959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" altLang="zh-CN" dirty="0"/>
                        <a:t>Small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dirty="0"/>
                        <a:t>Medium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dirty="0"/>
                        <a:t>Normal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dirty="0"/>
                        <a:t>Business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dirty="0"/>
                        <a:t>Limited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76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100Mbps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100Mbps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100Mbps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100Mbps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100Mbps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76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Email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Email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Email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Email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Email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676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Free Phone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Free Phone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Free Phone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Free Phone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Free Phone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676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Account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Account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Account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Account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Account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676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5 User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5 User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5 User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5 User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5 User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76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100Mb Space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100Mb Space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100Mb Space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100Mb Space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100Mb Space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76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10 Free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10 Free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10 Free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10 Free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10 Free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6959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2400" b="1" dirty="0">
                          <a:solidFill>
                            <a:srgbClr val="404040"/>
                          </a:solidFill>
                          <a:latin typeface="+mj-lt"/>
                        </a:rPr>
                        <a:t>99¥</a:t>
                      </a:r>
                    </a:p>
                    <a:p>
                      <a:pPr algn="ctr"/>
                      <a:r>
                        <a:rPr lang="en-US" altLang="zh-CN" sz="1600" b="1" dirty="0">
                          <a:solidFill>
                            <a:srgbClr val="404040"/>
                          </a:solidFill>
                          <a:latin typeface="+mj-lt"/>
                        </a:rPr>
                        <a:t>Per Month</a:t>
                      </a:r>
                      <a:endParaRPr lang="zh-CN" altLang="en-US" sz="1600" b="1" dirty="0">
                        <a:solidFill>
                          <a:srgbClr val="40404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2400" b="1" dirty="0">
                          <a:solidFill>
                            <a:srgbClr val="404040"/>
                          </a:solidFill>
                          <a:latin typeface="+mj-lt"/>
                        </a:rPr>
                        <a:t>199¥</a:t>
                      </a:r>
                    </a:p>
                    <a:p>
                      <a:pPr algn="ctr"/>
                      <a:r>
                        <a:rPr lang="en-US" altLang="zh-CN" sz="1600" b="1" dirty="0">
                          <a:solidFill>
                            <a:srgbClr val="404040"/>
                          </a:solidFill>
                          <a:latin typeface="+mj-lt"/>
                        </a:rPr>
                        <a:t>Per Month</a:t>
                      </a:r>
                      <a:endParaRPr lang="zh-CN" altLang="en-US" sz="1600" b="1" dirty="0">
                        <a:solidFill>
                          <a:srgbClr val="40404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2400" b="1" dirty="0">
                          <a:solidFill>
                            <a:srgbClr val="404040"/>
                          </a:solidFill>
                          <a:latin typeface="+mj-lt"/>
                        </a:rPr>
                        <a:t>299¥</a:t>
                      </a:r>
                    </a:p>
                    <a:p>
                      <a:pPr algn="ctr"/>
                      <a:r>
                        <a:rPr lang="en-US" altLang="zh-CN" sz="1600" b="1" dirty="0">
                          <a:solidFill>
                            <a:srgbClr val="404040"/>
                          </a:solidFill>
                          <a:latin typeface="+mj-lt"/>
                        </a:rPr>
                        <a:t>Per Month</a:t>
                      </a:r>
                      <a:endParaRPr lang="zh-CN" altLang="en-US" sz="1600" b="1" dirty="0">
                        <a:solidFill>
                          <a:srgbClr val="40404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2400" b="1" dirty="0">
                          <a:solidFill>
                            <a:srgbClr val="404040"/>
                          </a:solidFill>
                          <a:latin typeface="+mj-lt"/>
                        </a:rPr>
                        <a:t>399¥</a:t>
                      </a:r>
                    </a:p>
                    <a:p>
                      <a:pPr algn="ctr"/>
                      <a:r>
                        <a:rPr lang="en-US" altLang="zh-CN" sz="1600" b="1" dirty="0">
                          <a:solidFill>
                            <a:srgbClr val="404040"/>
                          </a:solidFill>
                          <a:latin typeface="+mj-lt"/>
                        </a:rPr>
                        <a:t>Per Month</a:t>
                      </a:r>
                      <a:endParaRPr lang="zh-CN" altLang="en-US" sz="1600" b="1" dirty="0">
                        <a:solidFill>
                          <a:srgbClr val="40404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Light"/>
                          <a:ea typeface="冬青黑体简体中文 W3"/>
                        </a:defRPr>
                      </a:lvl9pPr>
                    </a:lstStyle>
                    <a:p>
                      <a:pPr algn="ctr"/>
                      <a:r>
                        <a:rPr lang="en-US" altLang="zh-CN" sz="2400" b="1" dirty="0">
                          <a:solidFill>
                            <a:srgbClr val="404040"/>
                          </a:solidFill>
                          <a:latin typeface="+mj-lt"/>
                        </a:rPr>
                        <a:t>499¥</a:t>
                      </a:r>
                    </a:p>
                    <a:p>
                      <a:pPr algn="ctr"/>
                      <a:r>
                        <a:rPr lang="en-US" altLang="zh-CN" sz="1600" b="1" dirty="0">
                          <a:solidFill>
                            <a:srgbClr val="404040"/>
                          </a:solidFill>
                          <a:latin typeface="+mj-lt"/>
                        </a:rPr>
                        <a:t>Per Month</a:t>
                      </a:r>
                      <a:endParaRPr lang="zh-CN" altLang="en-US" sz="1600" b="1" dirty="0">
                        <a:solidFill>
                          <a:srgbClr val="40404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" name="e7d195523061f1c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 hidden="1">
            <a:extLst>
              <a:ext uri="{FF2B5EF4-FFF2-40B4-BE49-F238E27FC236}">
                <a16:creationId xmlns:a16="http://schemas.microsoft.com/office/drawing/2014/main" xmlns="" id="{81F861B5-97D5-4C7B-B3E7-9B01C8B45CFA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e7d195523061f1c0dc554706afe4c72a60a25314cbaece805811E654B44695D34D35691164BB3D154CCFD5D798F6FEAD99EAA8F1ADC3D4AFA5BC9ED0BB3A4B45073A038AC38E89AB54D31AA59602B9F11A29459BC811AFFF45A9C39052ACBA38F2F7DC04F22EB0CC6C7365DCE581D124AF00D71D0DBC7A3A2E054C90205733772EEA43437BE5B476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3260508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4908015" y="375985"/>
            <a:ext cx="23759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 WORD</a:t>
            </a:r>
          </a:p>
        </p:txBody>
      </p:sp>
      <p:grpSp>
        <p:nvGrpSpPr>
          <p:cNvPr id="28" name="组合 27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910794" y="2199400"/>
            <a:ext cx="3360321" cy="1453704"/>
            <a:chOff x="910794" y="2199400"/>
            <a:chExt cx="3360321" cy="1453704"/>
          </a:xfrm>
        </p:grpSpPr>
        <p:sp>
          <p:nvSpPr>
            <p:cNvPr id="15" name="矩形 14"/>
            <p:cNvSpPr/>
            <p:nvPr/>
          </p:nvSpPr>
          <p:spPr>
            <a:xfrm>
              <a:off x="910794" y="2680530"/>
              <a:ext cx="2188551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11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consectetur adipisicing elit, sed eiusmod tempor incididunt ut labore et dolore magna aliqua.  enim ad minim veniam.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910794" y="2199400"/>
              <a:ext cx="218855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KEY WORD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3611548" y="2479588"/>
              <a:ext cx="659567" cy="659567"/>
              <a:chOff x="3611548" y="1631246"/>
              <a:chExt cx="659567" cy="659567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3611548" y="1631246"/>
                <a:ext cx="659567" cy="659567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3813280" y="1795814"/>
                <a:ext cx="256103" cy="330430"/>
                <a:chOff x="9501547" y="5685447"/>
                <a:chExt cx="426510" cy="550293"/>
              </a:xfrm>
              <a:solidFill>
                <a:schemeClr val="bg1"/>
              </a:solidFill>
            </p:grpSpPr>
            <p:sp>
              <p:nvSpPr>
                <p:cNvPr id="22" name="Freeform 282"/>
                <p:cNvSpPr>
                  <a:spLocks noEditPoints="1"/>
                </p:cNvSpPr>
                <p:nvPr/>
              </p:nvSpPr>
              <p:spPr bwMode="auto">
                <a:xfrm>
                  <a:off x="9501547" y="5685447"/>
                  <a:ext cx="426510" cy="550293"/>
                </a:xfrm>
                <a:custGeom>
                  <a:avLst/>
                  <a:gdLst>
                    <a:gd name="T0" fmla="*/ 166 w 202"/>
                    <a:gd name="T1" fmla="*/ 0 h 260"/>
                    <a:gd name="T2" fmla="*/ 36 w 202"/>
                    <a:gd name="T3" fmla="*/ 0 h 260"/>
                    <a:gd name="T4" fmla="*/ 0 w 202"/>
                    <a:gd name="T5" fmla="*/ 36 h 260"/>
                    <a:gd name="T6" fmla="*/ 0 w 202"/>
                    <a:gd name="T7" fmla="*/ 224 h 260"/>
                    <a:gd name="T8" fmla="*/ 36 w 202"/>
                    <a:gd name="T9" fmla="*/ 260 h 260"/>
                    <a:gd name="T10" fmla="*/ 166 w 202"/>
                    <a:gd name="T11" fmla="*/ 260 h 260"/>
                    <a:gd name="T12" fmla="*/ 202 w 202"/>
                    <a:gd name="T13" fmla="*/ 224 h 260"/>
                    <a:gd name="T14" fmla="*/ 202 w 202"/>
                    <a:gd name="T15" fmla="*/ 36 h 260"/>
                    <a:gd name="T16" fmla="*/ 166 w 202"/>
                    <a:gd name="T17" fmla="*/ 0 h 260"/>
                    <a:gd name="T18" fmla="*/ 181 w 202"/>
                    <a:gd name="T19" fmla="*/ 224 h 260"/>
                    <a:gd name="T20" fmla="*/ 166 w 202"/>
                    <a:gd name="T21" fmla="*/ 239 h 260"/>
                    <a:gd name="T22" fmla="*/ 36 w 202"/>
                    <a:gd name="T23" fmla="*/ 239 h 260"/>
                    <a:gd name="T24" fmla="*/ 22 w 202"/>
                    <a:gd name="T25" fmla="*/ 224 h 260"/>
                    <a:gd name="T26" fmla="*/ 22 w 202"/>
                    <a:gd name="T27" fmla="*/ 36 h 260"/>
                    <a:gd name="T28" fmla="*/ 36 w 202"/>
                    <a:gd name="T29" fmla="*/ 22 h 260"/>
                    <a:gd name="T30" fmla="*/ 166 w 202"/>
                    <a:gd name="T31" fmla="*/ 22 h 260"/>
                    <a:gd name="T32" fmla="*/ 181 w 202"/>
                    <a:gd name="T33" fmla="*/ 36 h 260"/>
                    <a:gd name="T34" fmla="*/ 181 w 202"/>
                    <a:gd name="T35" fmla="*/ 224 h 2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02" h="260">
                      <a:moveTo>
                        <a:pt x="166" y="0"/>
                      </a:move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16" y="0"/>
                        <a:pt x="0" y="16"/>
                        <a:pt x="0" y="36"/>
                      </a:cubicBezTo>
                      <a:cubicBezTo>
                        <a:pt x="0" y="224"/>
                        <a:pt x="0" y="224"/>
                        <a:pt x="0" y="224"/>
                      </a:cubicBezTo>
                      <a:cubicBezTo>
                        <a:pt x="0" y="244"/>
                        <a:pt x="16" y="260"/>
                        <a:pt x="36" y="260"/>
                      </a:cubicBezTo>
                      <a:cubicBezTo>
                        <a:pt x="166" y="260"/>
                        <a:pt x="166" y="260"/>
                        <a:pt x="166" y="260"/>
                      </a:cubicBezTo>
                      <a:cubicBezTo>
                        <a:pt x="186" y="260"/>
                        <a:pt x="202" y="244"/>
                        <a:pt x="202" y="224"/>
                      </a:cubicBezTo>
                      <a:cubicBezTo>
                        <a:pt x="202" y="36"/>
                        <a:pt x="202" y="36"/>
                        <a:pt x="202" y="36"/>
                      </a:cubicBezTo>
                      <a:cubicBezTo>
                        <a:pt x="202" y="16"/>
                        <a:pt x="186" y="0"/>
                        <a:pt x="166" y="0"/>
                      </a:cubicBezTo>
                      <a:close/>
                      <a:moveTo>
                        <a:pt x="181" y="224"/>
                      </a:moveTo>
                      <a:cubicBezTo>
                        <a:pt x="181" y="232"/>
                        <a:pt x="174" y="239"/>
                        <a:pt x="166" y="239"/>
                      </a:cubicBezTo>
                      <a:cubicBezTo>
                        <a:pt x="36" y="239"/>
                        <a:pt x="36" y="239"/>
                        <a:pt x="36" y="239"/>
                      </a:cubicBezTo>
                      <a:cubicBezTo>
                        <a:pt x="28" y="239"/>
                        <a:pt x="22" y="232"/>
                        <a:pt x="22" y="224"/>
                      </a:cubicBezTo>
                      <a:cubicBezTo>
                        <a:pt x="22" y="36"/>
                        <a:pt x="22" y="36"/>
                        <a:pt x="22" y="36"/>
                      </a:cubicBezTo>
                      <a:cubicBezTo>
                        <a:pt x="22" y="28"/>
                        <a:pt x="28" y="22"/>
                        <a:pt x="36" y="22"/>
                      </a:cubicBezTo>
                      <a:cubicBezTo>
                        <a:pt x="166" y="22"/>
                        <a:pt x="166" y="22"/>
                        <a:pt x="166" y="22"/>
                      </a:cubicBezTo>
                      <a:cubicBezTo>
                        <a:pt x="174" y="22"/>
                        <a:pt x="181" y="28"/>
                        <a:pt x="181" y="36"/>
                      </a:cubicBezTo>
                      <a:lnTo>
                        <a:pt x="181" y="2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23" name="Freeform 283"/>
                <p:cNvSpPr>
                  <a:spLocks noEditPoints="1"/>
                </p:cNvSpPr>
                <p:nvPr/>
              </p:nvSpPr>
              <p:spPr bwMode="auto">
                <a:xfrm>
                  <a:off x="9576893" y="5762138"/>
                  <a:ext cx="274474" cy="367310"/>
                </a:xfrm>
                <a:custGeom>
                  <a:avLst/>
                  <a:gdLst>
                    <a:gd name="T0" fmla="*/ 0 w 204"/>
                    <a:gd name="T1" fmla="*/ 273 h 273"/>
                    <a:gd name="T2" fmla="*/ 204 w 204"/>
                    <a:gd name="T3" fmla="*/ 273 h 273"/>
                    <a:gd name="T4" fmla="*/ 204 w 204"/>
                    <a:gd name="T5" fmla="*/ 0 h 273"/>
                    <a:gd name="T6" fmla="*/ 0 w 204"/>
                    <a:gd name="T7" fmla="*/ 0 h 273"/>
                    <a:gd name="T8" fmla="*/ 0 w 204"/>
                    <a:gd name="T9" fmla="*/ 273 h 273"/>
                    <a:gd name="T10" fmla="*/ 11 w 204"/>
                    <a:gd name="T11" fmla="*/ 11 h 273"/>
                    <a:gd name="T12" fmla="*/ 193 w 204"/>
                    <a:gd name="T13" fmla="*/ 11 h 273"/>
                    <a:gd name="T14" fmla="*/ 193 w 204"/>
                    <a:gd name="T15" fmla="*/ 262 h 273"/>
                    <a:gd name="T16" fmla="*/ 11 w 204"/>
                    <a:gd name="T17" fmla="*/ 262 h 273"/>
                    <a:gd name="T18" fmla="*/ 11 w 204"/>
                    <a:gd name="T19" fmla="*/ 11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4" h="273">
                      <a:moveTo>
                        <a:pt x="0" y="273"/>
                      </a:moveTo>
                      <a:lnTo>
                        <a:pt x="204" y="273"/>
                      </a:lnTo>
                      <a:lnTo>
                        <a:pt x="204" y="0"/>
                      </a:lnTo>
                      <a:lnTo>
                        <a:pt x="0" y="0"/>
                      </a:lnTo>
                      <a:lnTo>
                        <a:pt x="0" y="273"/>
                      </a:lnTo>
                      <a:close/>
                      <a:moveTo>
                        <a:pt x="11" y="11"/>
                      </a:moveTo>
                      <a:lnTo>
                        <a:pt x="193" y="11"/>
                      </a:lnTo>
                      <a:lnTo>
                        <a:pt x="193" y="262"/>
                      </a:lnTo>
                      <a:lnTo>
                        <a:pt x="11" y="262"/>
                      </a:lnTo>
                      <a:lnTo>
                        <a:pt x="11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24" name="Rectangle 284"/>
                <p:cNvSpPr>
                  <a:spLocks noChangeArrowheads="1"/>
                </p:cNvSpPr>
                <p:nvPr/>
              </p:nvSpPr>
              <p:spPr bwMode="auto">
                <a:xfrm>
                  <a:off x="9699330" y="6144248"/>
                  <a:ext cx="29600" cy="3229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46" name="组合 45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7935876" y="2199400"/>
            <a:ext cx="3315351" cy="1453704"/>
            <a:chOff x="7935876" y="2199400"/>
            <a:chExt cx="3315351" cy="1453704"/>
          </a:xfrm>
        </p:grpSpPr>
        <p:sp>
          <p:nvSpPr>
            <p:cNvPr id="17" name="矩形 16"/>
            <p:cNvSpPr/>
            <p:nvPr/>
          </p:nvSpPr>
          <p:spPr>
            <a:xfrm>
              <a:off x="9062676" y="2680530"/>
              <a:ext cx="2188551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11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consectetur adipisicing elit, sed eiusmod tempor incididunt ut labore et dolore magna aliqua.  enim ad minim veniam.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9062676" y="2199400"/>
              <a:ext cx="218855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Bef>
                  <a:spcPts val="600"/>
                </a:spcBef>
              </a:pPr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KEY WORD</a:t>
              </a: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7935876" y="2479588"/>
              <a:ext cx="659567" cy="659567"/>
              <a:chOff x="7935876" y="1631246"/>
              <a:chExt cx="659567" cy="659567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7935876" y="1631246"/>
                <a:ext cx="659567" cy="659567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7" name="Freeform 247"/>
              <p:cNvSpPr>
                <a:spLocks noEditPoints="1"/>
              </p:cNvSpPr>
              <p:nvPr/>
            </p:nvSpPr>
            <p:spPr bwMode="auto">
              <a:xfrm>
                <a:off x="8098864" y="1794234"/>
                <a:ext cx="333591" cy="333591"/>
              </a:xfrm>
              <a:custGeom>
                <a:avLst/>
                <a:gdLst>
                  <a:gd name="T0" fmla="*/ 223 w 234"/>
                  <a:gd name="T1" fmla="*/ 203 h 234"/>
                  <a:gd name="T2" fmla="*/ 167 w 234"/>
                  <a:gd name="T3" fmla="*/ 147 h 234"/>
                  <a:gd name="T4" fmla="*/ 166 w 234"/>
                  <a:gd name="T5" fmla="*/ 146 h 234"/>
                  <a:gd name="T6" fmla="*/ 156 w 234"/>
                  <a:gd name="T7" fmla="*/ 34 h 234"/>
                  <a:gd name="T8" fmla="*/ 33 w 234"/>
                  <a:gd name="T9" fmla="*/ 34 h 234"/>
                  <a:gd name="T10" fmla="*/ 33 w 234"/>
                  <a:gd name="T11" fmla="*/ 157 h 234"/>
                  <a:gd name="T12" fmla="*/ 145 w 234"/>
                  <a:gd name="T13" fmla="*/ 166 h 234"/>
                  <a:gd name="T14" fmla="*/ 147 w 234"/>
                  <a:gd name="T15" fmla="*/ 168 h 234"/>
                  <a:gd name="T16" fmla="*/ 202 w 234"/>
                  <a:gd name="T17" fmla="*/ 223 h 234"/>
                  <a:gd name="T18" fmla="*/ 228 w 234"/>
                  <a:gd name="T19" fmla="*/ 229 h 234"/>
                  <a:gd name="T20" fmla="*/ 223 w 234"/>
                  <a:gd name="T21" fmla="*/ 203 h 234"/>
                  <a:gd name="T22" fmla="*/ 53 w 234"/>
                  <a:gd name="T23" fmla="*/ 137 h 234"/>
                  <a:gd name="T24" fmla="*/ 53 w 234"/>
                  <a:gd name="T25" fmla="*/ 54 h 234"/>
                  <a:gd name="T26" fmla="*/ 136 w 234"/>
                  <a:gd name="T27" fmla="*/ 54 h 234"/>
                  <a:gd name="T28" fmla="*/ 136 w 234"/>
                  <a:gd name="T29" fmla="*/ 137 h 234"/>
                  <a:gd name="T30" fmla="*/ 53 w 234"/>
                  <a:gd name="T31" fmla="*/ 137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4" h="234">
                    <a:moveTo>
                      <a:pt x="223" y="203"/>
                    </a:moveTo>
                    <a:cubicBezTo>
                      <a:pt x="167" y="147"/>
                      <a:pt x="167" y="147"/>
                      <a:pt x="167" y="147"/>
                    </a:cubicBezTo>
                    <a:cubicBezTo>
                      <a:pt x="167" y="147"/>
                      <a:pt x="166" y="146"/>
                      <a:pt x="166" y="146"/>
                    </a:cubicBezTo>
                    <a:cubicBezTo>
                      <a:pt x="190" y="112"/>
                      <a:pt x="187" y="65"/>
                      <a:pt x="156" y="34"/>
                    </a:cubicBezTo>
                    <a:cubicBezTo>
                      <a:pt x="122" y="0"/>
                      <a:pt x="67" y="0"/>
                      <a:pt x="33" y="34"/>
                    </a:cubicBezTo>
                    <a:cubicBezTo>
                      <a:pt x="0" y="68"/>
                      <a:pt x="0" y="123"/>
                      <a:pt x="33" y="157"/>
                    </a:cubicBezTo>
                    <a:cubicBezTo>
                      <a:pt x="64" y="187"/>
                      <a:pt x="111" y="190"/>
                      <a:pt x="145" y="166"/>
                    </a:cubicBezTo>
                    <a:cubicBezTo>
                      <a:pt x="146" y="167"/>
                      <a:pt x="146" y="167"/>
                      <a:pt x="147" y="168"/>
                    </a:cubicBezTo>
                    <a:cubicBezTo>
                      <a:pt x="202" y="223"/>
                      <a:pt x="202" y="223"/>
                      <a:pt x="202" y="223"/>
                    </a:cubicBezTo>
                    <a:cubicBezTo>
                      <a:pt x="211" y="232"/>
                      <a:pt x="222" y="234"/>
                      <a:pt x="228" y="229"/>
                    </a:cubicBezTo>
                    <a:cubicBezTo>
                      <a:pt x="234" y="223"/>
                      <a:pt x="231" y="211"/>
                      <a:pt x="223" y="203"/>
                    </a:cubicBezTo>
                    <a:close/>
                    <a:moveTo>
                      <a:pt x="53" y="137"/>
                    </a:moveTo>
                    <a:cubicBezTo>
                      <a:pt x="31" y="114"/>
                      <a:pt x="31" y="77"/>
                      <a:pt x="53" y="54"/>
                    </a:cubicBezTo>
                    <a:cubicBezTo>
                      <a:pt x="76" y="31"/>
                      <a:pt x="113" y="31"/>
                      <a:pt x="136" y="54"/>
                    </a:cubicBezTo>
                    <a:cubicBezTo>
                      <a:pt x="159" y="77"/>
                      <a:pt x="159" y="114"/>
                      <a:pt x="136" y="137"/>
                    </a:cubicBezTo>
                    <a:cubicBezTo>
                      <a:pt x="113" y="160"/>
                      <a:pt x="76" y="160"/>
                      <a:pt x="53" y="1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47" name="组合 46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910794" y="4239342"/>
            <a:ext cx="3360321" cy="1453704"/>
            <a:chOff x="910794" y="4239342"/>
            <a:chExt cx="3360321" cy="1453704"/>
          </a:xfrm>
        </p:grpSpPr>
        <p:sp>
          <p:nvSpPr>
            <p:cNvPr id="29" name="矩形 28"/>
            <p:cNvSpPr/>
            <p:nvPr/>
          </p:nvSpPr>
          <p:spPr>
            <a:xfrm>
              <a:off x="910794" y="4720472"/>
              <a:ext cx="2188551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11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consectetur adipisicing elit, sed eiusmod tempor incididunt ut labore et dolore magna aliqua.  enim ad minim veniam.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910794" y="4239342"/>
              <a:ext cx="218855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20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KEY WORD</a:t>
              </a: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3611548" y="4519530"/>
              <a:ext cx="659567" cy="659567"/>
              <a:chOff x="3611548" y="4587537"/>
              <a:chExt cx="659567" cy="659567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3611548" y="4587537"/>
                <a:ext cx="659567" cy="659567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6" name="Freeform 266"/>
              <p:cNvSpPr>
                <a:spLocks noEditPoints="1"/>
              </p:cNvSpPr>
              <p:nvPr/>
            </p:nvSpPr>
            <p:spPr bwMode="auto">
              <a:xfrm>
                <a:off x="3754993" y="4761887"/>
                <a:ext cx="372677" cy="310867"/>
              </a:xfrm>
              <a:custGeom>
                <a:avLst/>
                <a:gdLst>
                  <a:gd name="T0" fmla="*/ 230 w 261"/>
                  <a:gd name="T1" fmla="*/ 81 h 218"/>
                  <a:gd name="T2" fmla="*/ 130 w 261"/>
                  <a:gd name="T3" fmla="*/ 0 h 218"/>
                  <a:gd name="T4" fmla="*/ 30 w 261"/>
                  <a:gd name="T5" fmla="*/ 81 h 218"/>
                  <a:gd name="T6" fmla="*/ 0 w 261"/>
                  <a:gd name="T7" fmla="*/ 116 h 218"/>
                  <a:gd name="T8" fmla="*/ 0 w 261"/>
                  <a:gd name="T9" fmla="*/ 181 h 218"/>
                  <a:gd name="T10" fmla="*/ 36 w 261"/>
                  <a:gd name="T11" fmla="*/ 218 h 218"/>
                  <a:gd name="T12" fmla="*/ 51 w 261"/>
                  <a:gd name="T13" fmla="*/ 218 h 218"/>
                  <a:gd name="T14" fmla="*/ 87 w 261"/>
                  <a:gd name="T15" fmla="*/ 181 h 218"/>
                  <a:gd name="T16" fmla="*/ 87 w 261"/>
                  <a:gd name="T17" fmla="*/ 116 h 218"/>
                  <a:gd name="T18" fmla="*/ 60 w 261"/>
                  <a:gd name="T19" fmla="*/ 81 h 218"/>
                  <a:gd name="T20" fmla="*/ 130 w 261"/>
                  <a:gd name="T21" fmla="*/ 29 h 218"/>
                  <a:gd name="T22" fmla="*/ 201 w 261"/>
                  <a:gd name="T23" fmla="*/ 81 h 218"/>
                  <a:gd name="T24" fmla="*/ 174 w 261"/>
                  <a:gd name="T25" fmla="*/ 116 h 218"/>
                  <a:gd name="T26" fmla="*/ 174 w 261"/>
                  <a:gd name="T27" fmla="*/ 181 h 218"/>
                  <a:gd name="T28" fmla="*/ 210 w 261"/>
                  <a:gd name="T29" fmla="*/ 218 h 218"/>
                  <a:gd name="T30" fmla="*/ 224 w 261"/>
                  <a:gd name="T31" fmla="*/ 218 h 218"/>
                  <a:gd name="T32" fmla="*/ 261 w 261"/>
                  <a:gd name="T33" fmla="*/ 181 h 218"/>
                  <a:gd name="T34" fmla="*/ 261 w 261"/>
                  <a:gd name="T35" fmla="*/ 116 h 218"/>
                  <a:gd name="T36" fmla="*/ 230 w 261"/>
                  <a:gd name="T37" fmla="*/ 81 h 218"/>
                  <a:gd name="T38" fmla="*/ 65 w 261"/>
                  <a:gd name="T39" fmla="*/ 116 h 218"/>
                  <a:gd name="T40" fmla="*/ 65 w 261"/>
                  <a:gd name="T41" fmla="*/ 181 h 218"/>
                  <a:gd name="T42" fmla="*/ 51 w 261"/>
                  <a:gd name="T43" fmla="*/ 196 h 218"/>
                  <a:gd name="T44" fmla="*/ 36 w 261"/>
                  <a:gd name="T45" fmla="*/ 196 h 218"/>
                  <a:gd name="T46" fmla="*/ 22 w 261"/>
                  <a:gd name="T47" fmla="*/ 181 h 218"/>
                  <a:gd name="T48" fmla="*/ 22 w 261"/>
                  <a:gd name="T49" fmla="*/ 116 h 218"/>
                  <a:gd name="T50" fmla="*/ 36 w 261"/>
                  <a:gd name="T51" fmla="*/ 102 h 218"/>
                  <a:gd name="T52" fmla="*/ 51 w 261"/>
                  <a:gd name="T53" fmla="*/ 102 h 218"/>
                  <a:gd name="T54" fmla="*/ 65 w 261"/>
                  <a:gd name="T55" fmla="*/ 116 h 218"/>
                  <a:gd name="T56" fmla="*/ 239 w 261"/>
                  <a:gd name="T57" fmla="*/ 181 h 218"/>
                  <a:gd name="T58" fmla="*/ 224 w 261"/>
                  <a:gd name="T59" fmla="*/ 196 h 218"/>
                  <a:gd name="T60" fmla="*/ 210 w 261"/>
                  <a:gd name="T61" fmla="*/ 196 h 218"/>
                  <a:gd name="T62" fmla="*/ 195 w 261"/>
                  <a:gd name="T63" fmla="*/ 181 h 218"/>
                  <a:gd name="T64" fmla="*/ 195 w 261"/>
                  <a:gd name="T65" fmla="*/ 116 h 218"/>
                  <a:gd name="T66" fmla="*/ 210 w 261"/>
                  <a:gd name="T67" fmla="*/ 102 h 218"/>
                  <a:gd name="T68" fmla="*/ 224 w 261"/>
                  <a:gd name="T69" fmla="*/ 102 h 218"/>
                  <a:gd name="T70" fmla="*/ 239 w 261"/>
                  <a:gd name="T71" fmla="*/ 116 h 218"/>
                  <a:gd name="T72" fmla="*/ 239 w 261"/>
                  <a:gd name="T73" fmla="*/ 181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1" h="218">
                    <a:moveTo>
                      <a:pt x="230" y="81"/>
                    </a:moveTo>
                    <a:cubicBezTo>
                      <a:pt x="221" y="33"/>
                      <a:pt x="180" y="0"/>
                      <a:pt x="130" y="0"/>
                    </a:cubicBezTo>
                    <a:cubicBezTo>
                      <a:pt x="81" y="0"/>
                      <a:pt x="40" y="33"/>
                      <a:pt x="30" y="81"/>
                    </a:cubicBezTo>
                    <a:cubicBezTo>
                      <a:pt x="13" y="84"/>
                      <a:pt x="0" y="98"/>
                      <a:pt x="0" y="116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201"/>
                      <a:pt x="16" y="218"/>
                      <a:pt x="36" y="218"/>
                    </a:cubicBezTo>
                    <a:cubicBezTo>
                      <a:pt x="51" y="218"/>
                      <a:pt x="51" y="218"/>
                      <a:pt x="51" y="218"/>
                    </a:cubicBezTo>
                    <a:cubicBezTo>
                      <a:pt x="71" y="218"/>
                      <a:pt x="87" y="201"/>
                      <a:pt x="87" y="181"/>
                    </a:cubicBezTo>
                    <a:cubicBezTo>
                      <a:pt x="87" y="116"/>
                      <a:pt x="87" y="116"/>
                      <a:pt x="87" y="116"/>
                    </a:cubicBezTo>
                    <a:cubicBezTo>
                      <a:pt x="87" y="100"/>
                      <a:pt x="75" y="86"/>
                      <a:pt x="60" y="81"/>
                    </a:cubicBezTo>
                    <a:cubicBezTo>
                      <a:pt x="68" y="49"/>
                      <a:pt x="97" y="29"/>
                      <a:pt x="130" y="29"/>
                    </a:cubicBezTo>
                    <a:cubicBezTo>
                      <a:pt x="164" y="29"/>
                      <a:pt x="192" y="49"/>
                      <a:pt x="201" y="81"/>
                    </a:cubicBezTo>
                    <a:cubicBezTo>
                      <a:pt x="185" y="86"/>
                      <a:pt x="174" y="100"/>
                      <a:pt x="174" y="116"/>
                    </a:cubicBezTo>
                    <a:cubicBezTo>
                      <a:pt x="174" y="181"/>
                      <a:pt x="174" y="181"/>
                      <a:pt x="174" y="181"/>
                    </a:cubicBezTo>
                    <a:cubicBezTo>
                      <a:pt x="174" y="201"/>
                      <a:pt x="190" y="218"/>
                      <a:pt x="210" y="218"/>
                    </a:cubicBezTo>
                    <a:cubicBezTo>
                      <a:pt x="224" y="218"/>
                      <a:pt x="224" y="218"/>
                      <a:pt x="224" y="218"/>
                    </a:cubicBezTo>
                    <a:cubicBezTo>
                      <a:pt x="244" y="218"/>
                      <a:pt x="261" y="201"/>
                      <a:pt x="261" y="181"/>
                    </a:cubicBezTo>
                    <a:cubicBezTo>
                      <a:pt x="261" y="116"/>
                      <a:pt x="261" y="116"/>
                      <a:pt x="261" y="116"/>
                    </a:cubicBezTo>
                    <a:cubicBezTo>
                      <a:pt x="261" y="98"/>
                      <a:pt x="247" y="84"/>
                      <a:pt x="230" y="81"/>
                    </a:cubicBezTo>
                    <a:close/>
                    <a:moveTo>
                      <a:pt x="65" y="116"/>
                    </a:moveTo>
                    <a:cubicBezTo>
                      <a:pt x="65" y="181"/>
                      <a:pt x="65" y="181"/>
                      <a:pt x="65" y="181"/>
                    </a:cubicBezTo>
                    <a:cubicBezTo>
                      <a:pt x="65" y="189"/>
                      <a:pt x="59" y="196"/>
                      <a:pt x="51" y="196"/>
                    </a:cubicBezTo>
                    <a:cubicBezTo>
                      <a:pt x="36" y="196"/>
                      <a:pt x="36" y="196"/>
                      <a:pt x="36" y="196"/>
                    </a:cubicBezTo>
                    <a:cubicBezTo>
                      <a:pt x="28" y="196"/>
                      <a:pt x="22" y="189"/>
                      <a:pt x="22" y="181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22" y="108"/>
                      <a:pt x="28" y="102"/>
                      <a:pt x="36" y="102"/>
                    </a:cubicBezTo>
                    <a:cubicBezTo>
                      <a:pt x="51" y="102"/>
                      <a:pt x="51" y="102"/>
                      <a:pt x="51" y="102"/>
                    </a:cubicBezTo>
                    <a:cubicBezTo>
                      <a:pt x="59" y="102"/>
                      <a:pt x="65" y="108"/>
                      <a:pt x="65" y="116"/>
                    </a:cubicBezTo>
                    <a:close/>
                    <a:moveTo>
                      <a:pt x="239" y="181"/>
                    </a:moveTo>
                    <a:cubicBezTo>
                      <a:pt x="239" y="189"/>
                      <a:pt x="232" y="196"/>
                      <a:pt x="224" y="196"/>
                    </a:cubicBezTo>
                    <a:cubicBezTo>
                      <a:pt x="210" y="196"/>
                      <a:pt x="210" y="196"/>
                      <a:pt x="210" y="196"/>
                    </a:cubicBezTo>
                    <a:cubicBezTo>
                      <a:pt x="202" y="196"/>
                      <a:pt x="195" y="189"/>
                      <a:pt x="195" y="181"/>
                    </a:cubicBezTo>
                    <a:cubicBezTo>
                      <a:pt x="195" y="116"/>
                      <a:pt x="195" y="116"/>
                      <a:pt x="195" y="116"/>
                    </a:cubicBezTo>
                    <a:cubicBezTo>
                      <a:pt x="195" y="108"/>
                      <a:pt x="202" y="102"/>
                      <a:pt x="210" y="102"/>
                    </a:cubicBezTo>
                    <a:cubicBezTo>
                      <a:pt x="224" y="102"/>
                      <a:pt x="224" y="102"/>
                      <a:pt x="224" y="102"/>
                    </a:cubicBezTo>
                    <a:cubicBezTo>
                      <a:pt x="232" y="102"/>
                      <a:pt x="239" y="108"/>
                      <a:pt x="239" y="116"/>
                    </a:cubicBezTo>
                    <a:lnTo>
                      <a:pt x="239" y="18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48" name="组合 47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7935876" y="4239342"/>
            <a:ext cx="3315351" cy="1453704"/>
            <a:chOff x="7935876" y="4239342"/>
            <a:chExt cx="3315351" cy="1453704"/>
          </a:xfrm>
        </p:grpSpPr>
        <p:sp>
          <p:nvSpPr>
            <p:cNvPr id="31" name="矩形 30"/>
            <p:cNvSpPr/>
            <p:nvPr/>
          </p:nvSpPr>
          <p:spPr>
            <a:xfrm>
              <a:off x="9062676" y="4720472"/>
              <a:ext cx="2188551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11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consectetur adipisicing elit, sed eiusmod tempor incididunt ut labore et dolore magna aliqua.  enim ad minim veniam.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9062676" y="4239342"/>
              <a:ext cx="218855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Bef>
                  <a:spcPts val="600"/>
                </a:spcBef>
              </a:pPr>
              <a:r>
                <a:rPr lang="en-US" altLang="zh-CN" sz="20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KEY WORD</a:t>
              </a: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7935876" y="4519530"/>
              <a:ext cx="659567" cy="659567"/>
              <a:chOff x="7935876" y="4587537"/>
              <a:chExt cx="659567" cy="659567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7935876" y="4587537"/>
                <a:ext cx="659567" cy="659567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8079321" y="4756887"/>
                <a:ext cx="372677" cy="320866"/>
                <a:chOff x="7970415" y="1262923"/>
                <a:chExt cx="551638" cy="474947"/>
              </a:xfrm>
              <a:solidFill>
                <a:schemeClr val="bg1"/>
              </a:solidFill>
            </p:grpSpPr>
            <p:sp>
              <p:nvSpPr>
                <p:cNvPr id="40" name="Freeform 294"/>
                <p:cNvSpPr>
                  <a:spLocks noEditPoints="1"/>
                </p:cNvSpPr>
                <p:nvPr/>
              </p:nvSpPr>
              <p:spPr bwMode="auto">
                <a:xfrm>
                  <a:off x="7970415" y="1262923"/>
                  <a:ext cx="551638" cy="474947"/>
                </a:xfrm>
                <a:custGeom>
                  <a:avLst/>
                  <a:gdLst>
                    <a:gd name="T0" fmla="*/ 224 w 261"/>
                    <a:gd name="T1" fmla="*/ 22 h 225"/>
                    <a:gd name="T2" fmla="*/ 224 w 261"/>
                    <a:gd name="T3" fmla="*/ 15 h 225"/>
                    <a:gd name="T4" fmla="*/ 192 w 261"/>
                    <a:gd name="T5" fmla="*/ 0 h 225"/>
                    <a:gd name="T6" fmla="*/ 159 w 261"/>
                    <a:gd name="T7" fmla="*/ 15 h 225"/>
                    <a:gd name="T8" fmla="*/ 159 w 261"/>
                    <a:gd name="T9" fmla="*/ 22 h 225"/>
                    <a:gd name="T10" fmla="*/ 36 w 261"/>
                    <a:gd name="T11" fmla="*/ 22 h 225"/>
                    <a:gd name="T12" fmla="*/ 0 w 261"/>
                    <a:gd name="T13" fmla="*/ 58 h 225"/>
                    <a:gd name="T14" fmla="*/ 0 w 261"/>
                    <a:gd name="T15" fmla="*/ 188 h 225"/>
                    <a:gd name="T16" fmla="*/ 36 w 261"/>
                    <a:gd name="T17" fmla="*/ 225 h 225"/>
                    <a:gd name="T18" fmla="*/ 224 w 261"/>
                    <a:gd name="T19" fmla="*/ 225 h 225"/>
                    <a:gd name="T20" fmla="*/ 261 w 261"/>
                    <a:gd name="T21" fmla="*/ 188 h 225"/>
                    <a:gd name="T22" fmla="*/ 261 w 261"/>
                    <a:gd name="T23" fmla="*/ 58 h 225"/>
                    <a:gd name="T24" fmla="*/ 224 w 261"/>
                    <a:gd name="T25" fmla="*/ 22 h 225"/>
                    <a:gd name="T26" fmla="*/ 239 w 261"/>
                    <a:gd name="T27" fmla="*/ 188 h 225"/>
                    <a:gd name="T28" fmla="*/ 224 w 261"/>
                    <a:gd name="T29" fmla="*/ 203 h 225"/>
                    <a:gd name="T30" fmla="*/ 36 w 261"/>
                    <a:gd name="T31" fmla="*/ 203 h 225"/>
                    <a:gd name="T32" fmla="*/ 22 w 261"/>
                    <a:gd name="T33" fmla="*/ 188 h 225"/>
                    <a:gd name="T34" fmla="*/ 22 w 261"/>
                    <a:gd name="T35" fmla="*/ 58 h 225"/>
                    <a:gd name="T36" fmla="*/ 36 w 261"/>
                    <a:gd name="T37" fmla="*/ 44 h 225"/>
                    <a:gd name="T38" fmla="*/ 224 w 261"/>
                    <a:gd name="T39" fmla="*/ 44 h 225"/>
                    <a:gd name="T40" fmla="*/ 239 w 261"/>
                    <a:gd name="T41" fmla="*/ 58 h 225"/>
                    <a:gd name="T42" fmla="*/ 239 w 261"/>
                    <a:gd name="T43" fmla="*/ 188 h 2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1" h="225">
                      <a:moveTo>
                        <a:pt x="224" y="22"/>
                      </a:moveTo>
                      <a:cubicBezTo>
                        <a:pt x="224" y="15"/>
                        <a:pt x="224" y="15"/>
                        <a:pt x="224" y="15"/>
                      </a:cubicBezTo>
                      <a:cubicBezTo>
                        <a:pt x="224" y="7"/>
                        <a:pt x="210" y="0"/>
                        <a:pt x="192" y="0"/>
                      </a:cubicBezTo>
                      <a:cubicBezTo>
                        <a:pt x="174" y="0"/>
                        <a:pt x="159" y="7"/>
                        <a:pt x="159" y="15"/>
                      </a:cubicBezTo>
                      <a:cubicBezTo>
                        <a:pt x="159" y="22"/>
                        <a:pt x="159" y="22"/>
                        <a:pt x="159" y="22"/>
                      </a:cubicBezTo>
                      <a:cubicBezTo>
                        <a:pt x="36" y="22"/>
                        <a:pt x="36" y="22"/>
                        <a:pt x="36" y="22"/>
                      </a:cubicBezTo>
                      <a:cubicBezTo>
                        <a:pt x="16" y="22"/>
                        <a:pt x="0" y="38"/>
                        <a:pt x="0" y="58"/>
                      </a:cubicBezTo>
                      <a:cubicBezTo>
                        <a:pt x="0" y="188"/>
                        <a:pt x="0" y="188"/>
                        <a:pt x="0" y="188"/>
                      </a:cubicBezTo>
                      <a:cubicBezTo>
                        <a:pt x="0" y="208"/>
                        <a:pt x="16" y="225"/>
                        <a:pt x="36" y="225"/>
                      </a:cubicBezTo>
                      <a:cubicBezTo>
                        <a:pt x="224" y="225"/>
                        <a:pt x="224" y="225"/>
                        <a:pt x="224" y="225"/>
                      </a:cubicBezTo>
                      <a:cubicBezTo>
                        <a:pt x="244" y="225"/>
                        <a:pt x="261" y="208"/>
                        <a:pt x="261" y="188"/>
                      </a:cubicBezTo>
                      <a:cubicBezTo>
                        <a:pt x="261" y="58"/>
                        <a:pt x="261" y="58"/>
                        <a:pt x="261" y="58"/>
                      </a:cubicBezTo>
                      <a:cubicBezTo>
                        <a:pt x="261" y="38"/>
                        <a:pt x="244" y="22"/>
                        <a:pt x="224" y="22"/>
                      </a:cubicBezTo>
                      <a:close/>
                      <a:moveTo>
                        <a:pt x="239" y="188"/>
                      </a:moveTo>
                      <a:cubicBezTo>
                        <a:pt x="239" y="196"/>
                        <a:pt x="232" y="203"/>
                        <a:pt x="224" y="203"/>
                      </a:cubicBezTo>
                      <a:cubicBezTo>
                        <a:pt x="36" y="203"/>
                        <a:pt x="36" y="203"/>
                        <a:pt x="36" y="203"/>
                      </a:cubicBezTo>
                      <a:cubicBezTo>
                        <a:pt x="28" y="203"/>
                        <a:pt x="22" y="196"/>
                        <a:pt x="22" y="188"/>
                      </a:cubicBezTo>
                      <a:cubicBezTo>
                        <a:pt x="22" y="58"/>
                        <a:pt x="22" y="58"/>
                        <a:pt x="22" y="58"/>
                      </a:cubicBezTo>
                      <a:cubicBezTo>
                        <a:pt x="22" y="50"/>
                        <a:pt x="28" y="44"/>
                        <a:pt x="36" y="44"/>
                      </a:cubicBezTo>
                      <a:cubicBezTo>
                        <a:pt x="224" y="44"/>
                        <a:pt x="224" y="44"/>
                        <a:pt x="224" y="44"/>
                      </a:cubicBezTo>
                      <a:cubicBezTo>
                        <a:pt x="232" y="44"/>
                        <a:pt x="239" y="50"/>
                        <a:pt x="239" y="58"/>
                      </a:cubicBezTo>
                      <a:lnTo>
                        <a:pt x="239" y="1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41" name="Freeform 295"/>
                <p:cNvSpPr>
                  <a:spLocks noEditPoints="1"/>
                </p:cNvSpPr>
                <p:nvPr/>
              </p:nvSpPr>
              <p:spPr bwMode="auto">
                <a:xfrm>
                  <a:off x="8117070" y="1393433"/>
                  <a:ext cx="259674" cy="259674"/>
                </a:xfrm>
                <a:custGeom>
                  <a:avLst/>
                  <a:gdLst>
                    <a:gd name="T0" fmla="*/ 61 w 123"/>
                    <a:gd name="T1" fmla="*/ 0 h 123"/>
                    <a:gd name="T2" fmla="*/ 0 w 123"/>
                    <a:gd name="T3" fmla="*/ 61 h 123"/>
                    <a:gd name="T4" fmla="*/ 61 w 123"/>
                    <a:gd name="T5" fmla="*/ 123 h 123"/>
                    <a:gd name="T6" fmla="*/ 123 w 123"/>
                    <a:gd name="T7" fmla="*/ 61 h 123"/>
                    <a:gd name="T8" fmla="*/ 61 w 123"/>
                    <a:gd name="T9" fmla="*/ 0 h 123"/>
                    <a:gd name="T10" fmla="*/ 61 w 123"/>
                    <a:gd name="T11" fmla="*/ 101 h 123"/>
                    <a:gd name="T12" fmla="*/ 21 w 123"/>
                    <a:gd name="T13" fmla="*/ 61 h 123"/>
                    <a:gd name="T14" fmla="*/ 61 w 123"/>
                    <a:gd name="T15" fmla="*/ 21 h 123"/>
                    <a:gd name="T16" fmla="*/ 101 w 123"/>
                    <a:gd name="T17" fmla="*/ 61 h 123"/>
                    <a:gd name="T18" fmla="*/ 61 w 123"/>
                    <a:gd name="T19" fmla="*/ 101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3" h="123">
                      <a:moveTo>
                        <a:pt x="61" y="0"/>
                      </a:moveTo>
                      <a:cubicBezTo>
                        <a:pt x="27" y="0"/>
                        <a:pt x="0" y="27"/>
                        <a:pt x="0" y="61"/>
                      </a:cubicBezTo>
                      <a:cubicBezTo>
                        <a:pt x="0" y="95"/>
                        <a:pt x="27" y="123"/>
                        <a:pt x="61" y="123"/>
                      </a:cubicBezTo>
                      <a:cubicBezTo>
                        <a:pt x="95" y="123"/>
                        <a:pt x="123" y="95"/>
                        <a:pt x="123" y="61"/>
                      </a:cubicBezTo>
                      <a:cubicBezTo>
                        <a:pt x="123" y="27"/>
                        <a:pt x="95" y="0"/>
                        <a:pt x="61" y="0"/>
                      </a:cubicBezTo>
                      <a:close/>
                      <a:moveTo>
                        <a:pt x="61" y="101"/>
                      </a:moveTo>
                      <a:cubicBezTo>
                        <a:pt x="39" y="101"/>
                        <a:pt x="21" y="83"/>
                        <a:pt x="21" y="61"/>
                      </a:cubicBezTo>
                      <a:cubicBezTo>
                        <a:pt x="21" y="39"/>
                        <a:pt x="39" y="21"/>
                        <a:pt x="61" y="21"/>
                      </a:cubicBezTo>
                      <a:cubicBezTo>
                        <a:pt x="83" y="21"/>
                        <a:pt x="101" y="39"/>
                        <a:pt x="101" y="61"/>
                      </a:cubicBezTo>
                      <a:cubicBezTo>
                        <a:pt x="101" y="83"/>
                        <a:pt x="83" y="101"/>
                        <a:pt x="61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</p:grpSp>
      <p:cxnSp>
        <p:nvCxnSpPr>
          <p:cNvPr id="42" name="直接连接符 4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CxnSpPr/>
          <p:nvPr/>
        </p:nvCxnSpPr>
        <p:spPr>
          <a:xfrm>
            <a:off x="887940" y="3880631"/>
            <a:ext cx="3396343" cy="0"/>
          </a:xfrm>
          <a:prstGeom prst="line">
            <a:avLst/>
          </a:prstGeom>
          <a:ln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CxnSpPr/>
          <p:nvPr/>
        </p:nvCxnSpPr>
        <p:spPr>
          <a:xfrm>
            <a:off x="7907718" y="3880631"/>
            <a:ext cx="3396343" cy="0"/>
          </a:xfrm>
          <a:prstGeom prst="line">
            <a:avLst/>
          </a:prstGeom>
          <a:ln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4720510" y="1762360"/>
            <a:ext cx="2880190" cy="6090193"/>
            <a:chOff x="4720510" y="1762360"/>
            <a:chExt cx="2880190" cy="6090193"/>
          </a:xfrm>
        </p:grpSpPr>
        <p:grpSp>
          <p:nvGrpSpPr>
            <p:cNvPr id="3" name="组合 2"/>
            <p:cNvGrpSpPr/>
            <p:nvPr/>
          </p:nvGrpSpPr>
          <p:grpSpPr>
            <a:xfrm>
              <a:off x="4720510" y="1762360"/>
              <a:ext cx="2880190" cy="6090193"/>
              <a:chOff x="4878941" y="818473"/>
              <a:chExt cx="2499762" cy="528577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5082803" y="1552549"/>
                <a:ext cx="2112990" cy="3798044"/>
              </a:xfrm>
              <a:prstGeom prst="rect">
                <a:avLst/>
              </a:prstGeom>
              <a:noFill/>
              <a:ln w="28575"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圆角矩形 52"/>
              <p:cNvSpPr/>
              <p:nvPr/>
            </p:nvSpPr>
            <p:spPr>
              <a:xfrm>
                <a:off x="4914900" y="863600"/>
                <a:ext cx="2463803" cy="5240647"/>
              </a:xfrm>
              <a:prstGeom prst="roundRect">
                <a:avLst>
                  <a:gd name="adj" fmla="val 14605"/>
                </a:avLst>
              </a:prstGeom>
              <a:noFill/>
              <a:ln w="28575"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5920252" y="5503907"/>
                <a:ext cx="438092" cy="438092"/>
              </a:xfrm>
              <a:prstGeom prst="ellipse">
                <a:avLst/>
              </a:prstGeom>
              <a:noFill/>
              <a:ln w="28575"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6549777" y="818473"/>
                <a:ext cx="400650" cy="0"/>
              </a:xfrm>
              <a:prstGeom prst="line">
                <a:avLst/>
              </a:prstGeom>
              <a:noFill/>
              <a:ln w="34925" cap="rnd"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4878941" y="1583621"/>
                <a:ext cx="0" cy="210618"/>
              </a:xfrm>
              <a:prstGeom prst="line">
                <a:avLst/>
              </a:prstGeom>
              <a:noFill/>
              <a:ln w="28575" cap="rnd"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4878941" y="2086545"/>
                <a:ext cx="0" cy="145480"/>
              </a:xfrm>
              <a:prstGeom prst="line">
                <a:avLst/>
              </a:prstGeom>
              <a:noFill/>
              <a:ln w="28575" cap="rnd"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4878941" y="2497758"/>
                <a:ext cx="0" cy="145480"/>
              </a:xfrm>
              <a:prstGeom prst="line">
                <a:avLst/>
              </a:prstGeom>
              <a:noFill/>
              <a:ln w="28575" cap="rnd"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5945789" y="1299486"/>
                <a:ext cx="366905" cy="0"/>
              </a:xfrm>
              <a:prstGeom prst="line">
                <a:avLst/>
              </a:prstGeom>
              <a:noFill/>
              <a:ln w="85725" cap="rnd"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5719764" y="1299486"/>
                <a:ext cx="7511" cy="0"/>
              </a:xfrm>
              <a:prstGeom prst="line">
                <a:avLst/>
              </a:prstGeom>
              <a:noFill/>
              <a:ln w="85725" cap="rnd"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>
                <a:off x="6134302" y="1106602"/>
                <a:ext cx="7511" cy="0"/>
              </a:xfrm>
              <a:prstGeom prst="line">
                <a:avLst/>
              </a:prstGeom>
              <a:noFill/>
              <a:ln w="127000" cap="rnd"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pic>
          <p:nvPicPr>
            <p:cNvPr id="45" name="图片 4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80" r="36491"/>
            <a:stretch/>
          </p:blipFill>
          <p:spPr>
            <a:xfrm>
              <a:off x="4955397" y="2538814"/>
              <a:ext cx="2434558" cy="4492286"/>
            </a:xfrm>
            <a:prstGeom prst="rect">
              <a:avLst/>
            </a:prstGeom>
          </p:spPr>
        </p:pic>
      </p:grpSp>
      <p:sp>
        <p:nvSpPr>
          <p:cNvPr id="14" name="e7d195523061f1c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 hidden="1">
            <a:extLst>
              <a:ext uri="{FF2B5EF4-FFF2-40B4-BE49-F238E27FC236}">
                <a16:creationId xmlns:a16="http://schemas.microsoft.com/office/drawing/2014/main" xmlns="" id="{83C4C2FE-02F8-4F21-BC7D-4CE22C76CDFD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e7d195523061f1c0dc554706afe4c72a60a25314cbaece805811E654B44695D34D35691164BB3D154CCFD5D798F6FEAD99EAA8F1ADC3D4AFA5BC9ED0BB3A4B45073A038AC38E89AB54D31AA59602B9F11A29459BC811AFFF45A9C39052ACBA38F2F7DC04F22EB0CC6C7365DCE581D124AF00D71D0DBC7A3A2E054C90205733772EEA43437BE5B476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5960961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4"/>
            <a:ext cx="12192000" cy="6857996"/>
          </a:xfrm>
          <a:prstGeom prst="rect">
            <a:avLst/>
          </a:prstGeom>
        </p:spPr>
      </p:pic>
      <p:sp>
        <p:nvSpPr>
          <p:cNvPr id="5" name="矩形 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ysClr val="windowText" lastClr="000000">
                  <a:alpha val="50000"/>
                </a:sysClr>
              </a:gs>
              <a:gs pos="100000">
                <a:sysClr val="windowText" lastClr="000000">
                  <a:alpha val="60000"/>
                </a:sys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tIns="36000" bIns="792000" rtlCol="0" anchor="ctr"/>
          <a:lstStyle/>
          <a:p>
            <a:pPr algn="ctr"/>
            <a:endParaRPr lang="zh-CN" altLang="en-US" sz="19900" kern="0">
              <a:ln>
                <a:solidFill>
                  <a:prstClr val="white">
                    <a:alpha val="38000"/>
                  </a:prstClr>
                </a:solidFill>
              </a:ln>
              <a:solidFill>
                <a:prstClr val="white">
                  <a:alpha val="11000"/>
                </a:prstClr>
              </a:solidFill>
              <a:latin typeface="Segoe UI" panose="020B0502040204020203" pitchFamily="34" charset="0"/>
              <a:ea typeface="微软雅黑"/>
              <a:cs typeface="Segoe UI" panose="020B0502040204020203" pitchFamily="34" charset="0"/>
            </a:endParaRPr>
          </a:p>
        </p:txBody>
      </p:sp>
      <p:sp>
        <p:nvSpPr>
          <p:cNvPr id="6" name="椭圆 5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3434443" y="767443"/>
            <a:ext cx="5323115" cy="5323115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alpha val="50000"/>
                </a:sysClr>
              </a:gs>
              <a:gs pos="100000">
                <a:sysClr val="windowText" lastClr="000000">
                  <a:alpha val="60000"/>
                </a:sys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tIns="36000" bIns="792000" rtlCol="0" anchor="ctr"/>
          <a:lstStyle/>
          <a:p>
            <a:pPr algn="ctr"/>
            <a:endParaRPr lang="zh-CN" altLang="en-US" sz="19900" kern="0">
              <a:ln>
                <a:solidFill>
                  <a:prstClr val="white">
                    <a:alpha val="38000"/>
                  </a:prstClr>
                </a:solidFill>
              </a:ln>
              <a:solidFill>
                <a:prstClr val="white">
                  <a:alpha val="11000"/>
                </a:prstClr>
              </a:solidFill>
              <a:latin typeface="Segoe UI" panose="020B0502040204020203" pitchFamily="34" charset="0"/>
              <a:ea typeface="微软雅黑"/>
              <a:cs typeface="Segoe UI" panose="020B0502040204020203" pitchFamily="34" charset="0"/>
            </a:endParaRPr>
          </a:p>
        </p:txBody>
      </p:sp>
      <p:sp>
        <p:nvSpPr>
          <p:cNvPr id="7" name="椭圆 6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3092450" y="425450"/>
            <a:ext cx="6007100" cy="6007100"/>
          </a:xfrm>
          <a:prstGeom prst="ellipse">
            <a:avLst/>
          </a:prstGeom>
          <a:noFill/>
          <a:ln>
            <a:solidFill>
              <a:schemeClr val="bg1">
                <a:alpha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2692514" y="25514"/>
            <a:ext cx="6806973" cy="6806973"/>
          </a:xfrm>
          <a:prstGeom prst="ellipse">
            <a:avLst/>
          </a:prstGeom>
          <a:noFill/>
          <a:ln>
            <a:solidFill>
              <a:schemeClr val="bg1">
                <a:alpha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2249772" y="-417228"/>
            <a:ext cx="7692457" cy="7692457"/>
          </a:xfrm>
          <a:prstGeom prst="ellipse">
            <a:avLst/>
          </a:prstGeom>
          <a:noFill/>
          <a:ln>
            <a:solidFill>
              <a:schemeClr val="bg1">
                <a:alpha val="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1729256" y="-937744"/>
            <a:ext cx="8733489" cy="8733489"/>
          </a:xfrm>
          <a:prstGeom prst="ellipse">
            <a:avLst/>
          </a:prstGeom>
          <a:noFill/>
          <a:ln>
            <a:solidFill>
              <a:schemeClr val="bg1">
                <a:alpha val="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 7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 rot="13500000">
            <a:off x="1077816" y="3406773"/>
            <a:ext cx="218480" cy="218480"/>
          </a:xfrm>
          <a:custGeom>
            <a:avLst/>
            <a:gdLst>
              <a:gd name="connsiteX0" fmla="*/ 547842 w 565910"/>
              <a:gd name="connsiteY0" fmla="*/ 547842 h 565910"/>
              <a:gd name="connsiteX1" fmla="*/ 504224 w 565910"/>
              <a:gd name="connsiteY1" fmla="*/ 565910 h 565910"/>
              <a:gd name="connsiteX2" fmla="*/ 442538 w 565910"/>
              <a:gd name="connsiteY2" fmla="*/ 504224 h 565910"/>
              <a:gd name="connsiteX3" fmla="*/ 442538 w 565910"/>
              <a:gd name="connsiteY3" fmla="*/ 123372 h 565910"/>
              <a:gd name="connsiteX4" fmla="*/ 61686 w 565910"/>
              <a:gd name="connsiteY4" fmla="*/ 123372 h 565910"/>
              <a:gd name="connsiteX5" fmla="*/ 0 w 565910"/>
              <a:gd name="connsiteY5" fmla="*/ 61686 h 565910"/>
              <a:gd name="connsiteX6" fmla="*/ 61686 w 565910"/>
              <a:gd name="connsiteY6" fmla="*/ 0 h 565910"/>
              <a:gd name="connsiteX7" fmla="*/ 504224 w 565910"/>
              <a:gd name="connsiteY7" fmla="*/ 0 h 565910"/>
              <a:gd name="connsiteX8" fmla="*/ 547842 w 565910"/>
              <a:gd name="connsiteY8" fmla="*/ 18067 h 565910"/>
              <a:gd name="connsiteX9" fmla="*/ 547842 w 565910"/>
              <a:gd name="connsiteY9" fmla="*/ 18067 h 565910"/>
              <a:gd name="connsiteX10" fmla="*/ 547842 w 565910"/>
              <a:gd name="connsiteY10" fmla="*/ 18067 h 565910"/>
              <a:gd name="connsiteX11" fmla="*/ 565910 w 565910"/>
              <a:gd name="connsiteY11" fmla="*/ 61686 h 565910"/>
              <a:gd name="connsiteX12" fmla="*/ 565910 w 565910"/>
              <a:gd name="connsiteY12" fmla="*/ 504224 h 565910"/>
              <a:gd name="connsiteX13" fmla="*/ 547842 w 565910"/>
              <a:gd name="connsiteY13" fmla="*/ 547842 h 56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65910" h="565910">
                <a:moveTo>
                  <a:pt x="547842" y="547842"/>
                </a:moveTo>
                <a:cubicBezTo>
                  <a:pt x="536679" y="559005"/>
                  <a:pt x="521258" y="565910"/>
                  <a:pt x="504224" y="565910"/>
                </a:cubicBezTo>
                <a:cubicBezTo>
                  <a:pt x="470156" y="565910"/>
                  <a:pt x="442538" y="538292"/>
                  <a:pt x="442538" y="504224"/>
                </a:cubicBezTo>
                <a:lnTo>
                  <a:pt x="442538" y="123372"/>
                </a:lnTo>
                <a:lnTo>
                  <a:pt x="61686" y="123372"/>
                </a:lnTo>
                <a:cubicBezTo>
                  <a:pt x="27618" y="123372"/>
                  <a:pt x="0" y="95754"/>
                  <a:pt x="0" y="61686"/>
                </a:cubicBezTo>
                <a:cubicBezTo>
                  <a:pt x="0" y="27618"/>
                  <a:pt x="27618" y="0"/>
                  <a:pt x="61686" y="0"/>
                </a:cubicBezTo>
                <a:lnTo>
                  <a:pt x="504224" y="0"/>
                </a:lnTo>
                <a:cubicBezTo>
                  <a:pt x="521258" y="0"/>
                  <a:pt x="536679" y="6904"/>
                  <a:pt x="547842" y="18067"/>
                </a:cubicBezTo>
                <a:lnTo>
                  <a:pt x="547842" y="18067"/>
                </a:lnTo>
                <a:lnTo>
                  <a:pt x="547842" y="18067"/>
                </a:lnTo>
                <a:cubicBezTo>
                  <a:pt x="559005" y="29230"/>
                  <a:pt x="565910" y="44652"/>
                  <a:pt x="565910" y="61686"/>
                </a:cubicBezTo>
                <a:lnTo>
                  <a:pt x="565910" y="504224"/>
                </a:lnTo>
                <a:cubicBezTo>
                  <a:pt x="565910" y="521258"/>
                  <a:pt x="559005" y="536679"/>
                  <a:pt x="547842" y="5478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 8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 rot="8100000" flipH="1">
            <a:off x="10895705" y="3406773"/>
            <a:ext cx="218480" cy="218480"/>
          </a:xfrm>
          <a:custGeom>
            <a:avLst/>
            <a:gdLst>
              <a:gd name="connsiteX0" fmla="*/ 547842 w 565910"/>
              <a:gd name="connsiteY0" fmla="*/ 547842 h 565910"/>
              <a:gd name="connsiteX1" fmla="*/ 504224 w 565910"/>
              <a:gd name="connsiteY1" fmla="*/ 565910 h 565910"/>
              <a:gd name="connsiteX2" fmla="*/ 442538 w 565910"/>
              <a:gd name="connsiteY2" fmla="*/ 504224 h 565910"/>
              <a:gd name="connsiteX3" fmla="*/ 442538 w 565910"/>
              <a:gd name="connsiteY3" fmla="*/ 123372 h 565910"/>
              <a:gd name="connsiteX4" fmla="*/ 61686 w 565910"/>
              <a:gd name="connsiteY4" fmla="*/ 123372 h 565910"/>
              <a:gd name="connsiteX5" fmla="*/ 0 w 565910"/>
              <a:gd name="connsiteY5" fmla="*/ 61686 h 565910"/>
              <a:gd name="connsiteX6" fmla="*/ 61686 w 565910"/>
              <a:gd name="connsiteY6" fmla="*/ 0 h 565910"/>
              <a:gd name="connsiteX7" fmla="*/ 504224 w 565910"/>
              <a:gd name="connsiteY7" fmla="*/ 0 h 565910"/>
              <a:gd name="connsiteX8" fmla="*/ 547842 w 565910"/>
              <a:gd name="connsiteY8" fmla="*/ 18067 h 565910"/>
              <a:gd name="connsiteX9" fmla="*/ 547842 w 565910"/>
              <a:gd name="connsiteY9" fmla="*/ 18067 h 565910"/>
              <a:gd name="connsiteX10" fmla="*/ 547842 w 565910"/>
              <a:gd name="connsiteY10" fmla="*/ 18067 h 565910"/>
              <a:gd name="connsiteX11" fmla="*/ 565910 w 565910"/>
              <a:gd name="connsiteY11" fmla="*/ 61686 h 565910"/>
              <a:gd name="connsiteX12" fmla="*/ 565910 w 565910"/>
              <a:gd name="connsiteY12" fmla="*/ 504224 h 565910"/>
              <a:gd name="connsiteX13" fmla="*/ 547842 w 565910"/>
              <a:gd name="connsiteY13" fmla="*/ 547842 h 56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65910" h="565910">
                <a:moveTo>
                  <a:pt x="547842" y="547842"/>
                </a:moveTo>
                <a:cubicBezTo>
                  <a:pt x="536679" y="559005"/>
                  <a:pt x="521258" y="565910"/>
                  <a:pt x="504224" y="565910"/>
                </a:cubicBezTo>
                <a:cubicBezTo>
                  <a:pt x="470156" y="565910"/>
                  <a:pt x="442538" y="538292"/>
                  <a:pt x="442538" y="504224"/>
                </a:cubicBezTo>
                <a:lnTo>
                  <a:pt x="442538" y="123372"/>
                </a:lnTo>
                <a:lnTo>
                  <a:pt x="61686" y="123372"/>
                </a:lnTo>
                <a:cubicBezTo>
                  <a:pt x="27618" y="123372"/>
                  <a:pt x="0" y="95754"/>
                  <a:pt x="0" y="61686"/>
                </a:cubicBezTo>
                <a:cubicBezTo>
                  <a:pt x="0" y="27618"/>
                  <a:pt x="27618" y="0"/>
                  <a:pt x="61686" y="0"/>
                </a:cubicBezTo>
                <a:lnTo>
                  <a:pt x="504224" y="0"/>
                </a:lnTo>
                <a:cubicBezTo>
                  <a:pt x="521258" y="0"/>
                  <a:pt x="536679" y="6904"/>
                  <a:pt x="547842" y="18067"/>
                </a:cubicBezTo>
                <a:lnTo>
                  <a:pt x="547842" y="18067"/>
                </a:lnTo>
                <a:lnTo>
                  <a:pt x="547842" y="18067"/>
                </a:lnTo>
                <a:cubicBezTo>
                  <a:pt x="559005" y="29230"/>
                  <a:pt x="565910" y="44652"/>
                  <a:pt x="565910" y="61686"/>
                </a:cubicBezTo>
                <a:lnTo>
                  <a:pt x="565910" y="504224"/>
                </a:lnTo>
                <a:cubicBezTo>
                  <a:pt x="565910" y="521258"/>
                  <a:pt x="559005" y="536679"/>
                  <a:pt x="547842" y="5478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 txBox="1"/>
          <p:nvPr/>
        </p:nvSpPr>
        <p:spPr>
          <a:xfrm>
            <a:off x="4966528" y="1159220"/>
            <a:ext cx="225895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3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3883959" y="3255003"/>
            <a:ext cx="4424083" cy="83099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KEY WORD</a:t>
            </a:r>
          </a:p>
        </p:txBody>
      </p:sp>
      <p:sp>
        <p:nvSpPr>
          <p:cNvPr id="15" name="矩形 1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4031877" y="4289021"/>
            <a:ext cx="4128247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1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/>
                </a:solidFill>
              </a:rPr>
              <a:t>amet</a:t>
            </a:r>
            <a:r>
              <a:rPr lang="en-US" altLang="zh-CN" sz="1100" dirty="0">
                <a:solidFill>
                  <a:schemeClr val="bg1"/>
                </a:solidFill>
              </a:rPr>
              <a:t>, </a:t>
            </a:r>
            <a:r>
              <a:rPr lang="en-US" altLang="zh-CN" sz="1100" dirty="0" err="1">
                <a:solidFill>
                  <a:schemeClr val="bg1"/>
                </a:solidFill>
              </a:rPr>
              <a:t>consectetur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adipisicing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elit</a:t>
            </a:r>
            <a:r>
              <a:rPr lang="en-US" altLang="zh-CN" sz="1100" dirty="0">
                <a:solidFill>
                  <a:schemeClr val="bg1"/>
                </a:solidFill>
              </a:rPr>
              <a:t>, </a:t>
            </a:r>
            <a:r>
              <a:rPr lang="en-US" altLang="zh-CN" sz="1100" dirty="0" err="1">
                <a:solidFill>
                  <a:schemeClr val="bg1"/>
                </a:solidFill>
              </a:rPr>
              <a:t>sed</a:t>
            </a:r>
            <a:r>
              <a:rPr lang="en-US" altLang="zh-CN" sz="1100" dirty="0">
                <a:solidFill>
                  <a:schemeClr val="bg1"/>
                </a:solidFill>
              </a:rPr>
              <a:t> do </a:t>
            </a:r>
            <a:r>
              <a:rPr lang="en-US" altLang="zh-CN" sz="1100" dirty="0" err="1">
                <a:solidFill>
                  <a:schemeClr val="bg1"/>
                </a:solidFill>
              </a:rPr>
              <a:t>eiusmod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tempor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incididunt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ut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labore</a:t>
            </a:r>
            <a:r>
              <a:rPr lang="en-US" altLang="zh-CN" sz="1100" dirty="0">
                <a:solidFill>
                  <a:schemeClr val="bg1"/>
                </a:solidFill>
              </a:rPr>
              <a:t> et </a:t>
            </a:r>
            <a:r>
              <a:rPr lang="en-US" altLang="zh-CN" sz="1100" dirty="0" err="1">
                <a:solidFill>
                  <a:schemeClr val="bg1"/>
                </a:solidFill>
              </a:rPr>
              <a:t>dolore</a:t>
            </a:r>
            <a:r>
              <a:rPr lang="en-US" altLang="zh-CN" sz="1100" dirty="0">
                <a:solidFill>
                  <a:schemeClr val="bg1"/>
                </a:solidFill>
              </a:rPr>
              <a:t> magna </a:t>
            </a:r>
            <a:r>
              <a:rPr lang="en-US" altLang="zh-CN" sz="1100" dirty="0" err="1">
                <a:solidFill>
                  <a:schemeClr val="bg1"/>
                </a:solidFill>
              </a:rPr>
              <a:t>aliqua</a:t>
            </a:r>
            <a:r>
              <a:rPr lang="en-US" altLang="zh-CN" sz="1100" dirty="0">
                <a:solidFill>
                  <a:schemeClr val="bg1"/>
                </a:solidFill>
              </a:rPr>
              <a:t>. </a:t>
            </a:r>
            <a:r>
              <a:rPr lang="en-US" altLang="zh-CN" sz="1100" dirty="0" err="1">
                <a:solidFill>
                  <a:schemeClr val="bg1"/>
                </a:solidFill>
              </a:rPr>
              <a:t>Ut</a:t>
            </a:r>
            <a:r>
              <a:rPr lang="en-US" altLang="zh-CN" sz="1100" dirty="0">
                <a:solidFill>
                  <a:schemeClr val="bg1"/>
                </a:solidFill>
              </a:rPr>
              <a:t> culpa qui </a:t>
            </a:r>
            <a:r>
              <a:rPr lang="en-US" altLang="zh-CN" sz="1100" dirty="0" err="1">
                <a:solidFill>
                  <a:schemeClr val="bg1"/>
                </a:solidFill>
              </a:rPr>
              <a:t>officia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deserunt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mollit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anim</a:t>
            </a:r>
            <a:r>
              <a:rPr lang="en-US" altLang="zh-CN" sz="1100" dirty="0">
                <a:solidFill>
                  <a:schemeClr val="bg1"/>
                </a:solidFill>
              </a:rPr>
              <a:t> id </a:t>
            </a:r>
            <a:r>
              <a:rPr lang="en-US" altLang="zh-CN" sz="1100" dirty="0" err="1">
                <a:solidFill>
                  <a:schemeClr val="bg1"/>
                </a:solidFill>
              </a:rPr>
              <a:t>est</a:t>
            </a:r>
            <a:r>
              <a:rPr lang="en-US" altLang="zh-CN" sz="1100" dirty="0">
                <a:solidFill>
                  <a:schemeClr val="bg1"/>
                </a:solidFill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</a:rPr>
              <a:t>laborum</a:t>
            </a:r>
            <a:r>
              <a:rPr lang="en-US" altLang="zh-CN" sz="1100" dirty="0">
                <a:solidFill>
                  <a:schemeClr val="bg1"/>
                </a:solidFill>
              </a:rPr>
              <a:t>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cxnSp>
        <p:nvCxnSpPr>
          <p:cNvPr id="16" name="直接连接符 15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CxnSpPr/>
          <p:nvPr/>
        </p:nvCxnSpPr>
        <p:spPr>
          <a:xfrm>
            <a:off x="4159624" y="3160059"/>
            <a:ext cx="387275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CxnSpPr/>
          <p:nvPr/>
        </p:nvCxnSpPr>
        <p:spPr>
          <a:xfrm>
            <a:off x="4159624" y="4132729"/>
            <a:ext cx="387275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6024000" y="884034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8160742" y="4585431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3880973" y="4585431"/>
            <a:ext cx="144000" cy="1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弧形 28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3623034" y="955566"/>
            <a:ext cx="4946400" cy="4946400"/>
          </a:xfrm>
          <a:prstGeom prst="arc">
            <a:avLst>
              <a:gd name="adj1" fmla="val 1732455"/>
              <a:gd name="adj2" fmla="val 8961436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弧形 29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3623034" y="955566"/>
            <a:ext cx="4946400" cy="4946400"/>
          </a:xfrm>
          <a:prstGeom prst="arc">
            <a:avLst>
              <a:gd name="adj1" fmla="val 16200000"/>
              <a:gd name="adj2" fmla="val 1827471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弧形 3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3623034" y="955566"/>
            <a:ext cx="4946400" cy="4946400"/>
          </a:xfrm>
          <a:prstGeom prst="arc">
            <a:avLst>
              <a:gd name="adj1" fmla="val 8964932"/>
              <a:gd name="adj2" fmla="val 16201783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3339444" y="673100"/>
            <a:ext cx="5513371" cy="5513371"/>
            <a:chOff x="3339314" y="673100"/>
            <a:chExt cx="5513371" cy="5513371"/>
          </a:xfrm>
        </p:grpSpPr>
        <p:grpSp>
          <p:nvGrpSpPr>
            <p:cNvPr id="33" name="组合 32"/>
            <p:cNvGrpSpPr/>
            <p:nvPr/>
          </p:nvGrpSpPr>
          <p:grpSpPr>
            <a:xfrm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91" name="组合 90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20" name="组合 119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45" name="直接连接符 14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6" name="直接连接符 14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1" name="组合 120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43" name="直接连接符 14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直接连接符 14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2" name="组合 121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41" name="直接连接符 14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2" name="直接连接符 14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3" name="组合 122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39" name="直接连接符 13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0" name="直接连接符 13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4" name="组合 123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37" name="直接连接符 13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8" name="直接连接符 13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5" name="组合 124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35" name="直接连接符 13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6" name="直接连接符 13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6" name="组合 125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33" name="直接连接符 13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4" name="直接连接符 13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7" name="组合 126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31" name="直接连接符 13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2" name="直接连接符 13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8" name="组合 127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29" name="直接连接符 12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0" name="直接连接符 12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2" name="组合 91"/>
              <p:cNvGrpSpPr/>
              <p:nvPr/>
            </p:nvGrpSpPr>
            <p:grpSpPr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8" name="直接连接符 11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" name="直接连接符 11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4" name="组合 93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6" name="直接连接符 11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7" name="直接连接符 11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5" name="组合 94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4" name="直接连接符 11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5" name="直接连接符 11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6" name="组合 95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2" name="直接连接符 11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3" name="直接连接符 11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7" name="组合 96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0" name="直接连接符 10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" name="直接连接符 11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8" name="组合 97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08" name="直接连接符 10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" name="直接连接符 10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9" name="组合 98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06" name="直接连接符 10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直接连接符 10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0" name="组合 99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04" name="直接连接符 10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直接连接符 10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1" name="组合 100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02" name="直接连接符 10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直接连接符 10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34" name="组合 33"/>
            <p:cNvGrpSpPr/>
            <p:nvPr/>
          </p:nvGrpSpPr>
          <p:grpSpPr>
            <a:xfrm rot="300000"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64" name="组合 63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89" name="直接连接符 8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直接连接符 8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" name="组合 64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87" name="直接连接符 8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直接连接符 8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6" name="组合 65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85" name="直接连接符 8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直接连接符 8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7" name="组合 66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83" name="直接连接符 8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" name="直接连接符 8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" name="组合 67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81" name="直接连接符 8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" name="直接连接符 8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9" name="组合 68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9" name="直接连接符 7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" name="直接连接符 7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0" name="组合 69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7" name="直接连接符 7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" name="直接连接符 7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1" name="组合 70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5" name="直接连接符 7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" name="直接连接符 7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2" name="组合 71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3" name="直接连接符 7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直接连接符 7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6" name="组合 35"/>
              <p:cNvGrpSpPr/>
              <p:nvPr/>
            </p:nvGrpSpPr>
            <p:grpSpPr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37" name="组合 36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2" name="直接连接符 6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" name="直接连接符 6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8" name="组合 37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0" name="直接连接符 5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直接连接符 6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9" name="组合 38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8" name="直接连接符 5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直接连接符 5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0" name="组合 39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6" name="直接连接符 5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直接连接符 5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1" name="组合 40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4" name="直接连接符 5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直接连接符 5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2" name="组合 41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2" name="直接连接符 5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" name="直接连接符 5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3" name="组合 42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0" name="直接连接符 4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直接连接符 5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4" name="组合 43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48" name="直接连接符 4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直接连接符 4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5" name="组合 44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46" name="直接连接符 4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直接连接符 4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grpSp>
        <p:nvGrpSpPr>
          <p:cNvPr id="147" name="组合 146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 rot="120000">
            <a:off x="3339444" y="673100"/>
            <a:ext cx="5513371" cy="5513371"/>
            <a:chOff x="3339314" y="673100"/>
            <a:chExt cx="5513371" cy="5513371"/>
          </a:xfrm>
        </p:grpSpPr>
        <p:grpSp>
          <p:nvGrpSpPr>
            <p:cNvPr id="148" name="组合 147"/>
            <p:cNvGrpSpPr/>
            <p:nvPr/>
          </p:nvGrpSpPr>
          <p:grpSpPr>
            <a:xfrm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206" name="组合 205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235" name="组合 234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60" name="直接连接符 25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1" name="直接连接符 26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6" name="组合 235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58" name="直接连接符 25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9" name="直接连接符 25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7" name="组合 236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56" name="直接连接符 25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7" name="直接连接符 25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8" name="组合 237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54" name="直接连接符 25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5" name="直接连接符 25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9" name="组合 238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52" name="直接连接符 25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3" name="直接连接符 25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0" name="组合 239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50" name="直接连接符 24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1" name="直接连接符 25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1" name="组合 240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8" name="直接连接符 24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9" name="直接连接符 24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2" name="组合 241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6" name="直接连接符 24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7" name="直接连接符 24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3" name="组合 242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4" name="直接连接符 24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5" name="直接连接符 24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07" name="组合 206"/>
              <p:cNvGrpSpPr/>
              <p:nvPr/>
            </p:nvGrpSpPr>
            <p:grpSpPr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208" name="组合 207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3" name="直接连接符 23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4" name="直接连接符 23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9" name="组合 208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1" name="直接连接符 23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2" name="直接连接符 23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0" name="组合 209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9" name="直接连接符 22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0" name="直接连接符 22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1" name="组合 210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7" name="直接连接符 22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8" name="直接连接符 22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2" name="组合 211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5" name="直接连接符 22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6" name="直接连接符 22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3" name="组合 212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3" name="直接连接符 22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4" name="直接连接符 22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4" name="组合 213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1" name="直接连接符 22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2" name="直接连接符 22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5" name="组合 214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9" name="直接连接符 21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0" name="直接连接符 21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6" name="组合 215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7" name="直接连接符 21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8" name="直接连接符 21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9" name="组合 148"/>
            <p:cNvGrpSpPr/>
            <p:nvPr/>
          </p:nvGrpSpPr>
          <p:grpSpPr>
            <a:xfrm rot="300000"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150" name="组合 149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79" name="组合 178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4" name="直接连接符 20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5" name="直接连接符 20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0" name="组合 179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2" name="直接连接符 20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" name="直接连接符 20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1" name="组合 180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0" name="直接连接符 19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" name="直接连接符 20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2" name="组合 181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8" name="直接连接符 19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" name="直接连接符 19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3" name="组合 182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6" name="直接连接符 19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7" name="直接连接符 19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4" name="组合 183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4" name="直接连接符 19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5" name="直接连接符 19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5" name="组合 184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2" name="直接连接符 19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3" name="直接连接符 19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6" name="组合 185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0" name="直接连接符 18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1" name="直接连接符 19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7" name="组合 186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8" name="直接连接符 18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9" name="直接连接符 18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51" name="组合 150"/>
              <p:cNvGrpSpPr/>
              <p:nvPr/>
            </p:nvGrpSpPr>
            <p:grpSpPr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52" name="组合 151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7" name="直接连接符 17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8" name="直接连接符 17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3" name="组合 152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5" name="直接连接符 17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6" name="直接连接符 17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4" name="组合 153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3" name="直接连接符 17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4" name="直接连接符 17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5" name="组合 154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1" name="直接连接符 17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2" name="直接连接符 17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6" name="组合 155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9" name="直接连接符 16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0" name="直接连接符 16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7" name="组合 156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7" name="直接连接符 16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8" name="直接连接符 16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8" name="组合 157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5" name="直接连接符 16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6" name="直接连接符 16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9" name="组合 158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3" name="直接连接符 16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4" name="直接连接符 16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0" name="组合 159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1" name="直接连接符 16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2" name="直接连接符 16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grpSp>
        <p:nvGrpSpPr>
          <p:cNvPr id="262" name="组合 26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3211052" y="543818"/>
            <a:ext cx="5769896" cy="5769896"/>
            <a:chOff x="3211052" y="543818"/>
            <a:chExt cx="5769896" cy="5769896"/>
          </a:xfrm>
        </p:grpSpPr>
        <p:sp>
          <p:nvSpPr>
            <p:cNvPr id="263" name="弧形 262"/>
            <p:cNvSpPr/>
            <p:nvPr/>
          </p:nvSpPr>
          <p:spPr>
            <a:xfrm rot="117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弧形 263"/>
            <p:cNvSpPr/>
            <p:nvPr/>
          </p:nvSpPr>
          <p:spPr>
            <a:xfrm rot="9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5" name="组合 26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3211052" y="543818"/>
            <a:ext cx="5769896" cy="5769896"/>
            <a:chOff x="3211052" y="543818"/>
            <a:chExt cx="5769896" cy="5769896"/>
          </a:xfrm>
        </p:grpSpPr>
        <p:sp>
          <p:nvSpPr>
            <p:cNvPr id="266" name="弧形 265"/>
            <p:cNvSpPr/>
            <p:nvPr/>
          </p:nvSpPr>
          <p:spPr>
            <a:xfrm rot="171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bg1">
                  <a:alpha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弧形 266"/>
            <p:cNvSpPr/>
            <p:nvPr/>
          </p:nvSpPr>
          <p:spPr>
            <a:xfrm rot="63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bg1">
                  <a:alpha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8" name="组合 267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3023616" y="356382"/>
            <a:ext cx="6144768" cy="6144768"/>
            <a:chOff x="2840736" y="173502"/>
            <a:chExt cx="6510528" cy="6510528"/>
          </a:xfrm>
        </p:grpSpPr>
        <p:sp>
          <p:nvSpPr>
            <p:cNvPr id="269" name="弧形 268"/>
            <p:cNvSpPr/>
            <p:nvPr/>
          </p:nvSpPr>
          <p:spPr>
            <a:xfrm rot="6300000">
              <a:off x="2840736" y="173502"/>
              <a:ext cx="6510528" cy="6510528"/>
            </a:xfrm>
            <a:prstGeom prst="arc">
              <a:avLst>
                <a:gd name="adj1" fmla="val 14923411"/>
                <a:gd name="adj2" fmla="val 15758885"/>
              </a:avLst>
            </a:prstGeom>
            <a:ln w="22225" cap="rnd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弧形 269"/>
            <p:cNvSpPr/>
            <p:nvPr/>
          </p:nvSpPr>
          <p:spPr>
            <a:xfrm rot="17100000">
              <a:off x="2840736" y="173502"/>
              <a:ext cx="6510528" cy="6510528"/>
            </a:xfrm>
            <a:prstGeom prst="arc">
              <a:avLst>
                <a:gd name="adj1" fmla="val 14923411"/>
                <a:gd name="adj2" fmla="val 15758885"/>
              </a:avLst>
            </a:prstGeom>
            <a:ln w="22225" cap="rnd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1" name="组合 27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2843550" y="176316"/>
            <a:ext cx="6504900" cy="6504900"/>
            <a:chOff x="2840736" y="173502"/>
            <a:chExt cx="6510528" cy="6510528"/>
          </a:xfrm>
        </p:grpSpPr>
        <p:sp>
          <p:nvSpPr>
            <p:cNvPr id="272" name="弧形 271"/>
            <p:cNvSpPr/>
            <p:nvPr/>
          </p:nvSpPr>
          <p:spPr>
            <a:xfrm rot="6300000">
              <a:off x="2840736" y="173502"/>
              <a:ext cx="6510528" cy="6510528"/>
            </a:xfrm>
            <a:prstGeom prst="arc">
              <a:avLst>
                <a:gd name="adj1" fmla="val 15120587"/>
                <a:gd name="adj2" fmla="val 15588638"/>
              </a:avLst>
            </a:prstGeom>
            <a:ln w="19050" cap="rnd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弧形 272"/>
            <p:cNvSpPr/>
            <p:nvPr/>
          </p:nvSpPr>
          <p:spPr>
            <a:xfrm rot="17100000">
              <a:off x="2840736" y="173502"/>
              <a:ext cx="6510528" cy="6510528"/>
            </a:xfrm>
            <a:prstGeom prst="arc">
              <a:avLst>
                <a:gd name="adj1" fmla="val 15129466"/>
                <a:gd name="adj2" fmla="val 15565065"/>
              </a:avLst>
            </a:prstGeom>
            <a:ln w="19050" cap="rnd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e7d195523061f1c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 hidden="1">
            <a:extLst>
              <a:ext uri="{FF2B5EF4-FFF2-40B4-BE49-F238E27FC236}">
                <a16:creationId xmlns:a16="http://schemas.microsoft.com/office/drawing/2014/main" xmlns="" id="{E6FF8B81-1A51-4845-B63E-2AC8F4EC240B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e7d195523061f1c0dc554706afe4c72a60a25314cbaece805811E654B44695D34D35691164BB3D154CCFD5D798F6FEAD99EAA8F1ADC3D4AFA5BC9ED0BB3A4B45073A038AC38E89AB54D31AA59602B9F11A29459BC811AFFF45A9C39052ACBA38F2F7DC04F22EB0CC6C7365DCE581D124AF00D71D0DBC7A3A2E054C90205733772EEA43437BE5B476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305622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-1.85185E-6 C 0.11198 -1.85185E-6 0.20286 0.16158 0.20286 0.36065 C 0.20286 0.55949 0.11198 0.72107 0 0.72107 C -0.11211 0.72107 -0.20286 0.55949 -0.20286 0.36065 C -0.20286 0.16158 -0.11211 -1.85185E-6 0 -1.85185E-6 Z " pathEditMode="relative" rAng="0" ptsTypes="AAAAA">
                                      <p:cBhvr>
                                        <p:cTn id="7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065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26 0.00069 C -0.05573 0.17314 -0.17995 0.23287 -0.27682 0.13333 C -0.37357 0.03333 -0.40703 -0.18681 -0.35091 -0.35973 C -0.29479 -0.53218 -0.17083 -0.59075 -0.07383 -0.4919 C 0.02305 -0.39237 0.05625 -0.1713 0.00026 0.00069 Z " pathEditMode="relative" rAng="7200000" ptsTypes="AAAAA">
                                      <p:cBhvr>
                                        <p:cTn id="8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52" y="-17986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1.11111E-6 C -0.05599 -0.17222 -0.02279 -0.39305 0.07422 -0.49259 C 0.17109 -0.5919 0.29518 -0.53287 0.35117 -0.36042 C 0.40729 -0.18773 0.37396 0.03264 0.27708 0.13218 C 0.18008 0.23171 0.05599 0.17269 8.33333E-7 -1.11111E-6 Z " pathEditMode="relative" rAng="14400000" ptsTypes="AAAAA">
                                      <p:cBhvr>
                                        <p:cTn id="9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52" y="-18009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1" presetClass="entr" presetSubtype="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08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1" presetClass="entr" presetSubtype="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11" dur="7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6" presetClass="entr" presetSubtype="37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3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6" presetClass="entr" presetSubtype="4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6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6" presetClass="entr" presetSubtype="4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9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6" presetClass="entr" presetSubtype="4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2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/>
      <p:bldP spid="14" grpId="0"/>
      <p:bldP spid="15" grpId="0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6130660" y="1689039"/>
            <a:ext cx="4992911" cy="974153"/>
            <a:chOff x="6130660" y="1689039"/>
            <a:chExt cx="4992911" cy="974153"/>
          </a:xfrm>
        </p:grpSpPr>
        <p:sp>
          <p:nvSpPr>
            <p:cNvPr id="14" name="椭圆 13"/>
            <p:cNvSpPr/>
            <p:nvPr/>
          </p:nvSpPr>
          <p:spPr>
            <a:xfrm>
              <a:off x="6130660" y="1887278"/>
              <a:ext cx="449943" cy="44994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1</a:t>
              </a:r>
              <a:endParaRPr lang="zh-CN" altLang="en-US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811103" y="2130739"/>
              <a:ext cx="4312468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1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6811103" y="1689039"/>
              <a:ext cx="431246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PowerPoint</a:t>
              </a:r>
            </a:p>
          </p:txBody>
        </p:sp>
      </p:grpSp>
      <p:grpSp>
        <p:nvGrpSpPr>
          <p:cNvPr id="4" name="组合 3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6130660" y="2840680"/>
            <a:ext cx="4992911" cy="974153"/>
            <a:chOff x="6130660" y="2840680"/>
            <a:chExt cx="4992911" cy="974153"/>
          </a:xfrm>
        </p:grpSpPr>
        <p:sp>
          <p:nvSpPr>
            <p:cNvPr id="17" name="椭圆 16"/>
            <p:cNvSpPr/>
            <p:nvPr/>
          </p:nvSpPr>
          <p:spPr>
            <a:xfrm>
              <a:off x="6130660" y="3038919"/>
              <a:ext cx="449943" cy="44994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2</a:t>
              </a:r>
              <a:endParaRPr lang="zh-CN" altLang="en-US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811103" y="3282380"/>
              <a:ext cx="4312468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110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 adipisicing elit, sed eiusmod tempor incididunt ut labore et dolore magna aliqua.  enim ad minim veniam.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6811103" y="2840680"/>
              <a:ext cx="431246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PowerPoint</a:t>
              </a:r>
            </a:p>
          </p:txBody>
        </p:sp>
      </p:grpSp>
      <p:grpSp>
        <p:nvGrpSpPr>
          <p:cNvPr id="5" name="组合 4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6130660" y="3992321"/>
            <a:ext cx="4992911" cy="974153"/>
            <a:chOff x="6130660" y="3992321"/>
            <a:chExt cx="4992911" cy="974153"/>
          </a:xfrm>
        </p:grpSpPr>
        <p:sp>
          <p:nvSpPr>
            <p:cNvPr id="20" name="椭圆 19"/>
            <p:cNvSpPr/>
            <p:nvPr/>
          </p:nvSpPr>
          <p:spPr>
            <a:xfrm>
              <a:off x="6130660" y="4190560"/>
              <a:ext cx="449943" cy="44994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3</a:t>
              </a:r>
              <a:endParaRPr lang="zh-CN" altLang="en-US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811103" y="4434021"/>
              <a:ext cx="4312468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110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 adipisicing elit, sed eiusmod tempor incididunt ut labore et dolore magna aliqua.  enim ad minim veniam.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6811103" y="3992321"/>
              <a:ext cx="431246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PowerPoint</a:t>
              </a:r>
            </a:p>
          </p:txBody>
        </p:sp>
      </p:grpSp>
      <p:grpSp>
        <p:nvGrpSpPr>
          <p:cNvPr id="6" name="组合 5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6130660" y="5143962"/>
            <a:ext cx="4992911" cy="974153"/>
            <a:chOff x="6130660" y="5143962"/>
            <a:chExt cx="4992911" cy="974153"/>
          </a:xfrm>
        </p:grpSpPr>
        <p:sp>
          <p:nvSpPr>
            <p:cNvPr id="23" name="椭圆 22"/>
            <p:cNvSpPr/>
            <p:nvPr/>
          </p:nvSpPr>
          <p:spPr>
            <a:xfrm>
              <a:off x="6130660" y="5342201"/>
              <a:ext cx="449943" cy="44994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4</a:t>
              </a:r>
              <a:endParaRPr lang="zh-CN" altLang="en-US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811103" y="5585662"/>
              <a:ext cx="4312468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110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 adipisicing elit, sed eiusmod tempor incididunt ut labore et dolore magna aliqua.  enim ad minim veniam.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6811103" y="5143962"/>
              <a:ext cx="431246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PowerPoint</a:t>
              </a:r>
            </a:p>
          </p:txBody>
        </p:sp>
      </p:grpSp>
      <p:sp>
        <p:nvSpPr>
          <p:cNvPr id="26" name="矩形 25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SpPr/>
          <p:nvPr/>
        </p:nvSpPr>
        <p:spPr>
          <a:xfrm>
            <a:off x="6101632" y="658669"/>
            <a:ext cx="44751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 8" panose="020B0502040204020203" pitchFamily="34" charset="0"/>
                <a:cs typeface="Segoe UI Light 8" panose="020B0502040204020203" pitchFamily="34" charset="0"/>
              </a:rPr>
              <a:t>MORE THAN TEMPLATE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Segoe UI Light 8" panose="020B0502040204020203" pitchFamily="34" charset="0"/>
              <a:cs typeface="Segoe UI Light 8" panose="020B0502040204020203" pitchFamily="34" charset="0"/>
            </a:endParaRPr>
          </a:p>
        </p:txBody>
      </p:sp>
      <p:grpSp>
        <p:nvGrpSpPr>
          <p:cNvPr id="2" name="组合 1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/>
          <p:cNvGrpSpPr/>
          <p:nvPr/>
        </p:nvGrpSpPr>
        <p:grpSpPr>
          <a:xfrm>
            <a:off x="0" y="0"/>
            <a:ext cx="5050972" cy="6858000"/>
            <a:chOff x="0" y="0"/>
            <a:chExt cx="5050972" cy="6858000"/>
          </a:xfrm>
        </p:grpSpPr>
        <p:sp>
          <p:nvSpPr>
            <p:cNvPr id="29" name="任意多边形: 形状 28"/>
            <p:cNvSpPr/>
            <p:nvPr/>
          </p:nvSpPr>
          <p:spPr>
            <a:xfrm>
              <a:off x="1" y="0"/>
              <a:ext cx="5050971" cy="6858000"/>
            </a:xfrm>
            <a:custGeom>
              <a:avLst/>
              <a:gdLst>
                <a:gd name="connsiteX0" fmla="*/ 0 w 5050971"/>
                <a:gd name="connsiteY0" fmla="*/ 0 h 6858000"/>
                <a:gd name="connsiteX1" fmla="*/ 5050971 w 5050971"/>
                <a:gd name="connsiteY1" fmla="*/ 0 h 6858000"/>
                <a:gd name="connsiteX2" fmla="*/ 5050971 w 5050971"/>
                <a:gd name="connsiteY2" fmla="*/ 6858000 h 6858000"/>
                <a:gd name="connsiteX3" fmla="*/ 0 w 5050971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0971" h="6858000">
                  <a:moveTo>
                    <a:pt x="0" y="0"/>
                  </a:moveTo>
                  <a:lnTo>
                    <a:pt x="5050971" y="0"/>
                  </a:lnTo>
                  <a:lnTo>
                    <a:pt x="5050971" y="6858000"/>
                  </a:lnTo>
                  <a:lnTo>
                    <a:pt x="0" y="685800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0" y="3488862"/>
              <a:ext cx="5050971" cy="3369138"/>
            </a:xfrm>
            <a:prstGeom prst="rect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  <a:alpha val="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flipH="1">
              <a:off x="511258" y="614679"/>
              <a:ext cx="10461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latin typeface="+mj-lt"/>
                </a:rPr>
                <a:t>POWER</a:t>
              </a:r>
            </a:p>
            <a:p>
              <a:pPr algn="dist"/>
              <a:r>
                <a:rPr lang="en-US" altLang="zh-CN" sz="2000" dirty="0">
                  <a:solidFill>
                    <a:schemeClr val="bg1"/>
                  </a:solidFill>
                  <a:latin typeface="+mj-lt"/>
                </a:rPr>
                <a:t>POINT</a:t>
              </a:r>
              <a:endParaRPr lang="zh-CN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13744" y="448027"/>
              <a:ext cx="1041190" cy="1041190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446825" y="5570743"/>
              <a:ext cx="4118798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11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100" dirty="0" err="1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1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1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1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1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100" dirty="0" err="1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1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100" dirty="0" err="1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1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1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1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1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1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100" dirty="0" err="1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1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100" dirty="0" err="1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1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100" dirty="0" err="1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1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100" dirty="0" err="1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1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100" dirty="0" err="1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commodo</a:t>
              </a:r>
              <a:endParaRPr lang="en-US" altLang="zh-CN" sz="11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46825" y="4953369"/>
              <a:ext cx="303801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4008-517-517</a:t>
              </a:r>
              <a:endParaRPr lang="zh-CN" altLang="en-US" sz="3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7" name="e7d195523061f1c0" descr="e7d195523061f1c0dc554706afe4c72a60a25314cbaece805811E654B44695D34D35691164BB3D154CCFD5D798F6FEAD99EAA8F1ADC3D4AFA5BC9ED0BB3A4B45073A038AC38E89AB54D31AA59602B9F11A29459BC811AFFF45A9C39052ACBA38F2F7DC04F22EB0CC6C7365DCE581D124AF00D71D0DBC7A3A2E054C90205733772EEA43437BE5B476" hidden="1">
            <a:extLst>
              <a:ext uri="{FF2B5EF4-FFF2-40B4-BE49-F238E27FC236}">
                <a16:creationId xmlns:a16="http://schemas.microsoft.com/office/drawing/2014/main" xmlns="" id="{0CF494AF-FE79-41B6-9694-4353B5305D17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e7d195523061f1c0dc554706afe4c72a60a25314cbaece805811E654B44695D34D35691164BB3D154CCFD5D798F6FEAD99EAA8F1ADC3D4AFA5BC9ED0BB3A4B45073A038AC38E89AB54D31AA59602B9F11A29459BC811AFFF45A9C39052ACBA38F2F7DC04F22EB0CC6C7365DCE581D124AF00D71D0DBC7A3A2E054C90205733772EEA43437BE5B476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7286979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39F55948-E48A-41C6-8BCB-FD6FA7B9285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+UlU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+UlUcNwDEewAEAANoDAAAPAAAAAAAAAAEAAAAAAAAAAABub25lL3BsYXllci54bWxQSwUGAAAAAAEAAQA9AAAA7QEAAAAA"/>
  <p:tag name="ISPRING_PRESENTATION_TITLE" val="21 赢在2017欧美范商务大气年终总结模版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e7d195523061f1c0 xmlns="http://e7d195523061f1c0/custom/data/def">
  <_7b1dac89e7d195523061f1c0316ecb71 xmlns="">e7d195523061f1c0dc554706afe4c72a60a25314cbaece805811E654B44695D34D35691164BB3D154CCFD5D798F6FEAD99EAA8F1ADC3D4AFA5BC9ED0BB3A4B45073A038AC38E89AB54D31AA59602B9F11A29459BC811AFFF45A9C39052ACBA38F2F7DC04F22EB0CC6C7365DCE581D124AF00D71D0DBC7A3A2E054C90205733772EEA43437BE5B476</_7b1dac89e7d195523061f1c0316ecb71>
</e7d195523061f1c0>
</file>

<file path=customXml/itemProps1.xml><?xml version="1.0" encoding="utf-8"?>
<ds:datastoreItem xmlns:ds="http://schemas.openxmlformats.org/officeDocument/2006/customXml" ds:itemID="{4BAD5098-7516-4A32-86AA-F4EFB2964D59}">
  <ds:schemaRefs>
    <ds:schemaRef ds:uri="http://e7d195523061f1c0/custom/data/def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1865</Words>
  <Application>Microsoft Office PowerPoint</Application>
  <PresentationFormat>宽屏</PresentationFormat>
  <Paragraphs>298</Paragraphs>
  <Slides>24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 Unicode MS</vt:lpstr>
      <vt:lpstr>Roboto Light</vt:lpstr>
      <vt:lpstr>Segoe UI Light 8</vt:lpstr>
      <vt:lpstr>等线</vt:lpstr>
      <vt:lpstr>等线 Light</vt:lpstr>
      <vt:lpstr>冬青黑体简体中文 W3</vt:lpstr>
      <vt:lpstr>微软雅黑</vt:lpstr>
      <vt:lpstr>Arial</vt:lpstr>
      <vt:lpstr>Helvetica</vt:lpstr>
      <vt:lpstr>Segoe UI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短酷PPT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21 赢在2017欧美范商务大气年终总结模版</dc:title>
  <dc:creator>短酷PPT</dc:creator>
  <cp:keywords>51PPT模板网</cp:keywords>
  <dc:description>www.51pptmoban.com</dc:description>
  <cp:lastModifiedBy>阳光 男孩</cp:lastModifiedBy>
  <cp:revision>187</cp:revision>
  <dcterms:created xsi:type="dcterms:W3CDTF">2016-11-04T13:59:40Z</dcterms:created>
  <dcterms:modified xsi:type="dcterms:W3CDTF">2019-12-05T13:30:10Z</dcterms:modified>
</cp:coreProperties>
</file>