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487" r:id="rId2"/>
    <p:sldId id="4488" r:id="rId3"/>
    <p:sldId id="4489" r:id="rId4"/>
    <p:sldId id="4473" r:id="rId5"/>
    <p:sldId id="4476" r:id="rId6"/>
    <p:sldId id="4414" r:id="rId7"/>
    <p:sldId id="4417" r:id="rId8"/>
    <p:sldId id="4490" r:id="rId9"/>
    <p:sldId id="4471" r:id="rId10"/>
    <p:sldId id="4410" r:id="rId11"/>
    <p:sldId id="4475" r:id="rId12"/>
    <p:sldId id="4418" r:id="rId13"/>
    <p:sldId id="4491" r:id="rId14"/>
    <p:sldId id="4472" r:id="rId15"/>
    <p:sldId id="4415" r:id="rId16"/>
    <p:sldId id="4419" r:id="rId17"/>
    <p:sldId id="4486" r:id="rId18"/>
    <p:sldId id="4492" r:id="rId19"/>
    <p:sldId id="4474" r:id="rId20"/>
    <p:sldId id="4477" r:id="rId21"/>
    <p:sldId id="4409" r:id="rId22"/>
    <p:sldId id="4493" r:id="rId23"/>
    <p:sldId id="449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29D"/>
    <a:srgbClr val="58A9CC"/>
    <a:srgbClr val="C00000"/>
    <a:srgbClr val="D14E5B"/>
    <a:srgbClr val="CA8F45"/>
    <a:srgbClr val="4BC1DD"/>
    <a:srgbClr val="0C2744"/>
    <a:srgbClr val="29ABE2"/>
    <a:srgbClr val="FFC000"/>
    <a:srgbClr val="5CB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9758" autoAdjust="0"/>
  </p:normalViewPr>
  <p:slideViewPr>
    <p:cSldViewPr>
      <p:cViewPr varScale="1">
        <p:scale>
          <a:sx n="79" d="100"/>
          <a:sy n="79" d="100"/>
        </p:scale>
        <p:origin x="84" y="28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68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11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273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81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81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5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06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7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78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454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10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63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48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4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5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2" y="0"/>
            <a:ext cx="12858746" cy="3590985"/>
          </a:xfrm>
          <a:custGeom>
            <a:avLst/>
            <a:gdLst>
              <a:gd name="connsiteX0" fmla="*/ 0 w 10410960"/>
              <a:gd name="connsiteY0" fmla="*/ 0 h 3590985"/>
              <a:gd name="connsiteX1" fmla="*/ 1735159 w 10410960"/>
              <a:gd name="connsiteY1" fmla="*/ 0 h 3590985"/>
              <a:gd name="connsiteX2" fmla="*/ 1735159 w 10410960"/>
              <a:gd name="connsiteY2" fmla="*/ 2307111 h 3590985"/>
              <a:gd name="connsiteX3" fmla="*/ 0 w 10410960"/>
              <a:gd name="connsiteY3" fmla="*/ 1882371 h 3590985"/>
              <a:gd name="connsiteX4" fmla="*/ 8675800 w 10410960"/>
              <a:gd name="connsiteY4" fmla="*/ 0 h 3590985"/>
              <a:gd name="connsiteX5" fmla="*/ 10410960 w 10410960"/>
              <a:gd name="connsiteY5" fmla="*/ 0 h 3590985"/>
              <a:gd name="connsiteX6" fmla="*/ 10410960 w 10410960"/>
              <a:gd name="connsiteY6" fmla="*/ 1882370 h 3590985"/>
              <a:gd name="connsiteX7" fmla="*/ 8675801 w 10410960"/>
              <a:gd name="connsiteY7" fmla="*/ 2736677 h 3590985"/>
              <a:gd name="connsiteX8" fmla="*/ 8675801 w 10410960"/>
              <a:gd name="connsiteY8" fmla="*/ 2736678 h 3590985"/>
              <a:gd name="connsiteX9" fmla="*/ 6943054 w 10410960"/>
              <a:gd name="connsiteY9" fmla="*/ 3590985 h 3590985"/>
              <a:gd name="connsiteX10" fmla="*/ 5207894 w 10410960"/>
              <a:gd name="connsiteY10" fmla="*/ 3161418 h 3590985"/>
              <a:gd name="connsiteX11" fmla="*/ 5207894 w 10410960"/>
              <a:gd name="connsiteY11" fmla="*/ 3161417 h 3590985"/>
              <a:gd name="connsiteX12" fmla="*/ 3470320 w 10410960"/>
              <a:gd name="connsiteY12" fmla="*/ 2736677 h 3590985"/>
              <a:gd name="connsiteX13" fmla="*/ 1735161 w 10410960"/>
              <a:gd name="connsiteY13" fmla="*/ 2307111 h 3590985"/>
              <a:gd name="connsiteX14" fmla="*/ 1735161 w 10410960"/>
              <a:gd name="connsiteY14" fmla="*/ 0 h 3590985"/>
              <a:gd name="connsiteX15" fmla="*/ 3470320 w 10410960"/>
              <a:gd name="connsiteY15" fmla="*/ 0 h 3590985"/>
              <a:gd name="connsiteX16" fmla="*/ 3470320 w 10410960"/>
              <a:gd name="connsiteY16" fmla="*/ 0 h 3590985"/>
              <a:gd name="connsiteX17" fmla="*/ 5207894 w 10410960"/>
              <a:gd name="connsiteY17" fmla="*/ 0 h 3590985"/>
              <a:gd name="connsiteX18" fmla="*/ 5207894 w 10410960"/>
              <a:gd name="connsiteY18" fmla="*/ 1 h 3590985"/>
              <a:gd name="connsiteX19" fmla="*/ 6943054 w 10410960"/>
              <a:gd name="connsiteY19" fmla="*/ 1 h 3590985"/>
              <a:gd name="connsiteX20" fmla="*/ 6943054 w 10410960"/>
              <a:gd name="connsiteY20" fmla="*/ 1 h 3590985"/>
              <a:gd name="connsiteX21" fmla="*/ 8675800 w 10410960"/>
              <a:gd name="connsiteY21" fmla="*/ 1 h 35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10960" h="3590985">
                <a:moveTo>
                  <a:pt x="0" y="0"/>
                </a:moveTo>
                <a:lnTo>
                  <a:pt x="1735159" y="0"/>
                </a:lnTo>
                <a:lnTo>
                  <a:pt x="1735159" y="2307111"/>
                </a:lnTo>
                <a:lnTo>
                  <a:pt x="0" y="1882371"/>
                </a:lnTo>
                <a:close/>
                <a:moveTo>
                  <a:pt x="8675800" y="0"/>
                </a:moveTo>
                <a:lnTo>
                  <a:pt x="10410960" y="0"/>
                </a:lnTo>
                <a:lnTo>
                  <a:pt x="10410960" y="1882370"/>
                </a:lnTo>
                <a:lnTo>
                  <a:pt x="8675801" y="2736677"/>
                </a:lnTo>
                <a:lnTo>
                  <a:pt x="8675801" y="2736678"/>
                </a:lnTo>
                <a:lnTo>
                  <a:pt x="6943054" y="3590985"/>
                </a:lnTo>
                <a:lnTo>
                  <a:pt x="5207894" y="3161418"/>
                </a:lnTo>
                <a:lnTo>
                  <a:pt x="5207894" y="3161417"/>
                </a:lnTo>
                <a:lnTo>
                  <a:pt x="3470320" y="2736677"/>
                </a:lnTo>
                <a:lnTo>
                  <a:pt x="1735161" y="2307111"/>
                </a:lnTo>
                <a:lnTo>
                  <a:pt x="1735161" y="0"/>
                </a:lnTo>
                <a:lnTo>
                  <a:pt x="3470320" y="0"/>
                </a:lnTo>
                <a:lnTo>
                  <a:pt x="3470320" y="0"/>
                </a:lnTo>
                <a:lnTo>
                  <a:pt x="5207894" y="0"/>
                </a:lnTo>
                <a:lnTo>
                  <a:pt x="5207894" y="1"/>
                </a:lnTo>
                <a:lnTo>
                  <a:pt x="6943054" y="1"/>
                </a:lnTo>
                <a:lnTo>
                  <a:pt x="6943054" y="1"/>
                </a:lnTo>
                <a:lnTo>
                  <a:pt x="8675800" y="1"/>
                </a:lnTo>
                <a:close/>
              </a:path>
            </a:pathLst>
          </a:cu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724" b="-5063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" y="2041649"/>
            <a:ext cx="8575479" cy="1708614"/>
          </a:xfrm>
          <a:custGeom>
            <a:avLst/>
            <a:gdLst>
              <a:gd name="T0" fmla="*/ 0 w 2877"/>
              <a:gd name="T1" fmla="*/ 0 h 708"/>
              <a:gd name="T2" fmla="*/ 2877 w 2877"/>
              <a:gd name="T3" fmla="*/ 708 h 708"/>
              <a:gd name="T4" fmla="*/ 0 w 2877"/>
              <a:gd name="T5" fmla="*/ 270 h 708"/>
              <a:gd name="T6" fmla="*/ 0 w 287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7" h="708">
                <a:moveTo>
                  <a:pt x="0" y="0"/>
                </a:moveTo>
                <a:lnTo>
                  <a:pt x="2877" y="708"/>
                </a:lnTo>
                <a:lnTo>
                  <a:pt x="0" y="2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575481" y="2041649"/>
            <a:ext cx="4283270" cy="1708614"/>
          </a:xfrm>
          <a:custGeom>
            <a:avLst/>
            <a:gdLst>
              <a:gd name="T0" fmla="*/ 1437 w 1437"/>
              <a:gd name="T1" fmla="*/ 0 h 708"/>
              <a:gd name="T2" fmla="*/ 1437 w 1437"/>
              <a:gd name="T3" fmla="*/ 270 h 708"/>
              <a:gd name="T4" fmla="*/ 0 w 1437"/>
              <a:gd name="T5" fmla="*/ 708 h 708"/>
              <a:gd name="T6" fmla="*/ 1437 w 143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7" h="708">
                <a:moveTo>
                  <a:pt x="1437" y="0"/>
                </a:moveTo>
                <a:lnTo>
                  <a:pt x="1437" y="270"/>
                </a:lnTo>
                <a:lnTo>
                  <a:pt x="0" y="708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604839" y="4845194"/>
            <a:ext cx="964907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YEAR END SUMMARY NEW YEAR'S PLAN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964879" y="3664094"/>
            <a:ext cx="892899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年终总结新年计划</a:t>
            </a:r>
            <a:endParaRPr lang="en-US" altLang="zh-CN" sz="8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241243" y="5755921"/>
            <a:ext cx="2376264" cy="468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8B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汇报人：张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869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7" grpId="0"/>
      <p:bldP spid="17" grpId="1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03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97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0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1059" y="397"/>
            <a:ext cx="10172322" cy="7256930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1061" y="397"/>
            <a:ext cx="8107223" cy="4065821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289" y="2055007"/>
            <a:ext cx="379624" cy="37962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735" y="1912167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65" y="3150161"/>
            <a:ext cx="379624" cy="37962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912" y="3007321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641" y="4245313"/>
            <a:ext cx="379624" cy="379624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089" y="4102474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3820" y="5340468"/>
            <a:ext cx="379624" cy="379624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266" y="5197628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5766" y="1161962"/>
            <a:ext cx="2626365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4070" y="2339637"/>
            <a:ext cx="2329761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92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2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2" y="0"/>
            <a:ext cx="12858746" cy="3590985"/>
          </a:xfrm>
          <a:custGeom>
            <a:avLst/>
            <a:gdLst>
              <a:gd name="connsiteX0" fmla="*/ 0 w 10410960"/>
              <a:gd name="connsiteY0" fmla="*/ 0 h 3590985"/>
              <a:gd name="connsiteX1" fmla="*/ 1735159 w 10410960"/>
              <a:gd name="connsiteY1" fmla="*/ 0 h 3590985"/>
              <a:gd name="connsiteX2" fmla="*/ 1735159 w 10410960"/>
              <a:gd name="connsiteY2" fmla="*/ 2307111 h 3590985"/>
              <a:gd name="connsiteX3" fmla="*/ 0 w 10410960"/>
              <a:gd name="connsiteY3" fmla="*/ 1882371 h 3590985"/>
              <a:gd name="connsiteX4" fmla="*/ 8675800 w 10410960"/>
              <a:gd name="connsiteY4" fmla="*/ 0 h 3590985"/>
              <a:gd name="connsiteX5" fmla="*/ 10410960 w 10410960"/>
              <a:gd name="connsiteY5" fmla="*/ 0 h 3590985"/>
              <a:gd name="connsiteX6" fmla="*/ 10410960 w 10410960"/>
              <a:gd name="connsiteY6" fmla="*/ 1882370 h 3590985"/>
              <a:gd name="connsiteX7" fmla="*/ 8675801 w 10410960"/>
              <a:gd name="connsiteY7" fmla="*/ 2736677 h 3590985"/>
              <a:gd name="connsiteX8" fmla="*/ 8675801 w 10410960"/>
              <a:gd name="connsiteY8" fmla="*/ 2736678 h 3590985"/>
              <a:gd name="connsiteX9" fmla="*/ 6943054 w 10410960"/>
              <a:gd name="connsiteY9" fmla="*/ 3590985 h 3590985"/>
              <a:gd name="connsiteX10" fmla="*/ 5207894 w 10410960"/>
              <a:gd name="connsiteY10" fmla="*/ 3161418 h 3590985"/>
              <a:gd name="connsiteX11" fmla="*/ 5207894 w 10410960"/>
              <a:gd name="connsiteY11" fmla="*/ 3161417 h 3590985"/>
              <a:gd name="connsiteX12" fmla="*/ 3470320 w 10410960"/>
              <a:gd name="connsiteY12" fmla="*/ 2736677 h 3590985"/>
              <a:gd name="connsiteX13" fmla="*/ 1735161 w 10410960"/>
              <a:gd name="connsiteY13" fmla="*/ 2307111 h 3590985"/>
              <a:gd name="connsiteX14" fmla="*/ 1735161 w 10410960"/>
              <a:gd name="connsiteY14" fmla="*/ 0 h 3590985"/>
              <a:gd name="connsiteX15" fmla="*/ 3470320 w 10410960"/>
              <a:gd name="connsiteY15" fmla="*/ 0 h 3590985"/>
              <a:gd name="connsiteX16" fmla="*/ 3470320 w 10410960"/>
              <a:gd name="connsiteY16" fmla="*/ 0 h 3590985"/>
              <a:gd name="connsiteX17" fmla="*/ 5207894 w 10410960"/>
              <a:gd name="connsiteY17" fmla="*/ 0 h 3590985"/>
              <a:gd name="connsiteX18" fmla="*/ 5207894 w 10410960"/>
              <a:gd name="connsiteY18" fmla="*/ 1 h 3590985"/>
              <a:gd name="connsiteX19" fmla="*/ 6943054 w 10410960"/>
              <a:gd name="connsiteY19" fmla="*/ 1 h 3590985"/>
              <a:gd name="connsiteX20" fmla="*/ 6943054 w 10410960"/>
              <a:gd name="connsiteY20" fmla="*/ 1 h 3590985"/>
              <a:gd name="connsiteX21" fmla="*/ 8675800 w 10410960"/>
              <a:gd name="connsiteY21" fmla="*/ 1 h 35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10960" h="3590985">
                <a:moveTo>
                  <a:pt x="0" y="0"/>
                </a:moveTo>
                <a:lnTo>
                  <a:pt x="1735159" y="0"/>
                </a:lnTo>
                <a:lnTo>
                  <a:pt x="1735159" y="2307111"/>
                </a:lnTo>
                <a:lnTo>
                  <a:pt x="0" y="1882371"/>
                </a:lnTo>
                <a:close/>
                <a:moveTo>
                  <a:pt x="8675800" y="0"/>
                </a:moveTo>
                <a:lnTo>
                  <a:pt x="10410960" y="0"/>
                </a:lnTo>
                <a:lnTo>
                  <a:pt x="10410960" y="1882370"/>
                </a:lnTo>
                <a:lnTo>
                  <a:pt x="8675801" y="2736677"/>
                </a:lnTo>
                <a:lnTo>
                  <a:pt x="8675801" y="2736678"/>
                </a:lnTo>
                <a:lnTo>
                  <a:pt x="6943054" y="3590985"/>
                </a:lnTo>
                <a:lnTo>
                  <a:pt x="5207894" y="3161418"/>
                </a:lnTo>
                <a:lnTo>
                  <a:pt x="5207894" y="3161417"/>
                </a:lnTo>
                <a:lnTo>
                  <a:pt x="3470320" y="2736677"/>
                </a:lnTo>
                <a:lnTo>
                  <a:pt x="1735161" y="2307111"/>
                </a:lnTo>
                <a:lnTo>
                  <a:pt x="1735161" y="0"/>
                </a:lnTo>
                <a:lnTo>
                  <a:pt x="3470320" y="0"/>
                </a:lnTo>
                <a:lnTo>
                  <a:pt x="3470320" y="0"/>
                </a:lnTo>
                <a:lnTo>
                  <a:pt x="5207894" y="0"/>
                </a:lnTo>
                <a:lnTo>
                  <a:pt x="5207894" y="1"/>
                </a:lnTo>
                <a:lnTo>
                  <a:pt x="6943054" y="1"/>
                </a:lnTo>
                <a:lnTo>
                  <a:pt x="6943054" y="1"/>
                </a:lnTo>
                <a:lnTo>
                  <a:pt x="8675800" y="1"/>
                </a:lnTo>
                <a:close/>
              </a:path>
            </a:pathLst>
          </a:cu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724" b="-5063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" y="2041649"/>
            <a:ext cx="8575479" cy="1708614"/>
          </a:xfrm>
          <a:custGeom>
            <a:avLst/>
            <a:gdLst>
              <a:gd name="T0" fmla="*/ 0 w 2877"/>
              <a:gd name="T1" fmla="*/ 0 h 708"/>
              <a:gd name="T2" fmla="*/ 2877 w 2877"/>
              <a:gd name="T3" fmla="*/ 708 h 708"/>
              <a:gd name="T4" fmla="*/ 0 w 2877"/>
              <a:gd name="T5" fmla="*/ 270 h 708"/>
              <a:gd name="T6" fmla="*/ 0 w 287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7" h="708">
                <a:moveTo>
                  <a:pt x="0" y="0"/>
                </a:moveTo>
                <a:lnTo>
                  <a:pt x="2877" y="708"/>
                </a:lnTo>
                <a:lnTo>
                  <a:pt x="0" y="2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575481" y="2041649"/>
            <a:ext cx="4283270" cy="1708614"/>
          </a:xfrm>
          <a:custGeom>
            <a:avLst/>
            <a:gdLst>
              <a:gd name="T0" fmla="*/ 1437 w 1437"/>
              <a:gd name="T1" fmla="*/ 0 h 708"/>
              <a:gd name="T2" fmla="*/ 1437 w 1437"/>
              <a:gd name="T3" fmla="*/ 270 h 708"/>
              <a:gd name="T4" fmla="*/ 0 w 1437"/>
              <a:gd name="T5" fmla="*/ 708 h 708"/>
              <a:gd name="T6" fmla="*/ 1437 w 143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7" h="708">
                <a:moveTo>
                  <a:pt x="1437" y="0"/>
                </a:moveTo>
                <a:lnTo>
                  <a:pt x="1437" y="270"/>
                </a:lnTo>
                <a:lnTo>
                  <a:pt x="0" y="708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87209" y="5736600"/>
            <a:ext cx="348433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814864" y="4092162"/>
            <a:ext cx="722902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9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47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6" grpId="0"/>
      <p:bldP spid="16" grpId="1"/>
      <p:bldP spid="18" grpId="0"/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943" y="2680221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71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093195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3919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7921" y="1871521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1921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9366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94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358"/>
      </a:accent1>
      <a:accent2>
        <a:srgbClr val="18B29D"/>
      </a:accent2>
      <a:accent3>
        <a:srgbClr val="004358"/>
      </a:accent3>
      <a:accent4>
        <a:srgbClr val="18B29D"/>
      </a:accent4>
      <a:accent5>
        <a:srgbClr val="004358"/>
      </a:accent5>
      <a:accent6>
        <a:srgbClr val="18B29D"/>
      </a:accent6>
      <a:hlink>
        <a:srgbClr val="004358"/>
      </a:hlink>
      <a:folHlink>
        <a:srgbClr val="18B29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3630</Words>
  <Application>Microsoft Office PowerPoint</Application>
  <PresentationFormat>自定义</PresentationFormat>
  <Paragraphs>234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맑은 고딕</vt:lpstr>
      <vt:lpstr>宋体</vt:lpstr>
      <vt:lpstr>微软雅黑</vt:lpstr>
      <vt:lpstr>Arial</vt:lpstr>
      <vt:lpstr>Calibri</vt:lpstr>
      <vt:lpstr>Calibri Light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lastModifiedBy>阳光 男孩</cp:lastModifiedBy>
  <cp:revision>3</cp:revision>
  <dcterms:created xsi:type="dcterms:W3CDTF">2016-11-24T18:03:50Z</dcterms:created>
  <dcterms:modified xsi:type="dcterms:W3CDTF">2019-12-01T14:30:24Z</dcterms:modified>
</cp:coreProperties>
</file>