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4" r:id="rId10"/>
    <p:sldId id="265" r:id="rId11"/>
    <p:sldId id="266" r:id="rId12"/>
    <p:sldId id="267" r:id="rId13"/>
    <p:sldId id="275" r:id="rId14"/>
    <p:sldId id="269" r:id="rId15"/>
    <p:sldId id="272" r:id="rId16"/>
    <p:sldId id="270" r:id="rId17"/>
    <p:sldId id="273" r:id="rId18"/>
    <p:sldId id="271" r:id="rId19"/>
    <p:sldId id="280" r:id="rId20"/>
    <p:sldId id="281" r:id="rId21"/>
  </p:sldIdLst>
  <p:sldSz cx="12192000" cy="6858000"/>
  <p:notesSz cx="6858000" cy="9144000"/>
  <p:embeddedFontLst>
    <p:embeddedFont>
      <p:font typeface="等线" panose="02010600030101010101" pitchFamily="2" charset="-122"/>
      <p:regular r:id="rId23"/>
      <p:bold r:id="rId24"/>
    </p:embeddedFont>
    <p:embeddedFont>
      <p:font typeface="微软雅黑 Light" panose="020B0502040204020203" pitchFamily="34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63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BCAD"/>
    <a:srgbClr val="FFFFFF"/>
    <a:srgbClr val="1D273B"/>
    <a:srgbClr val="21D1C0"/>
    <a:srgbClr val="F5F5F5"/>
    <a:srgbClr val="20CABA"/>
    <a:srgbClr val="23DBC9"/>
    <a:srgbClr val="402EFB"/>
    <a:srgbClr val="1AA395"/>
    <a:srgbClr val="2A0D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8" autoAdjust="0"/>
    <p:restoredTop sz="93812" autoAdjust="0"/>
  </p:normalViewPr>
  <p:slideViewPr>
    <p:cSldViewPr snapToGrid="0" showGuides="1">
      <p:cViewPr varScale="1">
        <p:scale>
          <a:sx n="107" d="100"/>
          <a:sy n="107" d="100"/>
        </p:scale>
        <p:origin x="972" y="78"/>
      </p:cViewPr>
      <p:guideLst>
        <p:guide pos="3863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1EBCAD">
                    <a:alpha val="60000"/>
                  </a:srgbClr>
                </a:gs>
                <a:gs pos="100000">
                  <a:srgbClr val="1EBCAD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F6-4EDA-9FDC-3D44DDF4D80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FFFFFF">
                    <a:alpha val="6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F6-4EDA-9FDC-3D44DDF4D8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6977456"/>
        <c:axId val="536981264"/>
      </c:barChart>
      <c:catAx>
        <c:axId val="53697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6981264"/>
        <c:crosses val="autoZero"/>
        <c:auto val="1"/>
        <c:lblAlgn val="ctr"/>
        <c:lblOffset val="100"/>
        <c:noMultiLvlLbl val="0"/>
      </c:catAx>
      <c:valAx>
        <c:axId val="536981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6977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EE213-2182-4783-A077-AC167E7455AA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E715F-EC41-4D0B-ABCA-73862D70EE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610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欢迎关注公众号：小白学个</a:t>
            </a:r>
            <a:r>
              <a:rPr lang="en-US" altLang="zh-CN" dirty="0"/>
              <a:t>P</a:t>
            </a:r>
            <a:r>
              <a:rPr lang="zh-CN" altLang="en-US" dirty="0"/>
              <a:t>，商务合作可联系：</a:t>
            </a:r>
            <a:r>
              <a:rPr lang="en-US" altLang="zh-CN" dirty="0"/>
              <a:t>18672765781 </a:t>
            </a:r>
            <a:r>
              <a:rPr lang="zh-CN" altLang="en-US" dirty="0"/>
              <a:t>同微信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E715F-EC41-4D0B-ABCA-73862D70EE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92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E336E5-C595-4228-8744-54FA3F5E95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4E0FC40-914E-4948-AF8E-2AC415A638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A362C04-4084-4B73-AFC9-DDB7A09C98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9FBFDB-DFA7-4A66-AE54-57E467C49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392C00-8C75-4C63-894F-CE805A533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43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86EF9D-12D3-48B5-A6D4-49E8CE8F1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D68EE4D-C92A-4460-A5FC-13398387EE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F616D7-797F-4842-B810-38B9BE4A4C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D9F598-5CD0-4C05-814A-2A1E4DFCE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0999875-B28D-4128-A079-5CCAFC476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774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01C927F-19E0-48C9-BF68-DD1B6CA6EE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600B033-8E72-4E99-9B88-88D6F4AEC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2C5CAA7-1B60-4E5F-B1B8-BD9CC3550E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629C0B-08B6-45A3-9FE4-C6C20E3B1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0DFB435-7A59-47A9-BE78-D8A71B88F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8159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567B8-EA10-4DA2-A097-93915BF40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573B4F5-F6B0-4EE2-8BDB-E4AC23E0F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6245034-B269-42ED-9C8D-82191098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1FD8378-3490-4388-95E7-CDEC8DB0A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E3AACD-4467-4C6F-98D2-A5012D67F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8507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C16050-B593-4851-A914-B5F430B58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81B7277-7F23-4F21-B77A-7B1322D2C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CC17C5-122C-4986-BE4E-776515E3FE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8390BC-8BBC-493A-A12E-5C605945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C4F4FA-1A17-4FBD-B8DA-1DA20262E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2757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D0E5BB-B20E-45DA-B092-02A168BB0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A789822-BC40-4B63-93DC-95853B148C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D6B546D-3893-4C44-BB9C-1DF3895E5C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ABA8918-8CC8-4A30-99F6-7D97E9ED8E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B04A734-C66D-422B-B9D8-0F186643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95FEAD0-4885-4663-BF16-FD8F3EB4B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3186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E54681-4AC1-4FAD-9499-6C34A9CDA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EC2CF93-1B18-4861-A1E5-F6367EB1B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9BF00A4-E5E3-4EFB-A690-5E810796F7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1800C45-EADC-4391-A105-9798538DEB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60FC967-10DB-48A5-B3C3-67BF31973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CBD6925-DA4A-4C51-8E1A-8B6B28F502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D20FCD3-F5D6-4858-BF41-A01A9F42D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0014D7D-C7F4-49AC-9A9D-413D08AA0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24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46F269-23D9-4036-A37E-AC04204E7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50DB803-CC8F-48BB-BA49-B466534BA0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C1A25D7-7F56-4248-91B1-818E6B918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E94CD6C-DAFE-4B12-82E4-D6D354B76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33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4760606-813C-45A6-89B3-033A401A9E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EEA1279-E232-4CAD-8000-B5E205901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C0A34B-4C6A-4C3D-991C-F078E8584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189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28DD0B-ADBF-4D49-B8D3-82197E322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DE10174-8D60-43AE-BDEB-BCBB5B30B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D7F4E3E-C129-4318-AE0A-B7DAC211D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73F3568-7C42-41C2-86E0-FE9DE6864A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6B13BB-71B1-4F93-89FF-F281ADE1C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870D5F-C780-40E5-BC2C-9B78437ED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539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F424BD-8503-483D-B4B2-900A9475A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E5FDAA5-3064-4CE2-807F-251F3FB65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4CE5287-BC35-43A5-A226-4BE5EF4A32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449A508-0E19-4E4B-9069-ACF08BAB73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B3111B59-ED4D-443C-9E3A-3D20575A11FF}" type="datetimeFigureOut">
              <a:rPr lang="zh-CN" altLang="en-US" smtClean="0"/>
              <a:pPr/>
              <a:t>2019/12/9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7F8D94E-8901-41DF-A849-9989F866B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6CAA7AA-025A-47A9-9C08-00E2ADBE6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5AA34E4-CE06-4EFE-A209-B24FC4B72D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1970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33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E4D0277-5C60-46BE-8005-34DD387E35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5C6A0F00-EE71-4C6B-B051-7DD4DF1752F5}"/>
              </a:ext>
            </a:extLst>
          </p:cNvPr>
          <p:cNvSpPr/>
          <p:nvPr/>
        </p:nvSpPr>
        <p:spPr>
          <a:xfrm flipH="1">
            <a:off x="239183" y="4821491"/>
            <a:ext cx="16962898" cy="2625218"/>
          </a:xfrm>
          <a:custGeom>
            <a:avLst/>
            <a:gdLst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183876 h 2717708"/>
              <a:gd name="connsiteX1" fmla="*/ 3805084 w 15102348"/>
              <a:gd name="connsiteY1" fmla="*/ 387463 h 2717708"/>
              <a:gd name="connsiteX2" fmla="*/ 7374194 w 15102348"/>
              <a:gd name="connsiteY2" fmla="*/ 977398 h 2717708"/>
              <a:gd name="connsiteX3" fmla="*/ 10677832 w 15102348"/>
              <a:gd name="connsiteY3" fmla="*/ 92495 h 2717708"/>
              <a:gd name="connsiteX4" fmla="*/ 15102348 w 15102348"/>
              <a:gd name="connsiteY4" fmla="*/ 1419850 h 2717708"/>
              <a:gd name="connsiteX5" fmla="*/ 15102348 w 15102348"/>
              <a:gd name="connsiteY5" fmla="*/ 2717708 h 2717708"/>
              <a:gd name="connsiteX6" fmla="*/ 353961 w 15102348"/>
              <a:gd name="connsiteY6" fmla="*/ 2717708 h 2717708"/>
              <a:gd name="connsiteX7" fmla="*/ 0 w 15102348"/>
              <a:gd name="connsiteY7" fmla="*/ 1183876 h 2717708"/>
              <a:gd name="connsiteX0" fmla="*/ 0 w 15102348"/>
              <a:gd name="connsiteY0" fmla="*/ 1093209 h 2627041"/>
              <a:gd name="connsiteX1" fmla="*/ 3805084 w 15102348"/>
              <a:gd name="connsiteY1" fmla="*/ 296796 h 2627041"/>
              <a:gd name="connsiteX2" fmla="*/ 7374194 w 15102348"/>
              <a:gd name="connsiteY2" fmla="*/ 886731 h 2627041"/>
              <a:gd name="connsiteX3" fmla="*/ 10677832 w 15102348"/>
              <a:gd name="connsiteY3" fmla="*/ 1828 h 2627041"/>
              <a:gd name="connsiteX4" fmla="*/ 15102348 w 15102348"/>
              <a:gd name="connsiteY4" fmla="*/ 1329183 h 2627041"/>
              <a:gd name="connsiteX5" fmla="*/ 15102348 w 15102348"/>
              <a:gd name="connsiteY5" fmla="*/ 2627041 h 2627041"/>
              <a:gd name="connsiteX6" fmla="*/ 353961 w 15102348"/>
              <a:gd name="connsiteY6" fmla="*/ 2627041 h 2627041"/>
              <a:gd name="connsiteX7" fmla="*/ 0 w 15102348"/>
              <a:gd name="connsiteY7" fmla="*/ 1093209 h 2627041"/>
              <a:gd name="connsiteX0" fmla="*/ 0 w 15102348"/>
              <a:gd name="connsiteY0" fmla="*/ 1091386 h 2625218"/>
              <a:gd name="connsiteX1" fmla="*/ 3805084 w 15102348"/>
              <a:gd name="connsiteY1" fmla="*/ 294973 h 2625218"/>
              <a:gd name="connsiteX2" fmla="*/ 7374194 w 15102348"/>
              <a:gd name="connsiteY2" fmla="*/ 884908 h 2625218"/>
              <a:gd name="connsiteX3" fmla="*/ 10677832 w 15102348"/>
              <a:gd name="connsiteY3" fmla="*/ 5 h 2625218"/>
              <a:gd name="connsiteX4" fmla="*/ 15102348 w 15102348"/>
              <a:gd name="connsiteY4" fmla="*/ 1327360 h 2625218"/>
              <a:gd name="connsiteX5" fmla="*/ 15102348 w 15102348"/>
              <a:gd name="connsiteY5" fmla="*/ 2625218 h 2625218"/>
              <a:gd name="connsiteX6" fmla="*/ 353961 w 15102348"/>
              <a:gd name="connsiteY6" fmla="*/ 2625218 h 2625218"/>
              <a:gd name="connsiteX7" fmla="*/ 0 w 15102348"/>
              <a:gd name="connsiteY7" fmla="*/ 1091386 h 262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2625218">
                <a:moveTo>
                  <a:pt x="0" y="1091386"/>
                </a:moveTo>
                <a:cubicBezTo>
                  <a:pt x="575187" y="703012"/>
                  <a:pt x="2576052" y="329386"/>
                  <a:pt x="3805084" y="294973"/>
                </a:cubicBezTo>
                <a:cubicBezTo>
                  <a:pt x="5034116" y="260560"/>
                  <a:pt x="6747114" y="925876"/>
                  <a:pt x="7374194" y="884908"/>
                </a:cubicBezTo>
                <a:cubicBezTo>
                  <a:pt x="8001274" y="843940"/>
                  <a:pt x="9778726" y="-2180"/>
                  <a:pt x="10677832" y="5"/>
                </a:cubicBezTo>
                <a:cubicBezTo>
                  <a:pt x="11576938" y="2190"/>
                  <a:pt x="13627509" y="884908"/>
                  <a:pt x="15102348" y="1327360"/>
                </a:cubicBezTo>
                <a:lnTo>
                  <a:pt x="15102348" y="2625218"/>
                </a:lnTo>
                <a:lnTo>
                  <a:pt x="353961" y="2625218"/>
                </a:lnTo>
                <a:lnTo>
                  <a:pt x="0" y="1091386"/>
                </a:lnTo>
                <a:close/>
              </a:path>
            </a:pathLst>
          </a:custGeom>
          <a:solidFill>
            <a:srgbClr val="1EBCA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D978123F-7E51-4D52-AFAF-C9B27F1063E0}"/>
              </a:ext>
            </a:extLst>
          </p:cNvPr>
          <p:cNvSpPr/>
          <p:nvPr/>
        </p:nvSpPr>
        <p:spPr>
          <a:xfrm>
            <a:off x="-796413" y="5220925"/>
            <a:ext cx="15102348" cy="2625218"/>
          </a:xfrm>
          <a:custGeom>
            <a:avLst/>
            <a:gdLst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183876 h 2717708"/>
              <a:gd name="connsiteX1" fmla="*/ 3805084 w 15102348"/>
              <a:gd name="connsiteY1" fmla="*/ 387463 h 2717708"/>
              <a:gd name="connsiteX2" fmla="*/ 7374194 w 15102348"/>
              <a:gd name="connsiteY2" fmla="*/ 977398 h 2717708"/>
              <a:gd name="connsiteX3" fmla="*/ 10677832 w 15102348"/>
              <a:gd name="connsiteY3" fmla="*/ 92495 h 2717708"/>
              <a:gd name="connsiteX4" fmla="*/ 15102348 w 15102348"/>
              <a:gd name="connsiteY4" fmla="*/ 1419850 h 2717708"/>
              <a:gd name="connsiteX5" fmla="*/ 15102348 w 15102348"/>
              <a:gd name="connsiteY5" fmla="*/ 2717708 h 2717708"/>
              <a:gd name="connsiteX6" fmla="*/ 353961 w 15102348"/>
              <a:gd name="connsiteY6" fmla="*/ 2717708 h 2717708"/>
              <a:gd name="connsiteX7" fmla="*/ 0 w 15102348"/>
              <a:gd name="connsiteY7" fmla="*/ 1183876 h 2717708"/>
              <a:gd name="connsiteX0" fmla="*/ 0 w 15102348"/>
              <a:gd name="connsiteY0" fmla="*/ 1093209 h 2627041"/>
              <a:gd name="connsiteX1" fmla="*/ 3805084 w 15102348"/>
              <a:gd name="connsiteY1" fmla="*/ 296796 h 2627041"/>
              <a:gd name="connsiteX2" fmla="*/ 7374194 w 15102348"/>
              <a:gd name="connsiteY2" fmla="*/ 886731 h 2627041"/>
              <a:gd name="connsiteX3" fmla="*/ 10677832 w 15102348"/>
              <a:gd name="connsiteY3" fmla="*/ 1828 h 2627041"/>
              <a:gd name="connsiteX4" fmla="*/ 15102348 w 15102348"/>
              <a:gd name="connsiteY4" fmla="*/ 1329183 h 2627041"/>
              <a:gd name="connsiteX5" fmla="*/ 15102348 w 15102348"/>
              <a:gd name="connsiteY5" fmla="*/ 2627041 h 2627041"/>
              <a:gd name="connsiteX6" fmla="*/ 353961 w 15102348"/>
              <a:gd name="connsiteY6" fmla="*/ 2627041 h 2627041"/>
              <a:gd name="connsiteX7" fmla="*/ 0 w 15102348"/>
              <a:gd name="connsiteY7" fmla="*/ 1093209 h 2627041"/>
              <a:gd name="connsiteX0" fmla="*/ 0 w 15102348"/>
              <a:gd name="connsiteY0" fmla="*/ 1091386 h 2625218"/>
              <a:gd name="connsiteX1" fmla="*/ 3805084 w 15102348"/>
              <a:gd name="connsiteY1" fmla="*/ 294973 h 2625218"/>
              <a:gd name="connsiteX2" fmla="*/ 7374194 w 15102348"/>
              <a:gd name="connsiteY2" fmla="*/ 884908 h 2625218"/>
              <a:gd name="connsiteX3" fmla="*/ 10677832 w 15102348"/>
              <a:gd name="connsiteY3" fmla="*/ 5 h 2625218"/>
              <a:gd name="connsiteX4" fmla="*/ 15102348 w 15102348"/>
              <a:gd name="connsiteY4" fmla="*/ 1327360 h 2625218"/>
              <a:gd name="connsiteX5" fmla="*/ 15102348 w 15102348"/>
              <a:gd name="connsiteY5" fmla="*/ 2625218 h 2625218"/>
              <a:gd name="connsiteX6" fmla="*/ 353961 w 15102348"/>
              <a:gd name="connsiteY6" fmla="*/ 2625218 h 2625218"/>
              <a:gd name="connsiteX7" fmla="*/ 0 w 15102348"/>
              <a:gd name="connsiteY7" fmla="*/ 1091386 h 262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2625218">
                <a:moveTo>
                  <a:pt x="0" y="1091386"/>
                </a:moveTo>
                <a:cubicBezTo>
                  <a:pt x="575187" y="703012"/>
                  <a:pt x="2576052" y="329386"/>
                  <a:pt x="3805084" y="294973"/>
                </a:cubicBezTo>
                <a:cubicBezTo>
                  <a:pt x="5034116" y="260560"/>
                  <a:pt x="6747114" y="925876"/>
                  <a:pt x="7374194" y="884908"/>
                </a:cubicBezTo>
                <a:cubicBezTo>
                  <a:pt x="8001274" y="843940"/>
                  <a:pt x="9778726" y="-2180"/>
                  <a:pt x="10677832" y="5"/>
                </a:cubicBezTo>
                <a:cubicBezTo>
                  <a:pt x="11576938" y="2190"/>
                  <a:pt x="13627509" y="884908"/>
                  <a:pt x="15102348" y="1327360"/>
                </a:cubicBezTo>
                <a:lnTo>
                  <a:pt x="15102348" y="2625218"/>
                </a:lnTo>
                <a:lnTo>
                  <a:pt x="353961" y="2625218"/>
                </a:lnTo>
                <a:lnTo>
                  <a:pt x="0" y="1091386"/>
                </a:ln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C5330D9-D5F1-4FC0-AE9D-F4274AB1DB70}"/>
              </a:ext>
            </a:extLst>
          </p:cNvPr>
          <p:cNvSpPr txBox="1"/>
          <p:nvPr/>
        </p:nvSpPr>
        <p:spPr>
          <a:xfrm>
            <a:off x="660400" y="1441587"/>
            <a:ext cx="617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简" pitchFamily="2" charset="-122"/>
              </a:rPr>
              <a:t>高端简约大气时尚模板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D55F884-CE29-43C9-8342-937C93FEE13B}"/>
              </a:ext>
            </a:extLst>
          </p:cNvPr>
          <p:cNvSpPr txBox="1"/>
          <p:nvPr/>
        </p:nvSpPr>
        <p:spPr>
          <a:xfrm>
            <a:off x="660400" y="2241684"/>
            <a:ext cx="6172200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21ECDEB-76E9-4910-B3A9-1757AC860E47}"/>
              </a:ext>
            </a:extLst>
          </p:cNvPr>
          <p:cNvGrpSpPr/>
          <p:nvPr/>
        </p:nvGrpSpPr>
        <p:grpSpPr>
          <a:xfrm>
            <a:off x="727075" y="3652615"/>
            <a:ext cx="1930400" cy="437217"/>
            <a:chOff x="727075" y="3652615"/>
            <a:chExt cx="1930400" cy="43721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D6C156B8-699E-4EE4-9A20-19B706FE07F7}"/>
                </a:ext>
              </a:extLst>
            </p:cNvPr>
            <p:cNvSpPr/>
            <p:nvPr/>
          </p:nvSpPr>
          <p:spPr>
            <a:xfrm>
              <a:off x="727075" y="3652615"/>
              <a:ext cx="1930400" cy="437217"/>
            </a:xfrm>
            <a:prstGeom prst="roundRect">
              <a:avLst>
                <a:gd name="adj" fmla="val 50000"/>
              </a:avLst>
            </a:prstGeom>
            <a:solidFill>
              <a:srgbClr val="1E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2A0D5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D55661D9-B04F-497C-B2F5-32CBF8B9BE8A}"/>
                </a:ext>
              </a:extLst>
            </p:cNvPr>
            <p:cNvSpPr txBox="1"/>
            <p:nvPr/>
          </p:nvSpPr>
          <p:spPr>
            <a:xfrm>
              <a:off x="839788" y="3686557"/>
              <a:ext cx="1704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演讲人：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</a:t>
              </a: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6AB33F4-450E-4A18-A206-E543FF32897F}"/>
              </a:ext>
            </a:extLst>
          </p:cNvPr>
          <p:cNvCxnSpPr/>
          <p:nvPr/>
        </p:nvCxnSpPr>
        <p:spPr>
          <a:xfrm flipH="1">
            <a:off x="6832600" y="568712"/>
            <a:ext cx="3524250" cy="1842034"/>
          </a:xfrm>
          <a:prstGeom prst="line">
            <a:avLst/>
          </a:prstGeom>
          <a:ln>
            <a:gradFill>
              <a:gsLst>
                <a:gs pos="2000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D44EAFD-6DE6-48F7-98BF-C6BDE4D83ED3}"/>
              </a:ext>
            </a:extLst>
          </p:cNvPr>
          <p:cNvCxnSpPr>
            <a:cxnSpLocks/>
          </p:cNvCxnSpPr>
          <p:nvPr/>
        </p:nvCxnSpPr>
        <p:spPr>
          <a:xfrm flipH="1">
            <a:off x="6548210" y="2361621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DABA659-341C-4B6E-9299-DFAF5FE69B6C}"/>
              </a:ext>
            </a:extLst>
          </p:cNvPr>
          <p:cNvCxnSpPr>
            <a:cxnSpLocks/>
          </p:cNvCxnSpPr>
          <p:nvPr/>
        </p:nvCxnSpPr>
        <p:spPr>
          <a:xfrm flipH="1">
            <a:off x="8594725" y="1248046"/>
            <a:ext cx="2236338" cy="1168876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B36E28AE-99BA-4BD6-BC56-3D33693AAD7C}"/>
              </a:ext>
            </a:extLst>
          </p:cNvPr>
          <p:cNvCxnSpPr>
            <a:cxnSpLocks/>
          </p:cNvCxnSpPr>
          <p:nvPr/>
        </p:nvCxnSpPr>
        <p:spPr>
          <a:xfrm flipH="1">
            <a:off x="2683933" y="4130580"/>
            <a:ext cx="736063" cy="384721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F8CB26B0-392D-4645-A0DD-51C4FD80E27E}"/>
              </a:ext>
            </a:extLst>
          </p:cNvPr>
          <p:cNvCxnSpPr>
            <a:cxnSpLocks/>
          </p:cNvCxnSpPr>
          <p:nvPr/>
        </p:nvCxnSpPr>
        <p:spPr>
          <a:xfrm flipH="1">
            <a:off x="1835151" y="400315"/>
            <a:ext cx="1216813" cy="63599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69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508ACD-BE81-4A19-91A3-A7DC068D16B7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55792740-88DD-4960-A02E-A3BBABCA861A}"/>
              </a:ext>
            </a:extLst>
          </p:cNvPr>
          <p:cNvSpPr/>
          <p:nvPr/>
        </p:nvSpPr>
        <p:spPr>
          <a:xfrm>
            <a:off x="-1592826" y="1085429"/>
            <a:ext cx="7200306" cy="7350648"/>
          </a:xfrm>
          <a:custGeom>
            <a:avLst/>
            <a:gdLst>
              <a:gd name="connsiteX0" fmla="*/ 884903 w 6931742"/>
              <a:gd name="connsiteY0" fmla="*/ 0 h 7108722"/>
              <a:gd name="connsiteX1" fmla="*/ 3628103 w 6931742"/>
              <a:gd name="connsiteY1" fmla="*/ 914400 h 7108722"/>
              <a:gd name="connsiteX2" fmla="*/ 3923071 w 6931742"/>
              <a:gd name="connsiteY2" fmla="*/ 2330245 h 7108722"/>
              <a:gd name="connsiteX3" fmla="*/ 5899355 w 6931742"/>
              <a:gd name="connsiteY3" fmla="*/ 3215148 h 7108722"/>
              <a:gd name="connsiteX4" fmla="*/ 6931742 w 6931742"/>
              <a:gd name="connsiteY4" fmla="*/ 5220929 h 7108722"/>
              <a:gd name="connsiteX5" fmla="*/ 4306529 w 6931742"/>
              <a:gd name="connsiteY5" fmla="*/ 7108722 h 7108722"/>
              <a:gd name="connsiteX6" fmla="*/ 0 w 6931742"/>
              <a:gd name="connsiteY6" fmla="*/ 5427406 h 7108722"/>
              <a:gd name="connsiteX7" fmla="*/ 884903 w 6931742"/>
              <a:gd name="connsiteY7" fmla="*/ 0 h 7108722"/>
              <a:gd name="connsiteX0" fmla="*/ 884903 w 6931742"/>
              <a:gd name="connsiteY0" fmla="*/ 0 h 7108722"/>
              <a:gd name="connsiteX1" fmla="*/ 3628103 w 6931742"/>
              <a:gd name="connsiteY1" fmla="*/ 914400 h 7108722"/>
              <a:gd name="connsiteX2" fmla="*/ 3923071 w 6931742"/>
              <a:gd name="connsiteY2" fmla="*/ 2330245 h 7108722"/>
              <a:gd name="connsiteX3" fmla="*/ 5899355 w 6931742"/>
              <a:gd name="connsiteY3" fmla="*/ 3215148 h 7108722"/>
              <a:gd name="connsiteX4" fmla="*/ 6931742 w 6931742"/>
              <a:gd name="connsiteY4" fmla="*/ 5220929 h 7108722"/>
              <a:gd name="connsiteX5" fmla="*/ 4306529 w 6931742"/>
              <a:gd name="connsiteY5" fmla="*/ 7108722 h 7108722"/>
              <a:gd name="connsiteX6" fmla="*/ 0 w 6931742"/>
              <a:gd name="connsiteY6" fmla="*/ 5427406 h 7108722"/>
              <a:gd name="connsiteX7" fmla="*/ 884903 w 6931742"/>
              <a:gd name="connsiteY7" fmla="*/ 0 h 7108722"/>
              <a:gd name="connsiteX0" fmla="*/ 884903 w 6931742"/>
              <a:gd name="connsiteY0" fmla="*/ 232716 h 7341438"/>
              <a:gd name="connsiteX1" fmla="*/ 3628103 w 6931742"/>
              <a:gd name="connsiteY1" fmla="*/ 1147116 h 7341438"/>
              <a:gd name="connsiteX2" fmla="*/ 3923071 w 6931742"/>
              <a:gd name="connsiteY2" fmla="*/ 2562961 h 7341438"/>
              <a:gd name="connsiteX3" fmla="*/ 5899355 w 6931742"/>
              <a:gd name="connsiteY3" fmla="*/ 3447864 h 7341438"/>
              <a:gd name="connsiteX4" fmla="*/ 6931742 w 6931742"/>
              <a:gd name="connsiteY4" fmla="*/ 5453645 h 7341438"/>
              <a:gd name="connsiteX5" fmla="*/ 4306529 w 6931742"/>
              <a:gd name="connsiteY5" fmla="*/ 7341438 h 7341438"/>
              <a:gd name="connsiteX6" fmla="*/ 0 w 6931742"/>
              <a:gd name="connsiteY6" fmla="*/ 5660122 h 7341438"/>
              <a:gd name="connsiteX7" fmla="*/ 884903 w 6931742"/>
              <a:gd name="connsiteY7" fmla="*/ 232716 h 7341438"/>
              <a:gd name="connsiteX0" fmla="*/ 884903 w 6931742"/>
              <a:gd name="connsiteY0" fmla="*/ 232716 h 7341438"/>
              <a:gd name="connsiteX1" fmla="*/ 3628103 w 6931742"/>
              <a:gd name="connsiteY1" fmla="*/ 1147116 h 7341438"/>
              <a:gd name="connsiteX2" fmla="*/ 3923071 w 6931742"/>
              <a:gd name="connsiteY2" fmla="*/ 2562961 h 7341438"/>
              <a:gd name="connsiteX3" fmla="*/ 5899355 w 6931742"/>
              <a:gd name="connsiteY3" fmla="*/ 3447864 h 7341438"/>
              <a:gd name="connsiteX4" fmla="*/ 6931742 w 6931742"/>
              <a:gd name="connsiteY4" fmla="*/ 5453645 h 7341438"/>
              <a:gd name="connsiteX5" fmla="*/ 4306529 w 6931742"/>
              <a:gd name="connsiteY5" fmla="*/ 7341438 h 7341438"/>
              <a:gd name="connsiteX6" fmla="*/ 0 w 6931742"/>
              <a:gd name="connsiteY6" fmla="*/ 5660122 h 7341438"/>
              <a:gd name="connsiteX7" fmla="*/ 884903 w 6931742"/>
              <a:gd name="connsiteY7" fmla="*/ 232716 h 7341438"/>
              <a:gd name="connsiteX0" fmla="*/ 884903 w 6993323"/>
              <a:gd name="connsiteY0" fmla="*/ 232716 h 7341438"/>
              <a:gd name="connsiteX1" fmla="*/ 3628103 w 6993323"/>
              <a:gd name="connsiteY1" fmla="*/ 1147116 h 7341438"/>
              <a:gd name="connsiteX2" fmla="*/ 3923071 w 6993323"/>
              <a:gd name="connsiteY2" fmla="*/ 2562961 h 7341438"/>
              <a:gd name="connsiteX3" fmla="*/ 5899355 w 6993323"/>
              <a:gd name="connsiteY3" fmla="*/ 3447864 h 7341438"/>
              <a:gd name="connsiteX4" fmla="*/ 6931742 w 6993323"/>
              <a:gd name="connsiteY4" fmla="*/ 5453645 h 7341438"/>
              <a:gd name="connsiteX5" fmla="*/ 4306529 w 6993323"/>
              <a:gd name="connsiteY5" fmla="*/ 7341438 h 7341438"/>
              <a:gd name="connsiteX6" fmla="*/ 0 w 6993323"/>
              <a:gd name="connsiteY6" fmla="*/ 5660122 h 7341438"/>
              <a:gd name="connsiteX7" fmla="*/ 884903 w 6993323"/>
              <a:gd name="connsiteY7" fmla="*/ 232716 h 734143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7212308"/>
              <a:gd name="connsiteY0" fmla="*/ 241926 h 7350648"/>
              <a:gd name="connsiteX1" fmla="*/ 3628103 w 7212308"/>
              <a:gd name="connsiteY1" fmla="*/ 1156326 h 7350648"/>
              <a:gd name="connsiteX2" fmla="*/ 3923071 w 7212308"/>
              <a:gd name="connsiteY2" fmla="*/ 3044119 h 7350648"/>
              <a:gd name="connsiteX3" fmla="*/ 5899355 w 7212308"/>
              <a:gd name="connsiteY3" fmla="*/ 3457074 h 7350648"/>
              <a:gd name="connsiteX4" fmla="*/ 6931742 w 7212308"/>
              <a:gd name="connsiteY4" fmla="*/ 5462855 h 7350648"/>
              <a:gd name="connsiteX5" fmla="*/ 4306529 w 7212308"/>
              <a:gd name="connsiteY5" fmla="*/ 7350648 h 7350648"/>
              <a:gd name="connsiteX6" fmla="*/ 0 w 7212308"/>
              <a:gd name="connsiteY6" fmla="*/ 5669332 h 7350648"/>
              <a:gd name="connsiteX7" fmla="*/ 884903 w 7212308"/>
              <a:gd name="connsiteY7" fmla="*/ 241926 h 7350648"/>
              <a:gd name="connsiteX0" fmla="*/ 884903 w 7200306"/>
              <a:gd name="connsiteY0" fmla="*/ 241926 h 7350648"/>
              <a:gd name="connsiteX1" fmla="*/ 3628103 w 7200306"/>
              <a:gd name="connsiteY1" fmla="*/ 1156326 h 7350648"/>
              <a:gd name="connsiteX2" fmla="*/ 3923071 w 7200306"/>
              <a:gd name="connsiteY2" fmla="*/ 3044119 h 7350648"/>
              <a:gd name="connsiteX3" fmla="*/ 5899355 w 7200306"/>
              <a:gd name="connsiteY3" fmla="*/ 3457074 h 7350648"/>
              <a:gd name="connsiteX4" fmla="*/ 6931742 w 7200306"/>
              <a:gd name="connsiteY4" fmla="*/ 5462855 h 7350648"/>
              <a:gd name="connsiteX5" fmla="*/ 4306529 w 7200306"/>
              <a:gd name="connsiteY5" fmla="*/ 7350648 h 7350648"/>
              <a:gd name="connsiteX6" fmla="*/ 0 w 7200306"/>
              <a:gd name="connsiteY6" fmla="*/ 5669332 h 7350648"/>
              <a:gd name="connsiteX7" fmla="*/ 884903 w 7200306"/>
              <a:gd name="connsiteY7" fmla="*/ 241926 h 735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0306" h="7350648">
                <a:moveTo>
                  <a:pt x="884903" y="241926"/>
                </a:moveTo>
                <a:cubicBezTo>
                  <a:pt x="1489587" y="-510242"/>
                  <a:pt x="3121742" y="689294"/>
                  <a:pt x="3628103" y="1156326"/>
                </a:cubicBezTo>
                <a:cubicBezTo>
                  <a:pt x="4134464" y="1623358"/>
                  <a:pt x="3470787" y="2523008"/>
                  <a:pt x="3923071" y="3044119"/>
                </a:cubicBezTo>
                <a:cubicBezTo>
                  <a:pt x="4375355" y="3565230"/>
                  <a:pt x="5397910" y="3053951"/>
                  <a:pt x="5899355" y="3457074"/>
                </a:cubicBezTo>
                <a:cubicBezTo>
                  <a:pt x="6400800" y="3860197"/>
                  <a:pt x="7777316" y="3948688"/>
                  <a:pt x="6931742" y="5462855"/>
                </a:cubicBezTo>
                <a:cubicBezTo>
                  <a:pt x="6086168" y="6977022"/>
                  <a:pt x="5181600" y="6721384"/>
                  <a:pt x="4306529" y="7350648"/>
                </a:cubicBezTo>
                <a:lnTo>
                  <a:pt x="0" y="5669332"/>
                </a:lnTo>
                <a:lnTo>
                  <a:pt x="884903" y="241926"/>
                </a:ln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F596602-1CAB-401A-ACDC-311B767F5D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6301" y="1707752"/>
            <a:ext cx="6949825" cy="39092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A7FA4E7-A725-4093-A9D6-2AA72BCD6E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64774" y="1500677"/>
            <a:ext cx="9324984" cy="4969493"/>
          </a:xfrm>
          <a:prstGeom prst="rect">
            <a:avLst/>
          </a:prstGeom>
        </p:spPr>
      </p:pic>
      <p:sp>
        <p:nvSpPr>
          <p:cNvPr id="11" name="圆: 空心 10">
            <a:extLst>
              <a:ext uri="{FF2B5EF4-FFF2-40B4-BE49-F238E27FC236}">
                <a16:creationId xmlns:a16="http://schemas.microsoft.com/office/drawing/2014/main" xmlns="" id="{85493D8E-5283-4794-8B9F-459F36AF1F30}"/>
              </a:ext>
            </a:extLst>
          </p:cNvPr>
          <p:cNvSpPr/>
          <p:nvPr/>
        </p:nvSpPr>
        <p:spPr>
          <a:xfrm>
            <a:off x="3389401" y="-1108454"/>
            <a:ext cx="5869207" cy="5869207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4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364CADB-92E2-4CAF-A298-FAA9DE4FE727}"/>
              </a:ext>
            </a:extLst>
          </p:cNvPr>
          <p:cNvSpPr txBox="1"/>
          <p:nvPr/>
        </p:nvSpPr>
        <p:spPr>
          <a:xfrm>
            <a:off x="7260210" y="2209829"/>
            <a:ext cx="4603688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1EBCAD"/>
              </a:buClr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073E68-ACAB-40C1-B9DC-24E3BC89F883}"/>
              </a:ext>
            </a:extLst>
          </p:cNvPr>
          <p:cNvSpPr txBox="1"/>
          <p:nvPr/>
        </p:nvSpPr>
        <p:spPr>
          <a:xfrm>
            <a:off x="7260210" y="3086678"/>
            <a:ext cx="4603688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EF6E7D1-298A-400C-BF8C-AAF504D25B75}"/>
              </a:ext>
            </a:extLst>
          </p:cNvPr>
          <p:cNvSpPr txBox="1"/>
          <p:nvPr/>
        </p:nvSpPr>
        <p:spPr>
          <a:xfrm>
            <a:off x="7260210" y="4495100"/>
            <a:ext cx="4603688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A6BD725-8F0A-4AD0-AE02-0F77FAA2309E}"/>
              </a:ext>
            </a:extLst>
          </p:cNvPr>
          <p:cNvSpPr txBox="1"/>
          <p:nvPr/>
        </p:nvSpPr>
        <p:spPr>
          <a:xfrm>
            <a:off x="7260209" y="1504558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D0EF069-55BB-4907-A750-530AA4BBE5EA}"/>
              </a:ext>
            </a:extLst>
          </p:cNvPr>
          <p:cNvCxnSpPr>
            <a:cxnSpLocks/>
          </p:cNvCxnSpPr>
          <p:nvPr/>
        </p:nvCxnSpPr>
        <p:spPr>
          <a:xfrm>
            <a:off x="5607480" y="1889278"/>
            <a:ext cx="1187593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75819E22-4F94-4173-B915-1BB7B93EF1D8}"/>
              </a:ext>
            </a:extLst>
          </p:cNvPr>
          <p:cNvSpPr/>
          <p:nvPr/>
        </p:nvSpPr>
        <p:spPr>
          <a:xfrm>
            <a:off x="10492821" y="6620960"/>
            <a:ext cx="2052158" cy="2052158"/>
          </a:xfrm>
          <a:prstGeom prst="ellipse">
            <a:avLst/>
          </a:prstGeom>
          <a:solidFill>
            <a:srgbClr val="21D1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18128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/>
      <p:bldP spid="13" grpId="0"/>
      <p:bldP spid="14" grpId="0"/>
      <p:bldP spid="15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218248-E3EF-4C3D-96C3-F615D53B49A4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AE06FDE5-D927-45A3-B1E5-206A8A32C48D}"/>
              </a:ext>
            </a:extLst>
          </p:cNvPr>
          <p:cNvSpPr/>
          <p:nvPr/>
        </p:nvSpPr>
        <p:spPr>
          <a:xfrm flipH="1">
            <a:off x="-1077759" y="4267708"/>
            <a:ext cx="16962898" cy="2625218"/>
          </a:xfrm>
          <a:custGeom>
            <a:avLst/>
            <a:gdLst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183876 h 2717708"/>
              <a:gd name="connsiteX1" fmla="*/ 3805084 w 15102348"/>
              <a:gd name="connsiteY1" fmla="*/ 387463 h 2717708"/>
              <a:gd name="connsiteX2" fmla="*/ 7374194 w 15102348"/>
              <a:gd name="connsiteY2" fmla="*/ 977398 h 2717708"/>
              <a:gd name="connsiteX3" fmla="*/ 10677832 w 15102348"/>
              <a:gd name="connsiteY3" fmla="*/ 92495 h 2717708"/>
              <a:gd name="connsiteX4" fmla="*/ 15102348 w 15102348"/>
              <a:gd name="connsiteY4" fmla="*/ 1419850 h 2717708"/>
              <a:gd name="connsiteX5" fmla="*/ 15102348 w 15102348"/>
              <a:gd name="connsiteY5" fmla="*/ 2717708 h 2717708"/>
              <a:gd name="connsiteX6" fmla="*/ 353961 w 15102348"/>
              <a:gd name="connsiteY6" fmla="*/ 2717708 h 2717708"/>
              <a:gd name="connsiteX7" fmla="*/ 0 w 15102348"/>
              <a:gd name="connsiteY7" fmla="*/ 1183876 h 2717708"/>
              <a:gd name="connsiteX0" fmla="*/ 0 w 15102348"/>
              <a:gd name="connsiteY0" fmla="*/ 1093209 h 2627041"/>
              <a:gd name="connsiteX1" fmla="*/ 3805084 w 15102348"/>
              <a:gd name="connsiteY1" fmla="*/ 296796 h 2627041"/>
              <a:gd name="connsiteX2" fmla="*/ 7374194 w 15102348"/>
              <a:gd name="connsiteY2" fmla="*/ 886731 h 2627041"/>
              <a:gd name="connsiteX3" fmla="*/ 10677832 w 15102348"/>
              <a:gd name="connsiteY3" fmla="*/ 1828 h 2627041"/>
              <a:gd name="connsiteX4" fmla="*/ 15102348 w 15102348"/>
              <a:gd name="connsiteY4" fmla="*/ 1329183 h 2627041"/>
              <a:gd name="connsiteX5" fmla="*/ 15102348 w 15102348"/>
              <a:gd name="connsiteY5" fmla="*/ 2627041 h 2627041"/>
              <a:gd name="connsiteX6" fmla="*/ 353961 w 15102348"/>
              <a:gd name="connsiteY6" fmla="*/ 2627041 h 2627041"/>
              <a:gd name="connsiteX7" fmla="*/ 0 w 15102348"/>
              <a:gd name="connsiteY7" fmla="*/ 1093209 h 2627041"/>
              <a:gd name="connsiteX0" fmla="*/ 0 w 15102348"/>
              <a:gd name="connsiteY0" fmla="*/ 1091386 h 2625218"/>
              <a:gd name="connsiteX1" fmla="*/ 3805084 w 15102348"/>
              <a:gd name="connsiteY1" fmla="*/ 294973 h 2625218"/>
              <a:gd name="connsiteX2" fmla="*/ 7374194 w 15102348"/>
              <a:gd name="connsiteY2" fmla="*/ 884908 h 2625218"/>
              <a:gd name="connsiteX3" fmla="*/ 10677832 w 15102348"/>
              <a:gd name="connsiteY3" fmla="*/ 5 h 2625218"/>
              <a:gd name="connsiteX4" fmla="*/ 15102348 w 15102348"/>
              <a:gd name="connsiteY4" fmla="*/ 1327360 h 2625218"/>
              <a:gd name="connsiteX5" fmla="*/ 15102348 w 15102348"/>
              <a:gd name="connsiteY5" fmla="*/ 2625218 h 2625218"/>
              <a:gd name="connsiteX6" fmla="*/ 353961 w 15102348"/>
              <a:gd name="connsiteY6" fmla="*/ 2625218 h 2625218"/>
              <a:gd name="connsiteX7" fmla="*/ 0 w 15102348"/>
              <a:gd name="connsiteY7" fmla="*/ 1091386 h 262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2625218">
                <a:moveTo>
                  <a:pt x="0" y="1091386"/>
                </a:moveTo>
                <a:cubicBezTo>
                  <a:pt x="575187" y="703012"/>
                  <a:pt x="2576052" y="329386"/>
                  <a:pt x="3805084" y="294973"/>
                </a:cubicBezTo>
                <a:cubicBezTo>
                  <a:pt x="5034116" y="260560"/>
                  <a:pt x="6747114" y="925876"/>
                  <a:pt x="7374194" y="884908"/>
                </a:cubicBezTo>
                <a:cubicBezTo>
                  <a:pt x="8001274" y="843940"/>
                  <a:pt x="9778726" y="-2180"/>
                  <a:pt x="10677832" y="5"/>
                </a:cubicBezTo>
                <a:cubicBezTo>
                  <a:pt x="11576938" y="2190"/>
                  <a:pt x="13627509" y="884908"/>
                  <a:pt x="15102348" y="1327360"/>
                </a:cubicBezTo>
                <a:lnTo>
                  <a:pt x="15102348" y="2625218"/>
                </a:lnTo>
                <a:lnTo>
                  <a:pt x="353961" y="2625218"/>
                </a:lnTo>
                <a:lnTo>
                  <a:pt x="0" y="1091386"/>
                </a:lnTo>
                <a:close/>
              </a:path>
            </a:pathLst>
          </a:custGeom>
          <a:solidFill>
            <a:srgbClr val="1EBCA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29E28F-C9A4-437C-A54E-053EB2DF7512}"/>
              </a:ext>
            </a:extLst>
          </p:cNvPr>
          <p:cNvSpPr/>
          <p:nvPr/>
        </p:nvSpPr>
        <p:spPr>
          <a:xfrm>
            <a:off x="4788310" y="589935"/>
            <a:ext cx="2615380" cy="567813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4579494-C365-48D5-8B89-BC9CA5CAC795}"/>
              </a:ext>
            </a:extLst>
          </p:cNvPr>
          <p:cNvSpPr txBox="1"/>
          <p:nvPr/>
        </p:nvSpPr>
        <p:spPr>
          <a:xfrm>
            <a:off x="4211364" y="1504558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4FCA293-0E2E-4944-AD27-5EA0E99154BF}"/>
              </a:ext>
            </a:extLst>
          </p:cNvPr>
          <p:cNvGrpSpPr/>
          <p:nvPr/>
        </p:nvGrpSpPr>
        <p:grpSpPr>
          <a:xfrm>
            <a:off x="5887148" y="5254214"/>
            <a:ext cx="417704" cy="417704"/>
            <a:chOff x="8286750" y="3505200"/>
            <a:chExt cx="952500" cy="9525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C4F8E72-C724-4E15-9431-46CB6E6A6967}"/>
                </a:ext>
              </a:extLst>
            </p:cNvPr>
            <p:cNvCxnSpPr/>
            <p:nvPr/>
          </p:nvCxnSpPr>
          <p:spPr>
            <a:xfrm>
              <a:off x="8286750" y="3505200"/>
              <a:ext cx="952500" cy="952500"/>
            </a:xfrm>
            <a:prstGeom prst="line">
              <a:avLst/>
            </a:prstGeom>
            <a:ln w="25400">
              <a:solidFill>
                <a:srgbClr val="1EBC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22BE2E6-2745-4349-9D40-815033EA92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86750" y="3505200"/>
              <a:ext cx="952500" cy="952500"/>
            </a:xfrm>
            <a:prstGeom prst="line">
              <a:avLst/>
            </a:prstGeom>
            <a:ln w="25400">
              <a:solidFill>
                <a:srgbClr val="1EBC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848B36E-0EA5-45F3-8D6F-014224AAA099}"/>
              </a:ext>
            </a:extLst>
          </p:cNvPr>
          <p:cNvCxnSpPr>
            <a:cxnSpLocks/>
          </p:cNvCxnSpPr>
          <p:nvPr/>
        </p:nvCxnSpPr>
        <p:spPr>
          <a:xfrm rot="5400000">
            <a:off x="5502204" y="536503"/>
            <a:ext cx="1187593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6B41DF9-E7E4-443B-8AD3-1521C7408E93}"/>
              </a:ext>
            </a:extLst>
          </p:cNvPr>
          <p:cNvSpPr txBox="1"/>
          <p:nvPr/>
        </p:nvSpPr>
        <p:spPr>
          <a:xfrm>
            <a:off x="8016239" y="2377566"/>
            <a:ext cx="3769273" cy="1708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0D9EDF4-E703-44A3-9D88-4EAA3630B15D}"/>
              </a:ext>
            </a:extLst>
          </p:cNvPr>
          <p:cNvSpPr txBox="1"/>
          <p:nvPr/>
        </p:nvSpPr>
        <p:spPr>
          <a:xfrm>
            <a:off x="8016239" y="4609018"/>
            <a:ext cx="3769273" cy="1708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8D6F1B4-C71E-436B-BAC6-B3F1A07F1C1C}"/>
              </a:ext>
            </a:extLst>
          </p:cNvPr>
          <p:cNvSpPr txBox="1"/>
          <p:nvPr/>
        </p:nvSpPr>
        <p:spPr>
          <a:xfrm>
            <a:off x="406489" y="2377566"/>
            <a:ext cx="3769273" cy="1708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03CD169-9EBC-466E-AB18-86C5E4EB277D}"/>
              </a:ext>
            </a:extLst>
          </p:cNvPr>
          <p:cNvSpPr txBox="1"/>
          <p:nvPr/>
        </p:nvSpPr>
        <p:spPr>
          <a:xfrm>
            <a:off x="406489" y="4609018"/>
            <a:ext cx="3769273" cy="1708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D79A73A-4F64-4DA1-A767-76694587D423}"/>
              </a:ext>
            </a:extLst>
          </p:cNvPr>
          <p:cNvSpPr txBox="1"/>
          <p:nvPr/>
        </p:nvSpPr>
        <p:spPr>
          <a:xfrm>
            <a:off x="1267483" y="2323673"/>
            <a:ext cx="20472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00" dirty="0">
                <a:solidFill>
                  <a:schemeClr val="bg1">
                    <a:alpha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11200" dirty="0">
              <a:solidFill>
                <a:schemeClr val="bg1">
                  <a:alpha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47E2EF5-C656-4944-A3B2-B2BB6426A18B}"/>
              </a:ext>
            </a:extLst>
          </p:cNvPr>
          <p:cNvSpPr txBox="1"/>
          <p:nvPr/>
        </p:nvSpPr>
        <p:spPr>
          <a:xfrm>
            <a:off x="8481449" y="2323673"/>
            <a:ext cx="20472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00" dirty="0">
                <a:solidFill>
                  <a:schemeClr val="bg1">
                    <a:alpha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11200" dirty="0">
              <a:solidFill>
                <a:schemeClr val="bg1">
                  <a:alpha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32EC1F7-6B3A-4489-ADE4-0800F0ACB7F5}"/>
              </a:ext>
            </a:extLst>
          </p:cNvPr>
          <p:cNvSpPr txBox="1"/>
          <p:nvPr/>
        </p:nvSpPr>
        <p:spPr>
          <a:xfrm>
            <a:off x="1267483" y="4555125"/>
            <a:ext cx="20472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00" dirty="0">
                <a:solidFill>
                  <a:schemeClr val="bg1">
                    <a:alpha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11200" dirty="0">
              <a:solidFill>
                <a:schemeClr val="bg1">
                  <a:alpha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B7D1A96-AA0F-4187-ABDE-F8A109EC716A}"/>
              </a:ext>
            </a:extLst>
          </p:cNvPr>
          <p:cNvSpPr txBox="1"/>
          <p:nvPr/>
        </p:nvSpPr>
        <p:spPr>
          <a:xfrm>
            <a:off x="8481449" y="4555125"/>
            <a:ext cx="20472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00" dirty="0">
                <a:solidFill>
                  <a:schemeClr val="bg1">
                    <a:alpha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11200" dirty="0">
              <a:solidFill>
                <a:schemeClr val="bg1">
                  <a:alpha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573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  <p:bldP spid="4" grpId="0"/>
      <p:bldP spid="10" grpId="0"/>
      <p:bldP spid="11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9D8FC3D-6FE5-4FBB-8ABB-75FAE870072E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64567DEB-3134-43C5-BD18-7942145EA749}"/>
              </a:ext>
            </a:extLst>
          </p:cNvPr>
          <p:cNvSpPr/>
          <p:nvPr/>
        </p:nvSpPr>
        <p:spPr>
          <a:xfrm flipH="1">
            <a:off x="4775200" y="-5721876"/>
            <a:ext cx="7416800" cy="12579876"/>
          </a:xfrm>
          <a:custGeom>
            <a:avLst/>
            <a:gdLst>
              <a:gd name="connsiteX0" fmla="*/ 0 w 7416800"/>
              <a:gd name="connsiteY0" fmla="*/ 12579876 h 12579876"/>
              <a:gd name="connsiteX1" fmla="*/ 0 w 7416800"/>
              <a:gd name="connsiteY1" fmla="*/ 0 h 12579876"/>
              <a:gd name="connsiteX2" fmla="*/ 7416800 w 7416800"/>
              <a:gd name="connsiteY2" fmla="*/ 12579876 h 12579876"/>
              <a:gd name="connsiteX3" fmla="*/ 0 w 7416800"/>
              <a:gd name="connsiteY3" fmla="*/ 12579876 h 12579876"/>
              <a:gd name="connsiteX0" fmla="*/ 4775200 w 12192000"/>
              <a:gd name="connsiteY0" fmla="*/ 12579876 h 12579876"/>
              <a:gd name="connsiteX1" fmla="*/ 0 w 12192000"/>
              <a:gd name="connsiteY1" fmla="*/ 5721876 h 12579876"/>
              <a:gd name="connsiteX2" fmla="*/ 4775200 w 12192000"/>
              <a:gd name="connsiteY2" fmla="*/ 0 h 12579876"/>
              <a:gd name="connsiteX3" fmla="*/ 12192000 w 12192000"/>
              <a:gd name="connsiteY3" fmla="*/ 12579876 h 12579876"/>
              <a:gd name="connsiteX4" fmla="*/ 4775200 w 12192000"/>
              <a:gd name="connsiteY4" fmla="*/ 12579876 h 12579876"/>
              <a:gd name="connsiteX0" fmla="*/ 0 w 7416800"/>
              <a:gd name="connsiteY0" fmla="*/ 12579876 h 12579876"/>
              <a:gd name="connsiteX1" fmla="*/ 0 w 7416800"/>
              <a:gd name="connsiteY1" fmla="*/ 0 h 12579876"/>
              <a:gd name="connsiteX2" fmla="*/ 7416800 w 7416800"/>
              <a:gd name="connsiteY2" fmla="*/ 12579876 h 12579876"/>
              <a:gd name="connsiteX3" fmla="*/ 0 w 7416800"/>
              <a:gd name="connsiteY3" fmla="*/ 12579876 h 12579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12579876">
                <a:moveTo>
                  <a:pt x="0" y="12579876"/>
                </a:moveTo>
                <a:lnTo>
                  <a:pt x="0" y="0"/>
                </a:lnTo>
                <a:lnTo>
                  <a:pt x="7416800" y="12579876"/>
                </a:lnTo>
                <a:lnTo>
                  <a:pt x="0" y="12579876"/>
                </a:ln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40000"/>
                </a:srgbClr>
              </a:gs>
              <a:gs pos="100000">
                <a:srgbClr val="1EBCAD">
                  <a:alpha val="0"/>
                </a:srgbClr>
              </a:gs>
            </a:gsLst>
            <a:lin ang="189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45F0FD61-6C67-4931-8346-8E180E58EA58}"/>
              </a:ext>
            </a:extLst>
          </p:cNvPr>
          <p:cNvSpPr/>
          <p:nvPr/>
        </p:nvSpPr>
        <p:spPr>
          <a:xfrm>
            <a:off x="7472772" y="-1146438"/>
            <a:ext cx="4719229" cy="8004439"/>
          </a:xfrm>
          <a:custGeom>
            <a:avLst/>
            <a:gdLst/>
            <a:ahLst/>
            <a:cxnLst/>
            <a:rect l="0" t="0" r="0" b="0"/>
            <a:pathLst>
              <a:path w="4719230" h="8004439">
                <a:moveTo>
                  <a:pt x="4719229" y="8004438"/>
                </a:moveTo>
                <a:lnTo>
                  <a:pt x="4719229" y="0"/>
                </a:lnTo>
                <a:lnTo>
                  <a:pt x="0" y="8004438"/>
                </a:ln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65000"/>
                </a:srgbClr>
              </a:gs>
              <a:gs pos="100000">
                <a:srgbClr val="1EBCAD">
                  <a:alpha val="0"/>
                </a:srgbClr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3FD61CC-D856-4FAC-8AA8-C80F535184B1}"/>
              </a:ext>
            </a:extLst>
          </p:cNvPr>
          <p:cNvSpPr/>
          <p:nvPr/>
        </p:nvSpPr>
        <p:spPr>
          <a:xfrm flipV="1">
            <a:off x="-1592826" y="-3107262"/>
            <a:ext cx="7200306" cy="7350648"/>
          </a:xfrm>
          <a:custGeom>
            <a:avLst/>
            <a:gdLst>
              <a:gd name="connsiteX0" fmla="*/ 884903 w 6931742"/>
              <a:gd name="connsiteY0" fmla="*/ 0 h 7108722"/>
              <a:gd name="connsiteX1" fmla="*/ 3628103 w 6931742"/>
              <a:gd name="connsiteY1" fmla="*/ 914400 h 7108722"/>
              <a:gd name="connsiteX2" fmla="*/ 3923071 w 6931742"/>
              <a:gd name="connsiteY2" fmla="*/ 2330245 h 7108722"/>
              <a:gd name="connsiteX3" fmla="*/ 5899355 w 6931742"/>
              <a:gd name="connsiteY3" fmla="*/ 3215148 h 7108722"/>
              <a:gd name="connsiteX4" fmla="*/ 6931742 w 6931742"/>
              <a:gd name="connsiteY4" fmla="*/ 5220929 h 7108722"/>
              <a:gd name="connsiteX5" fmla="*/ 4306529 w 6931742"/>
              <a:gd name="connsiteY5" fmla="*/ 7108722 h 7108722"/>
              <a:gd name="connsiteX6" fmla="*/ 0 w 6931742"/>
              <a:gd name="connsiteY6" fmla="*/ 5427406 h 7108722"/>
              <a:gd name="connsiteX7" fmla="*/ 884903 w 6931742"/>
              <a:gd name="connsiteY7" fmla="*/ 0 h 7108722"/>
              <a:gd name="connsiteX0" fmla="*/ 884903 w 6931742"/>
              <a:gd name="connsiteY0" fmla="*/ 0 h 7108722"/>
              <a:gd name="connsiteX1" fmla="*/ 3628103 w 6931742"/>
              <a:gd name="connsiteY1" fmla="*/ 914400 h 7108722"/>
              <a:gd name="connsiteX2" fmla="*/ 3923071 w 6931742"/>
              <a:gd name="connsiteY2" fmla="*/ 2330245 h 7108722"/>
              <a:gd name="connsiteX3" fmla="*/ 5899355 w 6931742"/>
              <a:gd name="connsiteY3" fmla="*/ 3215148 h 7108722"/>
              <a:gd name="connsiteX4" fmla="*/ 6931742 w 6931742"/>
              <a:gd name="connsiteY4" fmla="*/ 5220929 h 7108722"/>
              <a:gd name="connsiteX5" fmla="*/ 4306529 w 6931742"/>
              <a:gd name="connsiteY5" fmla="*/ 7108722 h 7108722"/>
              <a:gd name="connsiteX6" fmla="*/ 0 w 6931742"/>
              <a:gd name="connsiteY6" fmla="*/ 5427406 h 7108722"/>
              <a:gd name="connsiteX7" fmla="*/ 884903 w 6931742"/>
              <a:gd name="connsiteY7" fmla="*/ 0 h 7108722"/>
              <a:gd name="connsiteX0" fmla="*/ 884903 w 6931742"/>
              <a:gd name="connsiteY0" fmla="*/ 232716 h 7341438"/>
              <a:gd name="connsiteX1" fmla="*/ 3628103 w 6931742"/>
              <a:gd name="connsiteY1" fmla="*/ 1147116 h 7341438"/>
              <a:gd name="connsiteX2" fmla="*/ 3923071 w 6931742"/>
              <a:gd name="connsiteY2" fmla="*/ 2562961 h 7341438"/>
              <a:gd name="connsiteX3" fmla="*/ 5899355 w 6931742"/>
              <a:gd name="connsiteY3" fmla="*/ 3447864 h 7341438"/>
              <a:gd name="connsiteX4" fmla="*/ 6931742 w 6931742"/>
              <a:gd name="connsiteY4" fmla="*/ 5453645 h 7341438"/>
              <a:gd name="connsiteX5" fmla="*/ 4306529 w 6931742"/>
              <a:gd name="connsiteY5" fmla="*/ 7341438 h 7341438"/>
              <a:gd name="connsiteX6" fmla="*/ 0 w 6931742"/>
              <a:gd name="connsiteY6" fmla="*/ 5660122 h 7341438"/>
              <a:gd name="connsiteX7" fmla="*/ 884903 w 6931742"/>
              <a:gd name="connsiteY7" fmla="*/ 232716 h 7341438"/>
              <a:gd name="connsiteX0" fmla="*/ 884903 w 6931742"/>
              <a:gd name="connsiteY0" fmla="*/ 232716 h 7341438"/>
              <a:gd name="connsiteX1" fmla="*/ 3628103 w 6931742"/>
              <a:gd name="connsiteY1" fmla="*/ 1147116 h 7341438"/>
              <a:gd name="connsiteX2" fmla="*/ 3923071 w 6931742"/>
              <a:gd name="connsiteY2" fmla="*/ 2562961 h 7341438"/>
              <a:gd name="connsiteX3" fmla="*/ 5899355 w 6931742"/>
              <a:gd name="connsiteY3" fmla="*/ 3447864 h 7341438"/>
              <a:gd name="connsiteX4" fmla="*/ 6931742 w 6931742"/>
              <a:gd name="connsiteY4" fmla="*/ 5453645 h 7341438"/>
              <a:gd name="connsiteX5" fmla="*/ 4306529 w 6931742"/>
              <a:gd name="connsiteY5" fmla="*/ 7341438 h 7341438"/>
              <a:gd name="connsiteX6" fmla="*/ 0 w 6931742"/>
              <a:gd name="connsiteY6" fmla="*/ 5660122 h 7341438"/>
              <a:gd name="connsiteX7" fmla="*/ 884903 w 6931742"/>
              <a:gd name="connsiteY7" fmla="*/ 232716 h 7341438"/>
              <a:gd name="connsiteX0" fmla="*/ 884903 w 6993323"/>
              <a:gd name="connsiteY0" fmla="*/ 232716 h 7341438"/>
              <a:gd name="connsiteX1" fmla="*/ 3628103 w 6993323"/>
              <a:gd name="connsiteY1" fmla="*/ 1147116 h 7341438"/>
              <a:gd name="connsiteX2" fmla="*/ 3923071 w 6993323"/>
              <a:gd name="connsiteY2" fmla="*/ 2562961 h 7341438"/>
              <a:gd name="connsiteX3" fmla="*/ 5899355 w 6993323"/>
              <a:gd name="connsiteY3" fmla="*/ 3447864 h 7341438"/>
              <a:gd name="connsiteX4" fmla="*/ 6931742 w 6993323"/>
              <a:gd name="connsiteY4" fmla="*/ 5453645 h 7341438"/>
              <a:gd name="connsiteX5" fmla="*/ 4306529 w 6993323"/>
              <a:gd name="connsiteY5" fmla="*/ 7341438 h 7341438"/>
              <a:gd name="connsiteX6" fmla="*/ 0 w 6993323"/>
              <a:gd name="connsiteY6" fmla="*/ 5660122 h 7341438"/>
              <a:gd name="connsiteX7" fmla="*/ 884903 w 6993323"/>
              <a:gd name="connsiteY7" fmla="*/ 232716 h 734143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7212308"/>
              <a:gd name="connsiteY0" fmla="*/ 241926 h 7350648"/>
              <a:gd name="connsiteX1" fmla="*/ 3628103 w 7212308"/>
              <a:gd name="connsiteY1" fmla="*/ 1156326 h 7350648"/>
              <a:gd name="connsiteX2" fmla="*/ 3923071 w 7212308"/>
              <a:gd name="connsiteY2" fmla="*/ 3044119 h 7350648"/>
              <a:gd name="connsiteX3" fmla="*/ 5899355 w 7212308"/>
              <a:gd name="connsiteY3" fmla="*/ 3457074 h 7350648"/>
              <a:gd name="connsiteX4" fmla="*/ 6931742 w 7212308"/>
              <a:gd name="connsiteY4" fmla="*/ 5462855 h 7350648"/>
              <a:gd name="connsiteX5" fmla="*/ 4306529 w 7212308"/>
              <a:gd name="connsiteY5" fmla="*/ 7350648 h 7350648"/>
              <a:gd name="connsiteX6" fmla="*/ 0 w 7212308"/>
              <a:gd name="connsiteY6" fmla="*/ 5669332 h 7350648"/>
              <a:gd name="connsiteX7" fmla="*/ 884903 w 7212308"/>
              <a:gd name="connsiteY7" fmla="*/ 241926 h 7350648"/>
              <a:gd name="connsiteX0" fmla="*/ 884903 w 7200306"/>
              <a:gd name="connsiteY0" fmla="*/ 241926 h 7350648"/>
              <a:gd name="connsiteX1" fmla="*/ 3628103 w 7200306"/>
              <a:gd name="connsiteY1" fmla="*/ 1156326 h 7350648"/>
              <a:gd name="connsiteX2" fmla="*/ 3923071 w 7200306"/>
              <a:gd name="connsiteY2" fmla="*/ 3044119 h 7350648"/>
              <a:gd name="connsiteX3" fmla="*/ 5899355 w 7200306"/>
              <a:gd name="connsiteY3" fmla="*/ 3457074 h 7350648"/>
              <a:gd name="connsiteX4" fmla="*/ 6931742 w 7200306"/>
              <a:gd name="connsiteY4" fmla="*/ 5462855 h 7350648"/>
              <a:gd name="connsiteX5" fmla="*/ 4306529 w 7200306"/>
              <a:gd name="connsiteY5" fmla="*/ 7350648 h 7350648"/>
              <a:gd name="connsiteX6" fmla="*/ 0 w 7200306"/>
              <a:gd name="connsiteY6" fmla="*/ 5669332 h 7350648"/>
              <a:gd name="connsiteX7" fmla="*/ 884903 w 7200306"/>
              <a:gd name="connsiteY7" fmla="*/ 241926 h 735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0306" h="7350648">
                <a:moveTo>
                  <a:pt x="884903" y="241926"/>
                </a:moveTo>
                <a:cubicBezTo>
                  <a:pt x="1489587" y="-510242"/>
                  <a:pt x="3121742" y="689294"/>
                  <a:pt x="3628103" y="1156326"/>
                </a:cubicBezTo>
                <a:cubicBezTo>
                  <a:pt x="4134464" y="1623358"/>
                  <a:pt x="3470787" y="2523008"/>
                  <a:pt x="3923071" y="3044119"/>
                </a:cubicBezTo>
                <a:cubicBezTo>
                  <a:pt x="4375355" y="3565230"/>
                  <a:pt x="5397910" y="3053951"/>
                  <a:pt x="5899355" y="3457074"/>
                </a:cubicBezTo>
                <a:cubicBezTo>
                  <a:pt x="6400800" y="3860197"/>
                  <a:pt x="7777316" y="3948688"/>
                  <a:pt x="6931742" y="5462855"/>
                </a:cubicBezTo>
                <a:cubicBezTo>
                  <a:pt x="6086168" y="6977022"/>
                  <a:pt x="5181600" y="6721384"/>
                  <a:pt x="4306529" y="7350648"/>
                </a:cubicBezTo>
                <a:lnTo>
                  <a:pt x="0" y="5669332"/>
                </a:lnTo>
                <a:lnTo>
                  <a:pt x="884903" y="241926"/>
                </a:lnTo>
                <a:close/>
              </a:path>
            </a:pathLst>
          </a:custGeom>
          <a:gradFill flip="none" rotWithShape="1">
            <a:gsLst>
              <a:gs pos="100000">
                <a:srgbClr val="1EBCAD">
                  <a:alpha val="20000"/>
                </a:srgbClr>
              </a:gs>
              <a:gs pos="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97C85A1-48CD-43BE-9D2D-D68929D71985}"/>
              </a:ext>
            </a:extLst>
          </p:cNvPr>
          <p:cNvSpPr txBox="1"/>
          <p:nvPr/>
        </p:nvSpPr>
        <p:spPr>
          <a:xfrm>
            <a:off x="898693" y="2209829"/>
            <a:ext cx="4603688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1EBCAD"/>
              </a:buClr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101A4E1-EB52-49EB-9E3E-AA7E77E33636}"/>
              </a:ext>
            </a:extLst>
          </p:cNvPr>
          <p:cNvSpPr txBox="1"/>
          <p:nvPr/>
        </p:nvSpPr>
        <p:spPr>
          <a:xfrm>
            <a:off x="898692" y="1504558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D226691-E19F-47FF-B5EC-4F3675319482}"/>
              </a:ext>
            </a:extLst>
          </p:cNvPr>
          <p:cNvCxnSpPr>
            <a:cxnSpLocks/>
          </p:cNvCxnSpPr>
          <p:nvPr/>
        </p:nvCxnSpPr>
        <p:spPr>
          <a:xfrm flipH="1">
            <a:off x="0" y="1889278"/>
            <a:ext cx="736601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xmlns="" id="{A202DCA2-8A56-4BC9-A838-FCC4DFD88B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6904270"/>
              </p:ext>
            </p:extLst>
          </p:nvPr>
        </p:nvGraphicFramePr>
        <p:xfrm>
          <a:off x="891878" y="3144843"/>
          <a:ext cx="4822838" cy="3488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C61CD87-3712-45A1-8F48-577F1A8A7C8B}"/>
              </a:ext>
            </a:extLst>
          </p:cNvPr>
          <p:cNvSpPr/>
          <p:nvPr/>
        </p:nvSpPr>
        <p:spPr>
          <a:xfrm>
            <a:off x="6096000" y="1686910"/>
            <a:ext cx="5422900" cy="454879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12797AE-E7AC-40C8-BA13-69636031F041}"/>
              </a:ext>
            </a:extLst>
          </p:cNvPr>
          <p:cNvSpPr txBox="1"/>
          <p:nvPr/>
        </p:nvSpPr>
        <p:spPr>
          <a:xfrm>
            <a:off x="6455407" y="3144843"/>
            <a:ext cx="4401279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rgbClr val="1D273B">
                  <a:alpha val="70000"/>
                </a:srgb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EBF45E0-C357-4F9A-86D8-39ABE6C62B6E}"/>
              </a:ext>
            </a:extLst>
          </p:cNvPr>
          <p:cNvSpPr txBox="1"/>
          <p:nvPr/>
        </p:nvSpPr>
        <p:spPr>
          <a:xfrm>
            <a:off x="6455407" y="4624410"/>
            <a:ext cx="4401279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rgbClr val="1D273B">
                  <a:alpha val="70000"/>
                </a:srgb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xmlns="" id="{07A1641D-2931-4002-83B7-B858FD74F5E0}"/>
              </a:ext>
            </a:extLst>
          </p:cNvPr>
          <p:cNvSpPr/>
          <p:nvPr/>
        </p:nvSpPr>
        <p:spPr>
          <a:xfrm flipH="1">
            <a:off x="10170342" y="3429000"/>
            <a:ext cx="2021658" cy="3429000"/>
          </a:xfrm>
          <a:custGeom>
            <a:avLst/>
            <a:gdLst>
              <a:gd name="connsiteX0" fmla="*/ 0 w 2021658"/>
              <a:gd name="connsiteY0" fmla="*/ 3429000 h 3429000"/>
              <a:gd name="connsiteX1" fmla="*/ 0 w 2021658"/>
              <a:gd name="connsiteY1" fmla="*/ 0 h 3429000"/>
              <a:gd name="connsiteX2" fmla="*/ 2021658 w 2021658"/>
              <a:gd name="connsiteY2" fmla="*/ 3429000 h 3429000"/>
              <a:gd name="connsiteX3" fmla="*/ 0 w 2021658"/>
              <a:gd name="connsiteY3" fmla="*/ 3429000 h 3429000"/>
              <a:gd name="connsiteX0" fmla="*/ 10170342 w 12192000"/>
              <a:gd name="connsiteY0" fmla="*/ 6858000 h 6858000"/>
              <a:gd name="connsiteX1" fmla="*/ 0 w 12192000"/>
              <a:gd name="connsiteY1" fmla="*/ 0 h 6858000"/>
              <a:gd name="connsiteX2" fmla="*/ 10170342 w 12192000"/>
              <a:gd name="connsiteY2" fmla="*/ 3429000 h 6858000"/>
              <a:gd name="connsiteX3" fmla="*/ 12192000 w 12192000"/>
              <a:gd name="connsiteY3" fmla="*/ 6858000 h 6858000"/>
              <a:gd name="connsiteX4" fmla="*/ 10170342 w 12192000"/>
              <a:gd name="connsiteY4" fmla="*/ 6858000 h 6858000"/>
              <a:gd name="connsiteX0" fmla="*/ 0 w 2021658"/>
              <a:gd name="connsiteY0" fmla="*/ 3429000 h 3429000"/>
              <a:gd name="connsiteX1" fmla="*/ 0 w 2021658"/>
              <a:gd name="connsiteY1" fmla="*/ 0 h 3429000"/>
              <a:gd name="connsiteX2" fmla="*/ 2021658 w 2021658"/>
              <a:gd name="connsiteY2" fmla="*/ 3429000 h 3429000"/>
              <a:gd name="connsiteX3" fmla="*/ 0 w 2021658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1658" h="3429000">
                <a:moveTo>
                  <a:pt x="0" y="3429000"/>
                </a:moveTo>
                <a:lnTo>
                  <a:pt x="0" y="0"/>
                </a:lnTo>
                <a:lnTo>
                  <a:pt x="2021658" y="3429000"/>
                </a:lnTo>
                <a:lnTo>
                  <a:pt x="0" y="3429000"/>
                </a:ln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90000"/>
                </a:srgbClr>
              </a:gs>
              <a:gs pos="100000">
                <a:srgbClr val="1EBCAD">
                  <a:alpha val="0"/>
                </a:srgbClr>
              </a:gs>
            </a:gsLst>
            <a:lin ang="189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15B75D4-C9CC-441E-8BAB-49DB54316382}"/>
              </a:ext>
            </a:extLst>
          </p:cNvPr>
          <p:cNvGrpSpPr/>
          <p:nvPr/>
        </p:nvGrpSpPr>
        <p:grpSpPr>
          <a:xfrm>
            <a:off x="6455407" y="2049517"/>
            <a:ext cx="1652004" cy="769441"/>
            <a:chOff x="6455407" y="2049517"/>
            <a:chExt cx="1652004" cy="76944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9AD908E-4289-484D-9C7C-B11F3B441F98}"/>
                </a:ext>
              </a:extLst>
            </p:cNvPr>
            <p:cNvSpPr txBox="1"/>
            <p:nvPr/>
          </p:nvSpPr>
          <p:spPr>
            <a:xfrm>
              <a:off x="6455407" y="2049517"/>
              <a:ext cx="16520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1EBCA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52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xmlns="" id="{27AB7F54-1F3F-43D6-8284-5944759930EF}"/>
                </a:ext>
              </a:extLst>
            </p:cNvPr>
            <p:cNvSpPr/>
            <p:nvPr/>
          </p:nvSpPr>
          <p:spPr>
            <a:xfrm>
              <a:off x="7398334" y="2209829"/>
              <a:ext cx="74437" cy="64170"/>
            </a:xfrm>
            <a:prstGeom prst="triangle">
              <a:avLst/>
            </a:prstGeom>
            <a:solidFill>
              <a:srgbClr val="1E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EB12517-F4F5-4383-ADB1-7384A53A1AE1}"/>
              </a:ext>
            </a:extLst>
          </p:cNvPr>
          <p:cNvGrpSpPr/>
          <p:nvPr/>
        </p:nvGrpSpPr>
        <p:grpSpPr>
          <a:xfrm>
            <a:off x="8483600" y="2049517"/>
            <a:ext cx="1652004" cy="769441"/>
            <a:chOff x="8483600" y="2049517"/>
            <a:chExt cx="1652004" cy="76944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2AAB61D-04E7-4BAC-AD17-F2A86E71ECB3}"/>
                </a:ext>
              </a:extLst>
            </p:cNvPr>
            <p:cNvSpPr txBox="1"/>
            <p:nvPr/>
          </p:nvSpPr>
          <p:spPr>
            <a:xfrm>
              <a:off x="8483600" y="2049517"/>
              <a:ext cx="16520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1EBCA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38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xmlns="" id="{B06CF423-938D-40F3-BC06-24A9D05ED4FD}"/>
                </a:ext>
              </a:extLst>
            </p:cNvPr>
            <p:cNvSpPr/>
            <p:nvPr/>
          </p:nvSpPr>
          <p:spPr>
            <a:xfrm flipV="1">
              <a:off x="9409745" y="2209829"/>
              <a:ext cx="74437" cy="64170"/>
            </a:xfrm>
            <a:prstGeom prst="triangle">
              <a:avLst/>
            </a:prstGeom>
            <a:solidFill>
              <a:srgbClr val="1E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4B4117AE-C4BB-46AE-A3D0-BDE7BEFC19EE}"/>
              </a:ext>
            </a:extLst>
          </p:cNvPr>
          <p:cNvCxnSpPr>
            <a:cxnSpLocks/>
          </p:cNvCxnSpPr>
          <p:nvPr/>
        </p:nvCxnSpPr>
        <p:spPr>
          <a:xfrm flipH="1">
            <a:off x="6521673" y="2981901"/>
            <a:ext cx="4030213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512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/>
      <p:bldGraphic spid="17" grpId="0">
        <p:bldAsOne/>
      </p:bldGraphic>
      <p:bldP spid="19" grpId="0" animBg="1"/>
      <p:bldP spid="20" grpId="0"/>
      <p:bldP spid="21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F9756A8F-7CE0-4D1E-92BB-0B6967C7CA8F}"/>
              </a:ext>
            </a:extLst>
          </p:cNvPr>
          <p:cNvSpPr/>
          <p:nvPr/>
        </p:nvSpPr>
        <p:spPr>
          <a:xfrm>
            <a:off x="-685800" y="2487152"/>
            <a:ext cx="12439650" cy="4866148"/>
          </a:xfrm>
          <a:custGeom>
            <a:avLst/>
            <a:gdLst>
              <a:gd name="connsiteX0" fmla="*/ 38100 w 12439650"/>
              <a:gd name="connsiteY0" fmla="*/ 0 h 4781550"/>
              <a:gd name="connsiteX1" fmla="*/ 1924050 w 12439650"/>
              <a:gd name="connsiteY1" fmla="*/ 1771650 h 4781550"/>
              <a:gd name="connsiteX2" fmla="*/ 6191250 w 12439650"/>
              <a:gd name="connsiteY2" fmla="*/ 2381250 h 4781550"/>
              <a:gd name="connsiteX3" fmla="*/ 8591550 w 12439650"/>
              <a:gd name="connsiteY3" fmla="*/ 4038600 h 4781550"/>
              <a:gd name="connsiteX4" fmla="*/ 11315700 w 12439650"/>
              <a:gd name="connsiteY4" fmla="*/ 3143250 h 4781550"/>
              <a:gd name="connsiteX5" fmla="*/ 12439650 w 12439650"/>
              <a:gd name="connsiteY5" fmla="*/ 4781550 h 4781550"/>
              <a:gd name="connsiteX6" fmla="*/ 0 w 12439650"/>
              <a:gd name="connsiteY6" fmla="*/ 4781550 h 4781550"/>
              <a:gd name="connsiteX7" fmla="*/ 38100 w 12439650"/>
              <a:gd name="connsiteY7" fmla="*/ 0 h 4781550"/>
              <a:gd name="connsiteX0" fmla="*/ 38100 w 12439650"/>
              <a:gd name="connsiteY0" fmla="*/ 84598 h 4866148"/>
              <a:gd name="connsiteX1" fmla="*/ 1924050 w 12439650"/>
              <a:gd name="connsiteY1" fmla="*/ 1856248 h 4866148"/>
              <a:gd name="connsiteX2" fmla="*/ 6191250 w 12439650"/>
              <a:gd name="connsiteY2" fmla="*/ 2465848 h 4866148"/>
              <a:gd name="connsiteX3" fmla="*/ 8591550 w 12439650"/>
              <a:gd name="connsiteY3" fmla="*/ 4123198 h 4866148"/>
              <a:gd name="connsiteX4" fmla="*/ 11315700 w 12439650"/>
              <a:gd name="connsiteY4" fmla="*/ 3227848 h 4866148"/>
              <a:gd name="connsiteX5" fmla="*/ 12439650 w 12439650"/>
              <a:gd name="connsiteY5" fmla="*/ 4866148 h 4866148"/>
              <a:gd name="connsiteX6" fmla="*/ 0 w 12439650"/>
              <a:gd name="connsiteY6" fmla="*/ 4866148 h 4866148"/>
              <a:gd name="connsiteX7" fmla="*/ 38100 w 12439650"/>
              <a:gd name="connsiteY7" fmla="*/ 84598 h 4866148"/>
              <a:gd name="connsiteX0" fmla="*/ 38100 w 12439650"/>
              <a:gd name="connsiteY0" fmla="*/ 84598 h 4866148"/>
              <a:gd name="connsiteX1" fmla="*/ 1924050 w 12439650"/>
              <a:gd name="connsiteY1" fmla="*/ 1856248 h 4866148"/>
              <a:gd name="connsiteX2" fmla="*/ 6191250 w 12439650"/>
              <a:gd name="connsiteY2" fmla="*/ 2465848 h 4866148"/>
              <a:gd name="connsiteX3" fmla="*/ 8591550 w 12439650"/>
              <a:gd name="connsiteY3" fmla="*/ 4123198 h 4866148"/>
              <a:gd name="connsiteX4" fmla="*/ 11315700 w 12439650"/>
              <a:gd name="connsiteY4" fmla="*/ 3227848 h 4866148"/>
              <a:gd name="connsiteX5" fmla="*/ 12439650 w 12439650"/>
              <a:gd name="connsiteY5" fmla="*/ 4866148 h 4866148"/>
              <a:gd name="connsiteX6" fmla="*/ 0 w 12439650"/>
              <a:gd name="connsiteY6" fmla="*/ 4866148 h 4866148"/>
              <a:gd name="connsiteX7" fmla="*/ 38100 w 12439650"/>
              <a:gd name="connsiteY7" fmla="*/ 84598 h 4866148"/>
              <a:gd name="connsiteX0" fmla="*/ 38100 w 12439650"/>
              <a:gd name="connsiteY0" fmla="*/ 84598 h 4866148"/>
              <a:gd name="connsiteX1" fmla="*/ 1924050 w 12439650"/>
              <a:gd name="connsiteY1" fmla="*/ 1856248 h 4866148"/>
              <a:gd name="connsiteX2" fmla="*/ 6191250 w 12439650"/>
              <a:gd name="connsiteY2" fmla="*/ 2465848 h 4866148"/>
              <a:gd name="connsiteX3" fmla="*/ 8591550 w 12439650"/>
              <a:gd name="connsiteY3" fmla="*/ 4123198 h 4866148"/>
              <a:gd name="connsiteX4" fmla="*/ 11315700 w 12439650"/>
              <a:gd name="connsiteY4" fmla="*/ 3227848 h 4866148"/>
              <a:gd name="connsiteX5" fmla="*/ 12439650 w 12439650"/>
              <a:gd name="connsiteY5" fmla="*/ 4866148 h 4866148"/>
              <a:gd name="connsiteX6" fmla="*/ 0 w 12439650"/>
              <a:gd name="connsiteY6" fmla="*/ 4866148 h 4866148"/>
              <a:gd name="connsiteX7" fmla="*/ 38100 w 12439650"/>
              <a:gd name="connsiteY7" fmla="*/ 84598 h 4866148"/>
              <a:gd name="connsiteX0" fmla="*/ 38100 w 12439650"/>
              <a:gd name="connsiteY0" fmla="*/ 84598 h 4866148"/>
              <a:gd name="connsiteX1" fmla="*/ 1924050 w 12439650"/>
              <a:gd name="connsiteY1" fmla="*/ 1856248 h 4866148"/>
              <a:gd name="connsiteX2" fmla="*/ 6191250 w 12439650"/>
              <a:gd name="connsiteY2" fmla="*/ 2465848 h 4866148"/>
              <a:gd name="connsiteX3" fmla="*/ 8591550 w 12439650"/>
              <a:gd name="connsiteY3" fmla="*/ 4123198 h 4866148"/>
              <a:gd name="connsiteX4" fmla="*/ 11315700 w 12439650"/>
              <a:gd name="connsiteY4" fmla="*/ 3227848 h 4866148"/>
              <a:gd name="connsiteX5" fmla="*/ 12439650 w 12439650"/>
              <a:gd name="connsiteY5" fmla="*/ 4866148 h 4866148"/>
              <a:gd name="connsiteX6" fmla="*/ 0 w 12439650"/>
              <a:gd name="connsiteY6" fmla="*/ 4866148 h 4866148"/>
              <a:gd name="connsiteX7" fmla="*/ 38100 w 12439650"/>
              <a:gd name="connsiteY7" fmla="*/ 84598 h 4866148"/>
              <a:gd name="connsiteX0" fmla="*/ 38100 w 12439650"/>
              <a:gd name="connsiteY0" fmla="*/ 84598 h 4866148"/>
              <a:gd name="connsiteX1" fmla="*/ 1924050 w 12439650"/>
              <a:gd name="connsiteY1" fmla="*/ 1856248 h 4866148"/>
              <a:gd name="connsiteX2" fmla="*/ 6191250 w 12439650"/>
              <a:gd name="connsiteY2" fmla="*/ 2465848 h 4866148"/>
              <a:gd name="connsiteX3" fmla="*/ 8591550 w 12439650"/>
              <a:gd name="connsiteY3" fmla="*/ 4123198 h 4866148"/>
              <a:gd name="connsiteX4" fmla="*/ 11315700 w 12439650"/>
              <a:gd name="connsiteY4" fmla="*/ 3227848 h 4866148"/>
              <a:gd name="connsiteX5" fmla="*/ 12439650 w 12439650"/>
              <a:gd name="connsiteY5" fmla="*/ 4866148 h 4866148"/>
              <a:gd name="connsiteX6" fmla="*/ 0 w 12439650"/>
              <a:gd name="connsiteY6" fmla="*/ 4866148 h 4866148"/>
              <a:gd name="connsiteX7" fmla="*/ 38100 w 12439650"/>
              <a:gd name="connsiteY7" fmla="*/ 84598 h 4866148"/>
              <a:gd name="connsiteX0" fmla="*/ 38100 w 12439650"/>
              <a:gd name="connsiteY0" fmla="*/ 84598 h 4866148"/>
              <a:gd name="connsiteX1" fmla="*/ 1924050 w 12439650"/>
              <a:gd name="connsiteY1" fmla="*/ 1856248 h 4866148"/>
              <a:gd name="connsiteX2" fmla="*/ 6191250 w 12439650"/>
              <a:gd name="connsiteY2" fmla="*/ 2465848 h 4866148"/>
              <a:gd name="connsiteX3" fmla="*/ 8591550 w 12439650"/>
              <a:gd name="connsiteY3" fmla="*/ 4123198 h 4866148"/>
              <a:gd name="connsiteX4" fmla="*/ 11315700 w 12439650"/>
              <a:gd name="connsiteY4" fmla="*/ 3227848 h 4866148"/>
              <a:gd name="connsiteX5" fmla="*/ 12439650 w 12439650"/>
              <a:gd name="connsiteY5" fmla="*/ 4866148 h 4866148"/>
              <a:gd name="connsiteX6" fmla="*/ 0 w 12439650"/>
              <a:gd name="connsiteY6" fmla="*/ 4866148 h 4866148"/>
              <a:gd name="connsiteX7" fmla="*/ 38100 w 12439650"/>
              <a:gd name="connsiteY7" fmla="*/ 84598 h 486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39650" h="4866148">
                <a:moveTo>
                  <a:pt x="38100" y="84598"/>
                </a:moveTo>
                <a:cubicBezTo>
                  <a:pt x="358775" y="-417052"/>
                  <a:pt x="898525" y="1459373"/>
                  <a:pt x="1924050" y="1856248"/>
                </a:cubicBezTo>
                <a:cubicBezTo>
                  <a:pt x="2949575" y="2253123"/>
                  <a:pt x="5391150" y="1913398"/>
                  <a:pt x="6191250" y="2465848"/>
                </a:cubicBezTo>
                <a:cubicBezTo>
                  <a:pt x="6991350" y="3018298"/>
                  <a:pt x="7467600" y="3913648"/>
                  <a:pt x="8591550" y="4123198"/>
                </a:cubicBezTo>
                <a:cubicBezTo>
                  <a:pt x="9715500" y="4332748"/>
                  <a:pt x="10560050" y="2776998"/>
                  <a:pt x="11315700" y="3227848"/>
                </a:cubicBezTo>
                <a:cubicBezTo>
                  <a:pt x="12071350" y="3678698"/>
                  <a:pt x="12065000" y="4320048"/>
                  <a:pt x="12439650" y="4866148"/>
                </a:cubicBezTo>
                <a:lnTo>
                  <a:pt x="0" y="4866148"/>
                </a:lnTo>
                <a:lnTo>
                  <a:pt x="38100" y="84598"/>
                </a:ln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7380E24F-00B2-4C1D-A143-34D19FEFB821}"/>
              </a:ext>
            </a:extLst>
          </p:cNvPr>
          <p:cNvSpPr/>
          <p:nvPr/>
        </p:nvSpPr>
        <p:spPr>
          <a:xfrm>
            <a:off x="1168974" y="-796413"/>
            <a:ext cx="14006271" cy="3539641"/>
          </a:xfrm>
          <a:custGeom>
            <a:avLst/>
            <a:gdLst>
              <a:gd name="connsiteX0" fmla="*/ 4748980 w 14276438"/>
              <a:gd name="connsiteY0" fmla="*/ 0 h 3539613"/>
              <a:gd name="connsiteX1" fmla="*/ 0 w 14276438"/>
              <a:gd name="connsiteY1" fmla="*/ 2300748 h 3539613"/>
              <a:gd name="connsiteX2" fmla="*/ 4129548 w 14276438"/>
              <a:gd name="connsiteY2" fmla="*/ 2123768 h 3539613"/>
              <a:gd name="connsiteX3" fmla="*/ 6577780 w 14276438"/>
              <a:gd name="connsiteY3" fmla="*/ 1297858 h 3539613"/>
              <a:gd name="connsiteX4" fmla="*/ 7698658 w 14276438"/>
              <a:gd name="connsiteY4" fmla="*/ 2389239 h 3539613"/>
              <a:gd name="connsiteX5" fmla="*/ 10294374 w 14276438"/>
              <a:gd name="connsiteY5" fmla="*/ 1327355 h 3539613"/>
              <a:gd name="connsiteX6" fmla="*/ 11444748 w 14276438"/>
              <a:gd name="connsiteY6" fmla="*/ 3539613 h 3539613"/>
              <a:gd name="connsiteX7" fmla="*/ 14276438 w 14276438"/>
              <a:gd name="connsiteY7" fmla="*/ 1268361 h 3539613"/>
              <a:gd name="connsiteX8" fmla="*/ 4748980 w 14276438"/>
              <a:gd name="connsiteY8" fmla="*/ 0 h 3539613"/>
              <a:gd name="connsiteX0" fmla="*/ 4751469 w 14278927"/>
              <a:gd name="connsiteY0" fmla="*/ 0 h 3539613"/>
              <a:gd name="connsiteX1" fmla="*/ 2489 w 14278927"/>
              <a:gd name="connsiteY1" fmla="*/ 2300748 h 3539613"/>
              <a:gd name="connsiteX2" fmla="*/ 4132037 w 14278927"/>
              <a:gd name="connsiteY2" fmla="*/ 2123768 h 3539613"/>
              <a:gd name="connsiteX3" fmla="*/ 6580269 w 14278927"/>
              <a:gd name="connsiteY3" fmla="*/ 1297858 h 3539613"/>
              <a:gd name="connsiteX4" fmla="*/ 7701147 w 14278927"/>
              <a:gd name="connsiteY4" fmla="*/ 2389239 h 3539613"/>
              <a:gd name="connsiteX5" fmla="*/ 10296863 w 14278927"/>
              <a:gd name="connsiteY5" fmla="*/ 1327355 h 3539613"/>
              <a:gd name="connsiteX6" fmla="*/ 11447237 w 14278927"/>
              <a:gd name="connsiteY6" fmla="*/ 3539613 h 3539613"/>
              <a:gd name="connsiteX7" fmla="*/ 14278927 w 14278927"/>
              <a:gd name="connsiteY7" fmla="*/ 1268361 h 3539613"/>
              <a:gd name="connsiteX8" fmla="*/ 4751469 w 14278927"/>
              <a:gd name="connsiteY8" fmla="*/ 0 h 3539613"/>
              <a:gd name="connsiteX0" fmla="*/ 4751271 w 14278729"/>
              <a:gd name="connsiteY0" fmla="*/ 0 h 3539613"/>
              <a:gd name="connsiteX1" fmla="*/ 2291 w 14278729"/>
              <a:gd name="connsiteY1" fmla="*/ 2300748 h 3539613"/>
              <a:gd name="connsiteX2" fmla="*/ 4131839 w 14278729"/>
              <a:gd name="connsiteY2" fmla="*/ 2123768 h 3539613"/>
              <a:gd name="connsiteX3" fmla="*/ 6580071 w 14278729"/>
              <a:gd name="connsiteY3" fmla="*/ 1297858 h 3539613"/>
              <a:gd name="connsiteX4" fmla="*/ 7700949 w 14278729"/>
              <a:gd name="connsiteY4" fmla="*/ 2389239 h 3539613"/>
              <a:gd name="connsiteX5" fmla="*/ 10296665 w 14278729"/>
              <a:gd name="connsiteY5" fmla="*/ 1327355 h 3539613"/>
              <a:gd name="connsiteX6" fmla="*/ 11447039 w 14278729"/>
              <a:gd name="connsiteY6" fmla="*/ 3539613 h 3539613"/>
              <a:gd name="connsiteX7" fmla="*/ 14278729 w 14278729"/>
              <a:gd name="connsiteY7" fmla="*/ 1268361 h 3539613"/>
              <a:gd name="connsiteX8" fmla="*/ 4751271 w 14278729"/>
              <a:gd name="connsiteY8" fmla="*/ 0 h 3539613"/>
              <a:gd name="connsiteX0" fmla="*/ 4751271 w 14278729"/>
              <a:gd name="connsiteY0" fmla="*/ 0 h 3539613"/>
              <a:gd name="connsiteX1" fmla="*/ 2291 w 14278729"/>
              <a:gd name="connsiteY1" fmla="*/ 2300748 h 3539613"/>
              <a:gd name="connsiteX2" fmla="*/ 4131839 w 14278729"/>
              <a:gd name="connsiteY2" fmla="*/ 2123768 h 3539613"/>
              <a:gd name="connsiteX3" fmla="*/ 6580071 w 14278729"/>
              <a:gd name="connsiteY3" fmla="*/ 1297858 h 3539613"/>
              <a:gd name="connsiteX4" fmla="*/ 7700949 w 14278729"/>
              <a:gd name="connsiteY4" fmla="*/ 2389239 h 3539613"/>
              <a:gd name="connsiteX5" fmla="*/ 10296665 w 14278729"/>
              <a:gd name="connsiteY5" fmla="*/ 1327355 h 3539613"/>
              <a:gd name="connsiteX6" fmla="*/ 11447039 w 14278729"/>
              <a:gd name="connsiteY6" fmla="*/ 3539613 h 3539613"/>
              <a:gd name="connsiteX7" fmla="*/ 14278729 w 14278729"/>
              <a:gd name="connsiteY7" fmla="*/ 1268361 h 3539613"/>
              <a:gd name="connsiteX8" fmla="*/ 4751271 w 14278729"/>
              <a:gd name="connsiteY8" fmla="*/ 0 h 3539613"/>
              <a:gd name="connsiteX0" fmla="*/ 4751271 w 14278729"/>
              <a:gd name="connsiteY0" fmla="*/ 0 h 3539613"/>
              <a:gd name="connsiteX1" fmla="*/ 2291 w 14278729"/>
              <a:gd name="connsiteY1" fmla="*/ 2300748 h 3539613"/>
              <a:gd name="connsiteX2" fmla="*/ 4131839 w 14278729"/>
              <a:gd name="connsiteY2" fmla="*/ 2123768 h 3539613"/>
              <a:gd name="connsiteX3" fmla="*/ 6580071 w 14278729"/>
              <a:gd name="connsiteY3" fmla="*/ 1297858 h 3539613"/>
              <a:gd name="connsiteX4" fmla="*/ 7700949 w 14278729"/>
              <a:gd name="connsiteY4" fmla="*/ 2389239 h 3539613"/>
              <a:gd name="connsiteX5" fmla="*/ 10296665 w 14278729"/>
              <a:gd name="connsiteY5" fmla="*/ 1327355 h 3539613"/>
              <a:gd name="connsiteX6" fmla="*/ 11447039 w 14278729"/>
              <a:gd name="connsiteY6" fmla="*/ 3539613 h 3539613"/>
              <a:gd name="connsiteX7" fmla="*/ 14278729 w 14278729"/>
              <a:gd name="connsiteY7" fmla="*/ 1268361 h 3539613"/>
              <a:gd name="connsiteX8" fmla="*/ 4751271 w 14278729"/>
              <a:gd name="connsiteY8" fmla="*/ 0 h 3539613"/>
              <a:gd name="connsiteX0" fmla="*/ 4751271 w 14278729"/>
              <a:gd name="connsiteY0" fmla="*/ 0 h 3539613"/>
              <a:gd name="connsiteX1" fmla="*/ 2291 w 14278729"/>
              <a:gd name="connsiteY1" fmla="*/ 2300748 h 3539613"/>
              <a:gd name="connsiteX2" fmla="*/ 4131839 w 14278729"/>
              <a:gd name="connsiteY2" fmla="*/ 2123768 h 3539613"/>
              <a:gd name="connsiteX3" fmla="*/ 6580071 w 14278729"/>
              <a:gd name="connsiteY3" fmla="*/ 1297858 h 3539613"/>
              <a:gd name="connsiteX4" fmla="*/ 7700949 w 14278729"/>
              <a:gd name="connsiteY4" fmla="*/ 2389239 h 3539613"/>
              <a:gd name="connsiteX5" fmla="*/ 10296665 w 14278729"/>
              <a:gd name="connsiteY5" fmla="*/ 1327355 h 3539613"/>
              <a:gd name="connsiteX6" fmla="*/ 11447039 w 14278729"/>
              <a:gd name="connsiteY6" fmla="*/ 3539613 h 3539613"/>
              <a:gd name="connsiteX7" fmla="*/ 14278729 w 14278729"/>
              <a:gd name="connsiteY7" fmla="*/ 1268361 h 3539613"/>
              <a:gd name="connsiteX8" fmla="*/ 4751271 w 14278729"/>
              <a:gd name="connsiteY8" fmla="*/ 0 h 3539613"/>
              <a:gd name="connsiteX0" fmla="*/ 4751271 w 14278729"/>
              <a:gd name="connsiteY0" fmla="*/ 0 h 3539641"/>
              <a:gd name="connsiteX1" fmla="*/ 2291 w 14278729"/>
              <a:gd name="connsiteY1" fmla="*/ 2300748 h 3539641"/>
              <a:gd name="connsiteX2" fmla="*/ 4131839 w 14278729"/>
              <a:gd name="connsiteY2" fmla="*/ 2123768 h 3539641"/>
              <a:gd name="connsiteX3" fmla="*/ 6580071 w 14278729"/>
              <a:gd name="connsiteY3" fmla="*/ 1297858 h 3539641"/>
              <a:gd name="connsiteX4" fmla="*/ 7700949 w 14278729"/>
              <a:gd name="connsiteY4" fmla="*/ 2389239 h 3539641"/>
              <a:gd name="connsiteX5" fmla="*/ 10296665 w 14278729"/>
              <a:gd name="connsiteY5" fmla="*/ 1327355 h 3539641"/>
              <a:gd name="connsiteX6" fmla="*/ 11447039 w 14278729"/>
              <a:gd name="connsiteY6" fmla="*/ 3539613 h 3539641"/>
              <a:gd name="connsiteX7" fmla="*/ 14278729 w 14278729"/>
              <a:gd name="connsiteY7" fmla="*/ 1268361 h 3539641"/>
              <a:gd name="connsiteX8" fmla="*/ 4751271 w 14278729"/>
              <a:gd name="connsiteY8" fmla="*/ 0 h 3539641"/>
              <a:gd name="connsiteX0" fmla="*/ 4751271 w 14278729"/>
              <a:gd name="connsiteY0" fmla="*/ 0 h 3539641"/>
              <a:gd name="connsiteX1" fmla="*/ 2291 w 14278729"/>
              <a:gd name="connsiteY1" fmla="*/ 2300748 h 3539641"/>
              <a:gd name="connsiteX2" fmla="*/ 4131839 w 14278729"/>
              <a:gd name="connsiteY2" fmla="*/ 2123768 h 3539641"/>
              <a:gd name="connsiteX3" fmla="*/ 6580071 w 14278729"/>
              <a:gd name="connsiteY3" fmla="*/ 1297858 h 3539641"/>
              <a:gd name="connsiteX4" fmla="*/ 7700949 w 14278729"/>
              <a:gd name="connsiteY4" fmla="*/ 2389239 h 3539641"/>
              <a:gd name="connsiteX5" fmla="*/ 10296665 w 14278729"/>
              <a:gd name="connsiteY5" fmla="*/ 1327355 h 3539641"/>
              <a:gd name="connsiteX6" fmla="*/ 11447039 w 14278729"/>
              <a:gd name="connsiteY6" fmla="*/ 3539613 h 3539641"/>
              <a:gd name="connsiteX7" fmla="*/ 14278729 w 14278729"/>
              <a:gd name="connsiteY7" fmla="*/ 1268361 h 3539641"/>
              <a:gd name="connsiteX8" fmla="*/ 4751271 w 14278729"/>
              <a:gd name="connsiteY8" fmla="*/ 0 h 3539641"/>
              <a:gd name="connsiteX0" fmla="*/ 4751271 w 14278729"/>
              <a:gd name="connsiteY0" fmla="*/ 0 h 3652162"/>
              <a:gd name="connsiteX1" fmla="*/ 2291 w 14278729"/>
              <a:gd name="connsiteY1" fmla="*/ 2300748 h 3652162"/>
              <a:gd name="connsiteX2" fmla="*/ 4131839 w 14278729"/>
              <a:gd name="connsiteY2" fmla="*/ 2123768 h 3652162"/>
              <a:gd name="connsiteX3" fmla="*/ 6580071 w 14278729"/>
              <a:gd name="connsiteY3" fmla="*/ 1297858 h 3652162"/>
              <a:gd name="connsiteX4" fmla="*/ 7700949 w 14278729"/>
              <a:gd name="connsiteY4" fmla="*/ 2389239 h 3652162"/>
              <a:gd name="connsiteX5" fmla="*/ 10296665 w 14278729"/>
              <a:gd name="connsiteY5" fmla="*/ 1327355 h 3652162"/>
              <a:gd name="connsiteX6" fmla="*/ 11447039 w 14278729"/>
              <a:gd name="connsiteY6" fmla="*/ 3539613 h 3652162"/>
              <a:gd name="connsiteX7" fmla="*/ 14278729 w 14278729"/>
              <a:gd name="connsiteY7" fmla="*/ 1268361 h 3652162"/>
              <a:gd name="connsiteX8" fmla="*/ 4751271 w 14278729"/>
              <a:gd name="connsiteY8" fmla="*/ 0 h 3652162"/>
              <a:gd name="connsiteX0" fmla="*/ 4751271 w 14278729"/>
              <a:gd name="connsiteY0" fmla="*/ 0 h 3623409"/>
              <a:gd name="connsiteX1" fmla="*/ 2291 w 14278729"/>
              <a:gd name="connsiteY1" fmla="*/ 2300748 h 3623409"/>
              <a:gd name="connsiteX2" fmla="*/ 4131839 w 14278729"/>
              <a:gd name="connsiteY2" fmla="*/ 2123768 h 3623409"/>
              <a:gd name="connsiteX3" fmla="*/ 6580071 w 14278729"/>
              <a:gd name="connsiteY3" fmla="*/ 1297858 h 3623409"/>
              <a:gd name="connsiteX4" fmla="*/ 7700949 w 14278729"/>
              <a:gd name="connsiteY4" fmla="*/ 2389239 h 3623409"/>
              <a:gd name="connsiteX5" fmla="*/ 10296665 w 14278729"/>
              <a:gd name="connsiteY5" fmla="*/ 1327355 h 3623409"/>
              <a:gd name="connsiteX6" fmla="*/ 11447039 w 14278729"/>
              <a:gd name="connsiteY6" fmla="*/ 3539613 h 3623409"/>
              <a:gd name="connsiteX7" fmla="*/ 14278729 w 14278729"/>
              <a:gd name="connsiteY7" fmla="*/ 1268361 h 3623409"/>
              <a:gd name="connsiteX8" fmla="*/ 4751271 w 14278729"/>
              <a:gd name="connsiteY8" fmla="*/ 0 h 3623409"/>
              <a:gd name="connsiteX0" fmla="*/ 4751271 w 14278729"/>
              <a:gd name="connsiteY0" fmla="*/ 0 h 3539641"/>
              <a:gd name="connsiteX1" fmla="*/ 2291 w 14278729"/>
              <a:gd name="connsiteY1" fmla="*/ 2300748 h 3539641"/>
              <a:gd name="connsiteX2" fmla="*/ 4131839 w 14278729"/>
              <a:gd name="connsiteY2" fmla="*/ 2123768 h 3539641"/>
              <a:gd name="connsiteX3" fmla="*/ 6580071 w 14278729"/>
              <a:gd name="connsiteY3" fmla="*/ 1297858 h 3539641"/>
              <a:gd name="connsiteX4" fmla="*/ 7700949 w 14278729"/>
              <a:gd name="connsiteY4" fmla="*/ 2389239 h 3539641"/>
              <a:gd name="connsiteX5" fmla="*/ 10296665 w 14278729"/>
              <a:gd name="connsiteY5" fmla="*/ 1327355 h 3539641"/>
              <a:gd name="connsiteX6" fmla="*/ 11447039 w 14278729"/>
              <a:gd name="connsiteY6" fmla="*/ 3539613 h 3539641"/>
              <a:gd name="connsiteX7" fmla="*/ 14278729 w 14278729"/>
              <a:gd name="connsiteY7" fmla="*/ 1268361 h 3539641"/>
              <a:gd name="connsiteX8" fmla="*/ 4751271 w 14278729"/>
              <a:gd name="connsiteY8" fmla="*/ 0 h 3539641"/>
              <a:gd name="connsiteX0" fmla="*/ 4751271 w 15278852"/>
              <a:gd name="connsiteY0" fmla="*/ 0 h 3539641"/>
              <a:gd name="connsiteX1" fmla="*/ 2291 w 15278852"/>
              <a:gd name="connsiteY1" fmla="*/ 2300748 h 3539641"/>
              <a:gd name="connsiteX2" fmla="*/ 4131839 w 15278852"/>
              <a:gd name="connsiteY2" fmla="*/ 2123768 h 3539641"/>
              <a:gd name="connsiteX3" fmla="*/ 6580071 w 15278852"/>
              <a:gd name="connsiteY3" fmla="*/ 1297858 h 3539641"/>
              <a:gd name="connsiteX4" fmla="*/ 7700949 w 15278852"/>
              <a:gd name="connsiteY4" fmla="*/ 2389239 h 3539641"/>
              <a:gd name="connsiteX5" fmla="*/ 10296665 w 15278852"/>
              <a:gd name="connsiteY5" fmla="*/ 1327355 h 3539641"/>
              <a:gd name="connsiteX6" fmla="*/ 11447039 w 15278852"/>
              <a:gd name="connsiteY6" fmla="*/ 3539613 h 3539641"/>
              <a:gd name="connsiteX7" fmla="*/ 14278729 w 15278852"/>
              <a:gd name="connsiteY7" fmla="*/ 1268361 h 3539641"/>
              <a:gd name="connsiteX8" fmla="*/ 4751271 w 15278852"/>
              <a:gd name="connsiteY8" fmla="*/ 0 h 3539641"/>
              <a:gd name="connsiteX0" fmla="*/ 4751271 w 15148039"/>
              <a:gd name="connsiteY0" fmla="*/ 0 h 3539641"/>
              <a:gd name="connsiteX1" fmla="*/ 2291 w 15148039"/>
              <a:gd name="connsiteY1" fmla="*/ 2300748 h 3539641"/>
              <a:gd name="connsiteX2" fmla="*/ 4131839 w 15148039"/>
              <a:gd name="connsiteY2" fmla="*/ 2123768 h 3539641"/>
              <a:gd name="connsiteX3" fmla="*/ 6580071 w 15148039"/>
              <a:gd name="connsiteY3" fmla="*/ 1297858 h 3539641"/>
              <a:gd name="connsiteX4" fmla="*/ 7700949 w 15148039"/>
              <a:gd name="connsiteY4" fmla="*/ 2389239 h 3539641"/>
              <a:gd name="connsiteX5" fmla="*/ 10296665 w 15148039"/>
              <a:gd name="connsiteY5" fmla="*/ 1327355 h 3539641"/>
              <a:gd name="connsiteX6" fmla="*/ 11447039 w 15148039"/>
              <a:gd name="connsiteY6" fmla="*/ 3539613 h 3539641"/>
              <a:gd name="connsiteX7" fmla="*/ 14278729 w 15148039"/>
              <a:gd name="connsiteY7" fmla="*/ 1268361 h 3539641"/>
              <a:gd name="connsiteX8" fmla="*/ 4751271 w 15148039"/>
              <a:gd name="connsiteY8" fmla="*/ 0 h 3539641"/>
              <a:gd name="connsiteX0" fmla="*/ 3609518 w 14006286"/>
              <a:gd name="connsiteY0" fmla="*/ 0 h 3539641"/>
              <a:gd name="connsiteX1" fmla="*/ 3538 w 14006286"/>
              <a:gd name="connsiteY1" fmla="*/ 395748 h 3539641"/>
              <a:gd name="connsiteX2" fmla="*/ 2990086 w 14006286"/>
              <a:gd name="connsiteY2" fmla="*/ 2123768 h 3539641"/>
              <a:gd name="connsiteX3" fmla="*/ 5438318 w 14006286"/>
              <a:gd name="connsiteY3" fmla="*/ 1297858 h 3539641"/>
              <a:gd name="connsiteX4" fmla="*/ 6559196 w 14006286"/>
              <a:gd name="connsiteY4" fmla="*/ 2389239 h 3539641"/>
              <a:gd name="connsiteX5" fmla="*/ 9154912 w 14006286"/>
              <a:gd name="connsiteY5" fmla="*/ 1327355 h 3539641"/>
              <a:gd name="connsiteX6" fmla="*/ 10305286 w 14006286"/>
              <a:gd name="connsiteY6" fmla="*/ 3539613 h 3539641"/>
              <a:gd name="connsiteX7" fmla="*/ 13136976 w 14006286"/>
              <a:gd name="connsiteY7" fmla="*/ 1268361 h 3539641"/>
              <a:gd name="connsiteX8" fmla="*/ 3609518 w 14006286"/>
              <a:gd name="connsiteY8" fmla="*/ 0 h 3539641"/>
              <a:gd name="connsiteX0" fmla="*/ 3609503 w 14006271"/>
              <a:gd name="connsiteY0" fmla="*/ 0 h 3539641"/>
              <a:gd name="connsiteX1" fmla="*/ 3523 w 14006271"/>
              <a:gd name="connsiteY1" fmla="*/ 395748 h 3539641"/>
              <a:gd name="connsiteX2" fmla="*/ 2990071 w 14006271"/>
              <a:gd name="connsiteY2" fmla="*/ 2123768 h 3539641"/>
              <a:gd name="connsiteX3" fmla="*/ 5381153 w 14006271"/>
              <a:gd name="connsiteY3" fmla="*/ 2326558 h 3539641"/>
              <a:gd name="connsiteX4" fmla="*/ 6559181 w 14006271"/>
              <a:gd name="connsiteY4" fmla="*/ 2389239 h 3539641"/>
              <a:gd name="connsiteX5" fmla="*/ 9154897 w 14006271"/>
              <a:gd name="connsiteY5" fmla="*/ 1327355 h 3539641"/>
              <a:gd name="connsiteX6" fmla="*/ 10305271 w 14006271"/>
              <a:gd name="connsiteY6" fmla="*/ 3539613 h 3539641"/>
              <a:gd name="connsiteX7" fmla="*/ 13136961 w 14006271"/>
              <a:gd name="connsiteY7" fmla="*/ 1268361 h 3539641"/>
              <a:gd name="connsiteX8" fmla="*/ 3609503 w 14006271"/>
              <a:gd name="connsiteY8" fmla="*/ 0 h 3539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06271" h="3539641">
                <a:moveTo>
                  <a:pt x="3609503" y="0"/>
                </a:moveTo>
                <a:cubicBezTo>
                  <a:pt x="1230097" y="172064"/>
                  <a:pt x="106762" y="41787"/>
                  <a:pt x="3523" y="395748"/>
                </a:cubicBezTo>
                <a:cubicBezTo>
                  <a:pt x="-99716" y="749709"/>
                  <a:pt x="2093799" y="1801966"/>
                  <a:pt x="2990071" y="2123768"/>
                </a:cubicBezTo>
                <a:cubicBezTo>
                  <a:pt x="3886343" y="2445570"/>
                  <a:pt x="4584126" y="2239911"/>
                  <a:pt x="5381153" y="2326558"/>
                </a:cubicBezTo>
                <a:cubicBezTo>
                  <a:pt x="6178180" y="2413205"/>
                  <a:pt x="5930224" y="2555773"/>
                  <a:pt x="6559181" y="2389239"/>
                </a:cubicBezTo>
                <a:cubicBezTo>
                  <a:pt x="7188138" y="2222705"/>
                  <a:pt x="8289658" y="1681316"/>
                  <a:pt x="9154897" y="1327355"/>
                </a:cubicBezTo>
                <a:cubicBezTo>
                  <a:pt x="10020136" y="973394"/>
                  <a:pt x="9641594" y="3549445"/>
                  <a:pt x="10305271" y="3539613"/>
                </a:cubicBezTo>
                <a:cubicBezTo>
                  <a:pt x="10968948" y="3529781"/>
                  <a:pt x="15988316" y="2458064"/>
                  <a:pt x="13136961" y="1268361"/>
                </a:cubicBezTo>
                <a:cubicBezTo>
                  <a:pt x="10285606" y="78658"/>
                  <a:pt x="6785322" y="422787"/>
                  <a:pt x="3609503" y="0"/>
                </a:cubicBezTo>
                <a:close/>
              </a:path>
            </a:pathLst>
          </a:cu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58294D-4CD3-4706-8F1B-917C9D82997E}"/>
              </a:ext>
            </a:extLst>
          </p:cNvPr>
          <p:cNvSpPr/>
          <p:nvPr/>
        </p:nvSpPr>
        <p:spPr>
          <a:xfrm>
            <a:off x="666750" y="876300"/>
            <a:ext cx="10858500" cy="5105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255B781-ABD0-47F2-A53E-15111EB045AE}"/>
              </a:ext>
            </a:extLst>
          </p:cNvPr>
          <p:cNvCxnSpPr/>
          <p:nvPr/>
        </p:nvCxnSpPr>
        <p:spPr>
          <a:xfrm flipH="1">
            <a:off x="1307513" y="2324670"/>
            <a:ext cx="3524250" cy="1842034"/>
          </a:xfrm>
          <a:prstGeom prst="line">
            <a:avLst/>
          </a:prstGeom>
          <a:ln>
            <a:gradFill>
              <a:gsLst>
                <a:gs pos="2000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D8B5583-B705-4418-9D0E-A10002B37BDD}"/>
              </a:ext>
            </a:extLst>
          </p:cNvPr>
          <p:cNvCxnSpPr>
            <a:cxnSpLocks/>
          </p:cNvCxnSpPr>
          <p:nvPr/>
        </p:nvCxnSpPr>
        <p:spPr>
          <a:xfrm flipH="1">
            <a:off x="1023123" y="4117579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BE805AA-2A2D-401A-83AC-F39E64C8340E}"/>
              </a:ext>
            </a:extLst>
          </p:cNvPr>
          <p:cNvCxnSpPr>
            <a:cxnSpLocks/>
          </p:cNvCxnSpPr>
          <p:nvPr/>
        </p:nvCxnSpPr>
        <p:spPr>
          <a:xfrm flipH="1">
            <a:off x="3069638" y="3004004"/>
            <a:ext cx="2236338" cy="1168876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6D7C1AD-1B2E-44F8-A2EC-8EEFAE870D84}"/>
              </a:ext>
            </a:extLst>
          </p:cNvPr>
          <p:cNvSpPr txBox="1"/>
          <p:nvPr/>
        </p:nvSpPr>
        <p:spPr>
          <a:xfrm>
            <a:off x="1482106" y="1851645"/>
            <a:ext cx="300625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solidFill>
                  <a:srgbClr val="1EBCAD"/>
                </a:solidFill>
                <a:effectLst/>
                <a:latin typeface="Myriad Pro" panose="020B0503030403020204" pitchFamily="34" charset="0"/>
                <a:ea typeface="微软雅黑 Light" panose="020B0502040204020203" pitchFamily="34" charset="-122"/>
              </a:rPr>
              <a:t>03</a:t>
            </a:r>
            <a:endParaRPr lang="zh-CN" altLang="en-US" sz="19900" dirty="0">
              <a:solidFill>
                <a:srgbClr val="1EBCAD"/>
              </a:solidFill>
              <a:effectLst/>
              <a:latin typeface="Myriad Pro" panose="020B0503030403020204" pitchFamily="34" charset="0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0159B5F-BDCA-4DE7-BA84-BE39CC7533DB}"/>
              </a:ext>
            </a:extLst>
          </p:cNvPr>
          <p:cNvCxnSpPr>
            <a:cxnSpLocks/>
          </p:cNvCxnSpPr>
          <p:nvPr/>
        </p:nvCxnSpPr>
        <p:spPr>
          <a:xfrm flipH="1">
            <a:off x="2303062" y="2307912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48DB44-944C-4C9D-8284-5C2ABF9C940E}"/>
              </a:ext>
            </a:extLst>
          </p:cNvPr>
          <p:cNvSpPr txBox="1"/>
          <p:nvPr/>
        </p:nvSpPr>
        <p:spPr>
          <a:xfrm>
            <a:off x="5761290" y="3013414"/>
            <a:ext cx="3524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>
                <a:solidFill>
                  <a:srgbClr val="1D273B"/>
                </a:solidFill>
                <a:latin typeface="Myriad Pro" panose="020B0503030403020204" pitchFamily="34" charset="0"/>
                <a:ea typeface="微软简" pitchFamily="2" charset="-122"/>
              </a:rPr>
              <a:t>PART </a:t>
            </a:r>
            <a:r>
              <a:rPr lang="en-US" altLang="zh-CN" sz="4400" b="1" dirty="0">
                <a:solidFill>
                  <a:srgbClr val="1EBCAD"/>
                </a:solidFill>
                <a:latin typeface="Myriad Pro" panose="020B0503030403020204" pitchFamily="34" charset="0"/>
                <a:ea typeface="微软简" pitchFamily="2" charset="-122"/>
              </a:rPr>
              <a:t>THREE</a:t>
            </a:r>
            <a:endParaRPr lang="zh-CN" altLang="en-US" sz="4400" b="1" dirty="0">
              <a:solidFill>
                <a:srgbClr val="1EBCAD"/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CF701D3-8E18-479E-9938-53785B674297}"/>
              </a:ext>
            </a:extLst>
          </p:cNvPr>
          <p:cNvSpPr txBox="1"/>
          <p:nvPr/>
        </p:nvSpPr>
        <p:spPr>
          <a:xfrm>
            <a:off x="5761289" y="3728568"/>
            <a:ext cx="4456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1D273B"/>
                </a:solidFill>
                <a:latin typeface="Myriad Pro" panose="020B0503030403020204" pitchFamily="34" charset="0"/>
                <a:ea typeface="微软简" pitchFamily="2" charset="-122"/>
              </a:rPr>
              <a:t>Nothing Is Possible</a:t>
            </a:r>
            <a:endParaRPr lang="zh-CN" altLang="en-US" sz="2400" dirty="0">
              <a:solidFill>
                <a:srgbClr val="1D273B"/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CA882C93-1349-4B25-9FAA-92CB70453967}"/>
              </a:ext>
            </a:extLst>
          </p:cNvPr>
          <p:cNvSpPr/>
          <p:nvPr/>
        </p:nvSpPr>
        <p:spPr>
          <a:xfrm>
            <a:off x="5870713" y="2667767"/>
            <a:ext cx="134021" cy="134021"/>
          </a:xfrm>
          <a:prstGeom prst="ellipse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1E50168-60BA-4563-B2FB-17018416099A}"/>
              </a:ext>
            </a:extLst>
          </p:cNvPr>
          <p:cNvSpPr/>
          <p:nvPr/>
        </p:nvSpPr>
        <p:spPr>
          <a:xfrm>
            <a:off x="6315109" y="2667767"/>
            <a:ext cx="134021" cy="134021"/>
          </a:xfrm>
          <a:prstGeom prst="ellipse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2828B70-13BB-44F8-8ADB-9876A656BD0A}"/>
              </a:ext>
            </a:extLst>
          </p:cNvPr>
          <p:cNvSpPr/>
          <p:nvPr/>
        </p:nvSpPr>
        <p:spPr>
          <a:xfrm>
            <a:off x="6759505" y="2667767"/>
            <a:ext cx="134021" cy="134021"/>
          </a:xfrm>
          <a:prstGeom prst="ellipse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B7FB30E-12AF-448A-A659-E21E603B917B}"/>
              </a:ext>
            </a:extLst>
          </p:cNvPr>
          <p:cNvCxnSpPr>
            <a:cxnSpLocks/>
          </p:cNvCxnSpPr>
          <p:nvPr/>
        </p:nvCxnSpPr>
        <p:spPr>
          <a:xfrm>
            <a:off x="7039619" y="2734777"/>
            <a:ext cx="2090964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: 空心 20">
            <a:extLst>
              <a:ext uri="{FF2B5EF4-FFF2-40B4-BE49-F238E27FC236}">
                <a16:creationId xmlns:a16="http://schemas.microsoft.com/office/drawing/2014/main" xmlns="" id="{EB775C62-8414-45A3-84F7-CD026CBF7BF6}"/>
              </a:ext>
            </a:extLst>
          </p:cNvPr>
          <p:cNvSpPr/>
          <p:nvPr/>
        </p:nvSpPr>
        <p:spPr>
          <a:xfrm>
            <a:off x="1387864" y="1831632"/>
            <a:ext cx="3194738" cy="3194736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928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9" grpId="0"/>
      <p:bldP spid="20" grpId="0"/>
      <p:bldP spid="22" grpId="0" animBg="1"/>
      <p:bldP spid="23" grpId="0" animBg="1"/>
      <p:bldP spid="24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A083FD-DCEE-45DE-826A-9C3232053878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411EAB7-C999-4E13-9155-EAF1021C3AC9}"/>
              </a:ext>
            </a:extLst>
          </p:cNvPr>
          <p:cNvSpPr/>
          <p:nvPr/>
        </p:nvSpPr>
        <p:spPr>
          <a:xfrm rot="4396053" flipH="1">
            <a:off x="6637046" y="-1276877"/>
            <a:ext cx="9530432" cy="7101752"/>
          </a:xfrm>
          <a:custGeom>
            <a:avLst/>
            <a:gdLst>
              <a:gd name="connsiteX0" fmla="*/ 0 w 6210300"/>
              <a:gd name="connsiteY0" fmla="*/ 1619250 h 1924050"/>
              <a:gd name="connsiteX1" fmla="*/ 2114550 w 6210300"/>
              <a:gd name="connsiteY1" fmla="*/ 171450 h 1924050"/>
              <a:gd name="connsiteX2" fmla="*/ 3943350 w 6210300"/>
              <a:gd name="connsiteY2" fmla="*/ 971550 h 1924050"/>
              <a:gd name="connsiteX3" fmla="*/ 6210300 w 6210300"/>
              <a:gd name="connsiteY3" fmla="*/ 0 h 1924050"/>
              <a:gd name="connsiteX4" fmla="*/ 6191250 w 6210300"/>
              <a:gd name="connsiteY4" fmla="*/ 1924050 h 1924050"/>
              <a:gd name="connsiteX5" fmla="*/ 0 w 6210300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90"/>
              <a:gd name="connsiteY0" fmla="*/ 1781023 h 2085823"/>
              <a:gd name="connsiteX1" fmla="*/ 2246321 w 6342090"/>
              <a:gd name="connsiteY1" fmla="*/ 333223 h 2085823"/>
              <a:gd name="connsiteX2" fmla="*/ 4075121 w 6342090"/>
              <a:gd name="connsiteY2" fmla="*/ 1133323 h 2085823"/>
              <a:gd name="connsiteX3" fmla="*/ 6342071 w 6342090"/>
              <a:gd name="connsiteY3" fmla="*/ 161773 h 2085823"/>
              <a:gd name="connsiteX4" fmla="*/ 6323021 w 6342090"/>
              <a:gd name="connsiteY4" fmla="*/ 2085823 h 2085823"/>
              <a:gd name="connsiteX5" fmla="*/ 131771 w 6342090"/>
              <a:gd name="connsiteY5" fmla="*/ 1781023 h 2085823"/>
              <a:gd name="connsiteX0" fmla="*/ 131771 w 6342090"/>
              <a:gd name="connsiteY0" fmla="*/ 1781023 h 2358194"/>
              <a:gd name="connsiteX1" fmla="*/ 2246321 w 6342090"/>
              <a:gd name="connsiteY1" fmla="*/ 333223 h 2358194"/>
              <a:gd name="connsiteX2" fmla="*/ 4075121 w 6342090"/>
              <a:gd name="connsiteY2" fmla="*/ 1133323 h 2358194"/>
              <a:gd name="connsiteX3" fmla="*/ 6342071 w 6342090"/>
              <a:gd name="connsiteY3" fmla="*/ 161773 h 2358194"/>
              <a:gd name="connsiteX4" fmla="*/ 6323021 w 6342090"/>
              <a:gd name="connsiteY4" fmla="*/ 2085823 h 2358194"/>
              <a:gd name="connsiteX5" fmla="*/ 131771 w 6342090"/>
              <a:gd name="connsiteY5" fmla="*/ 1781023 h 2358194"/>
              <a:gd name="connsiteX0" fmla="*/ 135785 w 6472189"/>
              <a:gd name="connsiteY0" fmla="*/ 1621133 h 2198304"/>
              <a:gd name="connsiteX1" fmla="*/ 2250335 w 6472189"/>
              <a:gd name="connsiteY1" fmla="*/ 173333 h 2198304"/>
              <a:gd name="connsiteX2" fmla="*/ 4578341 w 6472189"/>
              <a:gd name="connsiteY2" fmla="*/ 1556762 h 2198304"/>
              <a:gd name="connsiteX3" fmla="*/ 6346085 w 6472189"/>
              <a:gd name="connsiteY3" fmla="*/ 1883 h 2198304"/>
              <a:gd name="connsiteX4" fmla="*/ 6327035 w 6472189"/>
              <a:gd name="connsiteY4" fmla="*/ 1925933 h 2198304"/>
              <a:gd name="connsiteX5" fmla="*/ 135785 w 6472189"/>
              <a:gd name="connsiteY5" fmla="*/ 1621133 h 2198304"/>
              <a:gd name="connsiteX0" fmla="*/ 135785 w 6622548"/>
              <a:gd name="connsiteY0" fmla="*/ 1621133 h 2202641"/>
              <a:gd name="connsiteX1" fmla="*/ 2250335 w 6622548"/>
              <a:gd name="connsiteY1" fmla="*/ 173333 h 2202641"/>
              <a:gd name="connsiteX2" fmla="*/ 4578341 w 6622548"/>
              <a:gd name="connsiteY2" fmla="*/ 1556762 h 2202641"/>
              <a:gd name="connsiteX3" fmla="*/ 6346085 w 6622548"/>
              <a:gd name="connsiteY3" fmla="*/ 1883 h 2202641"/>
              <a:gd name="connsiteX4" fmla="*/ 6327035 w 6622548"/>
              <a:gd name="connsiteY4" fmla="*/ 1925933 h 2202641"/>
              <a:gd name="connsiteX5" fmla="*/ 3554783 w 6622548"/>
              <a:gd name="connsiteY5" fmla="*/ 2159216 h 2202641"/>
              <a:gd name="connsiteX6" fmla="*/ 135785 w 6622548"/>
              <a:gd name="connsiteY6" fmla="*/ 1621133 h 2202641"/>
              <a:gd name="connsiteX0" fmla="*/ 135785 w 6625880"/>
              <a:gd name="connsiteY0" fmla="*/ 1621133 h 4252202"/>
              <a:gd name="connsiteX1" fmla="*/ 2250335 w 6625880"/>
              <a:gd name="connsiteY1" fmla="*/ 173333 h 4252202"/>
              <a:gd name="connsiteX2" fmla="*/ 4578341 w 6625880"/>
              <a:gd name="connsiteY2" fmla="*/ 1556762 h 4252202"/>
              <a:gd name="connsiteX3" fmla="*/ 6346085 w 6625880"/>
              <a:gd name="connsiteY3" fmla="*/ 1883 h 4252202"/>
              <a:gd name="connsiteX4" fmla="*/ 6327035 w 6625880"/>
              <a:gd name="connsiteY4" fmla="*/ 1925933 h 4252202"/>
              <a:gd name="connsiteX5" fmla="*/ 3505450 w 6625880"/>
              <a:gd name="connsiteY5" fmla="*/ 4251067 h 4252202"/>
              <a:gd name="connsiteX6" fmla="*/ 135785 w 6625880"/>
              <a:gd name="connsiteY6" fmla="*/ 1621133 h 4252202"/>
              <a:gd name="connsiteX0" fmla="*/ 198675 w 5706386"/>
              <a:gd name="connsiteY0" fmla="*/ 2703413 h 4252202"/>
              <a:gd name="connsiteX1" fmla="*/ 1330841 w 5706386"/>
              <a:gd name="connsiteY1" fmla="*/ 173333 h 4252202"/>
              <a:gd name="connsiteX2" fmla="*/ 3658847 w 5706386"/>
              <a:gd name="connsiteY2" fmla="*/ 1556762 h 4252202"/>
              <a:gd name="connsiteX3" fmla="*/ 5426591 w 5706386"/>
              <a:gd name="connsiteY3" fmla="*/ 1883 h 4252202"/>
              <a:gd name="connsiteX4" fmla="*/ 5407541 w 5706386"/>
              <a:gd name="connsiteY4" fmla="*/ 1925933 h 4252202"/>
              <a:gd name="connsiteX5" fmla="*/ 2585956 w 5706386"/>
              <a:gd name="connsiteY5" fmla="*/ 4251067 h 4252202"/>
              <a:gd name="connsiteX6" fmla="*/ 198675 w 5706386"/>
              <a:gd name="connsiteY6" fmla="*/ 2703413 h 425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6386" h="4252202">
                <a:moveTo>
                  <a:pt x="198675" y="2703413"/>
                </a:moveTo>
                <a:cubicBezTo>
                  <a:pt x="-480775" y="2411313"/>
                  <a:pt x="754146" y="364441"/>
                  <a:pt x="1330841" y="173333"/>
                </a:cubicBezTo>
                <a:cubicBezTo>
                  <a:pt x="1907536" y="-17775"/>
                  <a:pt x="2934728" y="1707191"/>
                  <a:pt x="3658847" y="1556762"/>
                </a:cubicBezTo>
                <a:cubicBezTo>
                  <a:pt x="4382966" y="1406333"/>
                  <a:pt x="5135142" y="-59645"/>
                  <a:pt x="5426591" y="1883"/>
                </a:cubicBezTo>
                <a:cubicBezTo>
                  <a:pt x="5718040" y="63412"/>
                  <a:pt x="5880980" y="1217736"/>
                  <a:pt x="5407541" y="1925933"/>
                </a:cubicBezTo>
                <a:cubicBezTo>
                  <a:pt x="4934102" y="2634130"/>
                  <a:pt x="3617831" y="4301867"/>
                  <a:pt x="2585956" y="4251067"/>
                </a:cubicBezTo>
                <a:cubicBezTo>
                  <a:pt x="1554081" y="4200267"/>
                  <a:pt x="416083" y="3034394"/>
                  <a:pt x="198675" y="2703413"/>
                </a:cubicBez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054B544C-C690-4F49-A9CB-E46F2F551546}"/>
              </a:ext>
            </a:extLst>
          </p:cNvPr>
          <p:cNvSpPr/>
          <p:nvPr/>
        </p:nvSpPr>
        <p:spPr>
          <a:xfrm rot="17203947">
            <a:off x="-2050340" y="-976655"/>
            <a:ext cx="5355874" cy="3991013"/>
          </a:xfrm>
          <a:custGeom>
            <a:avLst/>
            <a:gdLst>
              <a:gd name="connsiteX0" fmla="*/ 0 w 6210300"/>
              <a:gd name="connsiteY0" fmla="*/ 1619250 h 1924050"/>
              <a:gd name="connsiteX1" fmla="*/ 2114550 w 6210300"/>
              <a:gd name="connsiteY1" fmla="*/ 171450 h 1924050"/>
              <a:gd name="connsiteX2" fmla="*/ 3943350 w 6210300"/>
              <a:gd name="connsiteY2" fmla="*/ 971550 h 1924050"/>
              <a:gd name="connsiteX3" fmla="*/ 6210300 w 6210300"/>
              <a:gd name="connsiteY3" fmla="*/ 0 h 1924050"/>
              <a:gd name="connsiteX4" fmla="*/ 6191250 w 6210300"/>
              <a:gd name="connsiteY4" fmla="*/ 1924050 h 1924050"/>
              <a:gd name="connsiteX5" fmla="*/ 0 w 6210300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90"/>
              <a:gd name="connsiteY0" fmla="*/ 1781023 h 2085823"/>
              <a:gd name="connsiteX1" fmla="*/ 2246321 w 6342090"/>
              <a:gd name="connsiteY1" fmla="*/ 333223 h 2085823"/>
              <a:gd name="connsiteX2" fmla="*/ 4075121 w 6342090"/>
              <a:gd name="connsiteY2" fmla="*/ 1133323 h 2085823"/>
              <a:gd name="connsiteX3" fmla="*/ 6342071 w 6342090"/>
              <a:gd name="connsiteY3" fmla="*/ 161773 h 2085823"/>
              <a:gd name="connsiteX4" fmla="*/ 6323021 w 6342090"/>
              <a:gd name="connsiteY4" fmla="*/ 2085823 h 2085823"/>
              <a:gd name="connsiteX5" fmla="*/ 131771 w 6342090"/>
              <a:gd name="connsiteY5" fmla="*/ 1781023 h 2085823"/>
              <a:gd name="connsiteX0" fmla="*/ 131771 w 6342090"/>
              <a:gd name="connsiteY0" fmla="*/ 1781023 h 2358194"/>
              <a:gd name="connsiteX1" fmla="*/ 2246321 w 6342090"/>
              <a:gd name="connsiteY1" fmla="*/ 333223 h 2358194"/>
              <a:gd name="connsiteX2" fmla="*/ 4075121 w 6342090"/>
              <a:gd name="connsiteY2" fmla="*/ 1133323 h 2358194"/>
              <a:gd name="connsiteX3" fmla="*/ 6342071 w 6342090"/>
              <a:gd name="connsiteY3" fmla="*/ 161773 h 2358194"/>
              <a:gd name="connsiteX4" fmla="*/ 6323021 w 6342090"/>
              <a:gd name="connsiteY4" fmla="*/ 2085823 h 2358194"/>
              <a:gd name="connsiteX5" fmla="*/ 131771 w 6342090"/>
              <a:gd name="connsiteY5" fmla="*/ 1781023 h 2358194"/>
              <a:gd name="connsiteX0" fmla="*/ 135785 w 6472189"/>
              <a:gd name="connsiteY0" fmla="*/ 1621133 h 2198304"/>
              <a:gd name="connsiteX1" fmla="*/ 2250335 w 6472189"/>
              <a:gd name="connsiteY1" fmla="*/ 173333 h 2198304"/>
              <a:gd name="connsiteX2" fmla="*/ 4578341 w 6472189"/>
              <a:gd name="connsiteY2" fmla="*/ 1556762 h 2198304"/>
              <a:gd name="connsiteX3" fmla="*/ 6346085 w 6472189"/>
              <a:gd name="connsiteY3" fmla="*/ 1883 h 2198304"/>
              <a:gd name="connsiteX4" fmla="*/ 6327035 w 6472189"/>
              <a:gd name="connsiteY4" fmla="*/ 1925933 h 2198304"/>
              <a:gd name="connsiteX5" fmla="*/ 135785 w 6472189"/>
              <a:gd name="connsiteY5" fmla="*/ 1621133 h 2198304"/>
              <a:gd name="connsiteX0" fmla="*/ 135785 w 6622548"/>
              <a:gd name="connsiteY0" fmla="*/ 1621133 h 2202641"/>
              <a:gd name="connsiteX1" fmla="*/ 2250335 w 6622548"/>
              <a:gd name="connsiteY1" fmla="*/ 173333 h 2202641"/>
              <a:gd name="connsiteX2" fmla="*/ 4578341 w 6622548"/>
              <a:gd name="connsiteY2" fmla="*/ 1556762 h 2202641"/>
              <a:gd name="connsiteX3" fmla="*/ 6346085 w 6622548"/>
              <a:gd name="connsiteY3" fmla="*/ 1883 h 2202641"/>
              <a:gd name="connsiteX4" fmla="*/ 6327035 w 6622548"/>
              <a:gd name="connsiteY4" fmla="*/ 1925933 h 2202641"/>
              <a:gd name="connsiteX5" fmla="*/ 3554783 w 6622548"/>
              <a:gd name="connsiteY5" fmla="*/ 2159216 h 2202641"/>
              <a:gd name="connsiteX6" fmla="*/ 135785 w 6622548"/>
              <a:gd name="connsiteY6" fmla="*/ 1621133 h 2202641"/>
              <a:gd name="connsiteX0" fmla="*/ 135785 w 6625880"/>
              <a:gd name="connsiteY0" fmla="*/ 1621133 h 4252202"/>
              <a:gd name="connsiteX1" fmla="*/ 2250335 w 6625880"/>
              <a:gd name="connsiteY1" fmla="*/ 173333 h 4252202"/>
              <a:gd name="connsiteX2" fmla="*/ 4578341 w 6625880"/>
              <a:gd name="connsiteY2" fmla="*/ 1556762 h 4252202"/>
              <a:gd name="connsiteX3" fmla="*/ 6346085 w 6625880"/>
              <a:gd name="connsiteY3" fmla="*/ 1883 h 4252202"/>
              <a:gd name="connsiteX4" fmla="*/ 6327035 w 6625880"/>
              <a:gd name="connsiteY4" fmla="*/ 1925933 h 4252202"/>
              <a:gd name="connsiteX5" fmla="*/ 3505450 w 6625880"/>
              <a:gd name="connsiteY5" fmla="*/ 4251067 h 4252202"/>
              <a:gd name="connsiteX6" fmla="*/ 135785 w 6625880"/>
              <a:gd name="connsiteY6" fmla="*/ 1621133 h 4252202"/>
              <a:gd name="connsiteX0" fmla="*/ 198675 w 5706386"/>
              <a:gd name="connsiteY0" fmla="*/ 2703413 h 4252202"/>
              <a:gd name="connsiteX1" fmla="*/ 1330841 w 5706386"/>
              <a:gd name="connsiteY1" fmla="*/ 173333 h 4252202"/>
              <a:gd name="connsiteX2" fmla="*/ 3658847 w 5706386"/>
              <a:gd name="connsiteY2" fmla="*/ 1556762 h 4252202"/>
              <a:gd name="connsiteX3" fmla="*/ 5426591 w 5706386"/>
              <a:gd name="connsiteY3" fmla="*/ 1883 h 4252202"/>
              <a:gd name="connsiteX4" fmla="*/ 5407541 w 5706386"/>
              <a:gd name="connsiteY4" fmla="*/ 1925933 h 4252202"/>
              <a:gd name="connsiteX5" fmla="*/ 2585956 w 5706386"/>
              <a:gd name="connsiteY5" fmla="*/ 4251067 h 4252202"/>
              <a:gd name="connsiteX6" fmla="*/ 198675 w 5706386"/>
              <a:gd name="connsiteY6" fmla="*/ 2703413 h 425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6386" h="4252202">
                <a:moveTo>
                  <a:pt x="198675" y="2703413"/>
                </a:moveTo>
                <a:cubicBezTo>
                  <a:pt x="-480775" y="2411313"/>
                  <a:pt x="754146" y="364441"/>
                  <a:pt x="1330841" y="173333"/>
                </a:cubicBezTo>
                <a:cubicBezTo>
                  <a:pt x="1907536" y="-17775"/>
                  <a:pt x="2934728" y="1707191"/>
                  <a:pt x="3658847" y="1556762"/>
                </a:cubicBezTo>
                <a:cubicBezTo>
                  <a:pt x="4382966" y="1406333"/>
                  <a:pt x="5135142" y="-59645"/>
                  <a:pt x="5426591" y="1883"/>
                </a:cubicBezTo>
                <a:cubicBezTo>
                  <a:pt x="5718040" y="63412"/>
                  <a:pt x="5880980" y="1217736"/>
                  <a:pt x="5407541" y="1925933"/>
                </a:cubicBezTo>
                <a:cubicBezTo>
                  <a:pt x="4934102" y="2634130"/>
                  <a:pt x="3617831" y="4301867"/>
                  <a:pt x="2585956" y="4251067"/>
                </a:cubicBezTo>
                <a:cubicBezTo>
                  <a:pt x="1554081" y="4200267"/>
                  <a:pt x="416083" y="3034394"/>
                  <a:pt x="198675" y="2703413"/>
                </a:cubicBez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5D80A43-28AE-436B-80B6-602E386682D2}"/>
              </a:ext>
            </a:extLst>
          </p:cNvPr>
          <p:cNvCxnSpPr/>
          <p:nvPr/>
        </p:nvCxnSpPr>
        <p:spPr>
          <a:xfrm>
            <a:off x="0" y="6381750"/>
            <a:ext cx="12192000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B926214-C3AB-406F-A795-645BAEB14D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666750"/>
            <a:ext cx="10687041" cy="6191180"/>
          </a:xfrm>
          <a:prstGeom prst="rect">
            <a:avLst/>
          </a:prstGeom>
        </p:spPr>
      </p:pic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276CC7E4-4BDD-4A43-B2DD-FE1E3D82757A}"/>
              </a:ext>
            </a:extLst>
          </p:cNvPr>
          <p:cNvCxnSpPr/>
          <p:nvPr/>
        </p:nvCxnSpPr>
        <p:spPr>
          <a:xfrm>
            <a:off x="9442451" y="666680"/>
            <a:ext cx="0" cy="619132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407F4FE8-5901-4891-A7CE-568D7B938C2F}"/>
              </a:ext>
            </a:extLst>
          </p:cNvPr>
          <p:cNvCxnSpPr/>
          <p:nvPr/>
        </p:nvCxnSpPr>
        <p:spPr>
          <a:xfrm>
            <a:off x="7613651" y="666680"/>
            <a:ext cx="0" cy="619132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E2B2471C-3592-4FF3-BA4A-8434731DEED9}"/>
              </a:ext>
            </a:extLst>
          </p:cNvPr>
          <p:cNvCxnSpPr/>
          <p:nvPr/>
        </p:nvCxnSpPr>
        <p:spPr>
          <a:xfrm>
            <a:off x="5784851" y="666680"/>
            <a:ext cx="0" cy="619132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D850208F-A38D-4FFD-AB0D-C52C6A6F9A1F}"/>
              </a:ext>
            </a:extLst>
          </p:cNvPr>
          <p:cNvCxnSpPr/>
          <p:nvPr/>
        </p:nvCxnSpPr>
        <p:spPr>
          <a:xfrm>
            <a:off x="3956051" y="666680"/>
            <a:ext cx="0" cy="619132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9833FC2D-9135-4AF6-9B01-6AAF13C4044E}"/>
              </a:ext>
            </a:extLst>
          </p:cNvPr>
          <p:cNvCxnSpPr/>
          <p:nvPr/>
        </p:nvCxnSpPr>
        <p:spPr>
          <a:xfrm>
            <a:off x="2127251" y="666680"/>
            <a:ext cx="0" cy="619132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9953008-94B3-458A-9567-0B15A4C05BCD}"/>
              </a:ext>
            </a:extLst>
          </p:cNvPr>
          <p:cNvSpPr/>
          <p:nvPr/>
        </p:nvSpPr>
        <p:spPr>
          <a:xfrm>
            <a:off x="660402" y="476249"/>
            <a:ext cx="5124450" cy="6381751"/>
          </a:xfrm>
          <a:prstGeom prst="rect">
            <a:avLst/>
          </a:prstGeom>
          <a:gradFill flip="none" rotWithShape="1">
            <a:gsLst>
              <a:gs pos="0">
                <a:srgbClr val="1EBCAD"/>
              </a:gs>
              <a:gs pos="100000">
                <a:srgbClr val="1EBCAD">
                  <a:alpha val="4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B03541D-66F1-4A0C-9AC2-F6F7D2BCED09}"/>
              </a:ext>
            </a:extLst>
          </p:cNvPr>
          <p:cNvSpPr/>
          <p:nvPr/>
        </p:nvSpPr>
        <p:spPr>
          <a:xfrm>
            <a:off x="10577249" y="6012348"/>
            <a:ext cx="1500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rgbClr val="1EBCAD"/>
                </a:solidFill>
                <a:latin typeface="Myriad Pro" panose="020B0503030403020204" pitchFamily="34" charset="0"/>
                <a:ea typeface="微软雅黑 Light" panose="020B0502040204020203" pitchFamily="34" charset="-122"/>
              </a:rPr>
              <a:t>TEXT</a:t>
            </a:r>
            <a:r>
              <a:rPr lang="en-US" altLang="zh-CN" b="1" dirty="0">
                <a:solidFill>
                  <a:schemeClr val="bg1"/>
                </a:solidFill>
                <a:latin typeface="Myriad Pro" panose="020B0503030403020204" pitchFamily="34" charset="0"/>
                <a:ea typeface="微软雅黑 Light" panose="020B0502040204020203" pitchFamily="34" charset="-122"/>
              </a:rPr>
              <a:t> HERE</a:t>
            </a:r>
            <a:endParaRPr lang="zh-CN" altLang="en-US" b="1" dirty="0">
              <a:solidFill>
                <a:schemeClr val="bg1"/>
              </a:solidFill>
              <a:latin typeface="Myriad Pro" panose="020B0503030403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91855A3-63B7-4966-9F07-3732C2E82F12}"/>
              </a:ext>
            </a:extLst>
          </p:cNvPr>
          <p:cNvSpPr txBox="1"/>
          <p:nvPr/>
        </p:nvSpPr>
        <p:spPr>
          <a:xfrm>
            <a:off x="1066513" y="2209829"/>
            <a:ext cx="4603688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1EBCAD"/>
              </a:buClr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A5D411E-DB9A-489B-8F29-D1FA54FD04D8}"/>
              </a:ext>
            </a:extLst>
          </p:cNvPr>
          <p:cNvSpPr txBox="1"/>
          <p:nvPr/>
        </p:nvSpPr>
        <p:spPr>
          <a:xfrm>
            <a:off x="1066513" y="3086678"/>
            <a:ext cx="4603688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B4CCAE8-F5A9-4BC2-BACA-5F626AB7A938}"/>
              </a:ext>
            </a:extLst>
          </p:cNvPr>
          <p:cNvSpPr txBox="1"/>
          <p:nvPr/>
        </p:nvSpPr>
        <p:spPr>
          <a:xfrm>
            <a:off x="1066513" y="4495100"/>
            <a:ext cx="4603688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C22F59C-CFA2-447F-A2B3-D83FBF789E31}"/>
              </a:ext>
            </a:extLst>
          </p:cNvPr>
          <p:cNvSpPr txBox="1"/>
          <p:nvPr/>
        </p:nvSpPr>
        <p:spPr>
          <a:xfrm>
            <a:off x="1066512" y="1504558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latin typeface="微软雅黑 Light" panose="020B0502040204020203" pitchFamily="34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358B215-006C-4549-9B7E-7FD2E2C32885}"/>
              </a:ext>
            </a:extLst>
          </p:cNvPr>
          <p:cNvCxnSpPr/>
          <p:nvPr/>
        </p:nvCxnSpPr>
        <p:spPr>
          <a:xfrm>
            <a:off x="5017596" y="1891862"/>
            <a:ext cx="31846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: 空心 30">
            <a:extLst>
              <a:ext uri="{FF2B5EF4-FFF2-40B4-BE49-F238E27FC236}">
                <a16:creationId xmlns:a16="http://schemas.microsoft.com/office/drawing/2014/main" xmlns="" id="{1747E852-4A20-430A-BB33-06EA763AC5D6}"/>
              </a:ext>
            </a:extLst>
          </p:cNvPr>
          <p:cNvSpPr/>
          <p:nvPr/>
        </p:nvSpPr>
        <p:spPr>
          <a:xfrm>
            <a:off x="9753600" y="1935800"/>
            <a:ext cx="3653080" cy="3653080"/>
          </a:xfrm>
          <a:prstGeom prst="donut">
            <a:avLst>
              <a:gd name="adj" fmla="val 14674"/>
            </a:avLst>
          </a:prstGeom>
          <a:solidFill>
            <a:srgbClr val="21D1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848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18" grpId="0" animBg="1"/>
      <p:bldP spid="19" grpId="0"/>
      <p:bldP spid="20" grpId="0"/>
      <p:bldP spid="21" grpId="0"/>
      <p:bldP spid="22" grpId="0"/>
      <p:bldP spid="23" grpId="0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1F91B8E-269C-460E-9266-D98BEC3DC881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85504CD-479B-4E37-A2D8-EC0E19277815}"/>
              </a:ext>
            </a:extLst>
          </p:cNvPr>
          <p:cNvSpPr/>
          <p:nvPr/>
        </p:nvSpPr>
        <p:spPr>
          <a:xfrm>
            <a:off x="0" y="-600240"/>
            <a:ext cx="4085377" cy="7580159"/>
          </a:xfrm>
          <a:custGeom>
            <a:avLst/>
            <a:gdLst>
              <a:gd name="connsiteX0" fmla="*/ 0 w 3619500"/>
              <a:gd name="connsiteY0" fmla="*/ 0 h 6865620"/>
              <a:gd name="connsiteX1" fmla="*/ 3619500 w 3619500"/>
              <a:gd name="connsiteY1" fmla="*/ 0 h 6865620"/>
              <a:gd name="connsiteX2" fmla="*/ 3619500 w 3619500"/>
              <a:gd name="connsiteY2" fmla="*/ 6865620 h 6865620"/>
              <a:gd name="connsiteX3" fmla="*/ 0 w 3619500"/>
              <a:gd name="connsiteY3" fmla="*/ 6865620 h 6865620"/>
              <a:gd name="connsiteX4" fmla="*/ 0 w 3619500"/>
              <a:gd name="connsiteY4" fmla="*/ 0 h 6865620"/>
              <a:gd name="connsiteX0" fmla="*/ 0 w 3619500"/>
              <a:gd name="connsiteY0" fmla="*/ 0 h 6865620"/>
              <a:gd name="connsiteX1" fmla="*/ 3619500 w 3619500"/>
              <a:gd name="connsiteY1" fmla="*/ 0 h 6865620"/>
              <a:gd name="connsiteX2" fmla="*/ 3610303 w 3619500"/>
              <a:gd name="connsiteY2" fmla="*/ 2159876 h 6865620"/>
              <a:gd name="connsiteX3" fmla="*/ 3619500 w 3619500"/>
              <a:gd name="connsiteY3" fmla="*/ 6865620 h 6865620"/>
              <a:gd name="connsiteX4" fmla="*/ 0 w 3619500"/>
              <a:gd name="connsiteY4" fmla="*/ 6865620 h 6865620"/>
              <a:gd name="connsiteX5" fmla="*/ 0 w 3619500"/>
              <a:gd name="connsiteY5" fmla="*/ 0 h 6865620"/>
              <a:gd name="connsiteX0" fmla="*/ 0 w 3884901"/>
              <a:gd name="connsiteY0" fmla="*/ 0 h 6865620"/>
              <a:gd name="connsiteX1" fmla="*/ 3619500 w 3884901"/>
              <a:gd name="connsiteY1" fmla="*/ 0 h 6865620"/>
              <a:gd name="connsiteX2" fmla="*/ 3610303 w 3884901"/>
              <a:gd name="connsiteY2" fmla="*/ 2159876 h 6865620"/>
              <a:gd name="connsiteX3" fmla="*/ 3610303 w 3884901"/>
              <a:gd name="connsiteY3" fmla="*/ 6180083 h 6865620"/>
              <a:gd name="connsiteX4" fmla="*/ 3619500 w 3884901"/>
              <a:gd name="connsiteY4" fmla="*/ 6865620 h 6865620"/>
              <a:gd name="connsiteX5" fmla="*/ 0 w 3884901"/>
              <a:gd name="connsiteY5" fmla="*/ 6865620 h 6865620"/>
              <a:gd name="connsiteX6" fmla="*/ 0 w 3884901"/>
              <a:gd name="connsiteY6" fmla="*/ 0 h 6865620"/>
              <a:gd name="connsiteX0" fmla="*/ 0 w 3752555"/>
              <a:gd name="connsiteY0" fmla="*/ 0 h 6865620"/>
              <a:gd name="connsiteX1" fmla="*/ 3619500 w 3752555"/>
              <a:gd name="connsiteY1" fmla="*/ 0 h 6865620"/>
              <a:gd name="connsiteX2" fmla="*/ 3610303 w 3752555"/>
              <a:gd name="connsiteY2" fmla="*/ 2159876 h 6865620"/>
              <a:gd name="connsiteX3" fmla="*/ 2585545 w 3752555"/>
              <a:gd name="connsiteY3" fmla="*/ 5234152 h 6865620"/>
              <a:gd name="connsiteX4" fmla="*/ 3619500 w 3752555"/>
              <a:gd name="connsiteY4" fmla="*/ 6865620 h 6865620"/>
              <a:gd name="connsiteX5" fmla="*/ 0 w 3752555"/>
              <a:gd name="connsiteY5" fmla="*/ 6865620 h 6865620"/>
              <a:gd name="connsiteX6" fmla="*/ 0 w 3752555"/>
              <a:gd name="connsiteY6" fmla="*/ 0 h 6865620"/>
              <a:gd name="connsiteX0" fmla="*/ 0 w 4051753"/>
              <a:gd name="connsiteY0" fmla="*/ 0 h 6865620"/>
              <a:gd name="connsiteX1" fmla="*/ 3619500 w 4051753"/>
              <a:gd name="connsiteY1" fmla="*/ 0 h 6865620"/>
              <a:gd name="connsiteX2" fmla="*/ 4051737 w 4051753"/>
              <a:gd name="connsiteY2" fmla="*/ 1970690 h 6865620"/>
              <a:gd name="connsiteX3" fmla="*/ 2585545 w 4051753"/>
              <a:gd name="connsiteY3" fmla="*/ 5234152 h 6865620"/>
              <a:gd name="connsiteX4" fmla="*/ 3619500 w 4051753"/>
              <a:gd name="connsiteY4" fmla="*/ 6865620 h 6865620"/>
              <a:gd name="connsiteX5" fmla="*/ 0 w 4051753"/>
              <a:gd name="connsiteY5" fmla="*/ 6865620 h 6865620"/>
              <a:gd name="connsiteX6" fmla="*/ 0 w 4051753"/>
              <a:gd name="connsiteY6" fmla="*/ 0 h 6865620"/>
              <a:gd name="connsiteX0" fmla="*/ 0 w 4168824"/>
              <a:gd name="connsiteY0" fmla="*/ 589700 h 7455320"/>
              <a:gd name="connsiteX1" fmla="*/ 3619500 w 4168824"/>
              <a:gd name="connsiteY1" fmla="*/ 589700 h 7455320"/>
              <a:gd name="connsiteX2" fmla="*/ 4051737 w 4168824"/>
              <a:gd name="connsiteY2" fmla="*/ 2560390 h 7455320"/>
              <a:gd name="connsiteX3" fmla="*/ 2585545 w 4168824"/>
              <a:gd name="connsiteY3" fmla="*/ 5823852 h 7455320"/>
              <a:gd name="connsiteX4" fmla="*/ 3619500 w 4168824"/>
              <a:gd name="connsiteY4" fmla="*/ 7455320 h 7455320"/>
              <a:gd name="connsiteX5" fmla="*/ 0 w 4168824"/>
              <a:gd name="connsiteY5" fmla="*/ 7455320 h 7455320"/>
              <a:gd name="connsiteX6" fmla="*/ 0 w 4168824"/>
              <a:gd name="connsiteY6" fmla="*/ 589700 h 7455320"/>
              <a:gd name="connsiteX0" fmla="*/ 0 w 4085377"/>
              <a:gd name="connsiteY0" fmla="*/ 600239 h 7465859"/>
              <a:gd name="connsiteX1" fmla="*/ 3036176 w 4085377"/>
              <a:gd name="connsiteY1" fmla="*/ 568708 h 7465859"/>
              <a:gd name="connsiteX2" fmla="*/ 4051737 w 4085377"/>
              <a:gd name="connsiteY2" fmla="*/ 2570929 h 7465859"/>
              <a:gd name="connsiteX3" fmla="*/ 2585545 w 4085377"/>
              <a:gd name="connsiteY3" fmla="*/ 5834391 h 7465859"/>
              <a:gd name="connsiteX4" fmla="*/ 3619500 w 4085377"/>
              <a:gd name="connsiteY4" fmla="*/ 7465859 h 7465859"/>
              <a:gd name="connsiteX5" fmla="*/ 0 w 4085377"/>
              <a:gd name="connsiteY5" fmla="*/ 7465859 h 7465859"/>
              <a:gd name="connsiteX6" fmla="*/ 0 w 4085377"/>
              <a:gd name="connsiteY6" fmla="*/ 600239 h 7465859"/>
              <a:gd name="connsiteX0" fmla="*/ 0 w 4085377"/>
              <a:gd name="connsiteY0" fmla="*/ 600239 h 7580159"/>
              <a:gd name="connsiteX1" fmla="*/ 3036176 w 4085377"/>
              <a:gd name="connsiteY1" fmla="*/ 568708 h 7580159"/>
              <a:gd name="connsiteX2" fmla="*/ 4051737 w 4085377"/>
              <a:gd name="connsiteY2" fmla="*/ 2570929 h 7580159"/>
              <a:gd name="connsiteX3" fmla="*/ 2585545 w 4085377"/>
              <a:gd name="connsiteY3" fmla="*/ 5834391 h 7580159"/>
              <a:gd name="connsiteX4" fmla="*/ 3333750 w 4085377"/>
              <a:gd name="connsiteY4" fmla="*/ 7580159 h 7580159"/>
              <a:gd name="connsiteX5" fmla="*/ 0 w 4085377"/>
              <a:gd name="connsiteY5" fmla="*/ 7465859 h 7580159"/>
              <a:gd name="connsiteX6" fmla="*/ 0 w 4085377"/>
              <a:gd name="connsiteY6" fmla="*/ 600239 h 75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5377" h="7580159">
                <a:moveTo>
                  <a:pt x="0" y="600239"/>
                </a:moveTo>
                <a:cubicBezTo>
                  <a:pt x="603250" y="-544031"/>
                  <a:pt x="2360887" y="240260"/>
                  <a:pt x="3036176" y="568708"/>
                </a:cubicBezTo>
                <a:cubicBezTo>
                  <a:pt x="3711466" y="897156"/>
                  <a:pt x="4224063" y="1698570"/>
                  <a:pt x="4051737" y="2570929"/>
                </a:cubicBezTo>
                <a:cubicBezTo>
                  <a:pt x="4050204" y="3600943"/>
                  <a:pt x="2584012" y="5050100"/>
                  <a:pt x="2585545" y="5834391"/>
                </a:cubicBezTo>
                <a:cubicBezTo>
                  <a:pt x="2587078" y="6618682"/>
                  <a:pt x="3935467" y="7465903"/>
                  <a:pt x="3333750" y="7580159"/>
                </a:cubicBezTo>
                <a:lnTo>
                  <a:pt x="0" y="7465859"/>
                </a:lnTo>
                <a:lnTo>
                  <a:pt x="0" y="600239"/>
                </a:ln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496CDF0-BE2F-4955-A830-A1814C4443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859" y="827765"/>
            <a:ext cx="4743294" cy="5202470"/>
          </a:xfrm>
          <a:custGeom>
            <a:avLst/>
            <a:gdLst>
              <a:gd name="connsiteX0" fmla="*/ 911393 w 4743294"/>
              <a:gd name="connsiteY0" fmla="*/ 3 h 5202470"/>
              <a:gd name="connsiteX1" fmla="*/ 4725315 w 4743294"/>
              <a:gd name="connsiteY1" fmla="*/ 1146447 h 5202470"/>
              <a:gd name="connsiteX2" fmla="*/ 4020777 w 4743294"/>
              <a:gd name="connsiteY2" fmla="*/ 2615483 h 5202470"/>
              <a:gd name="connsiteX3" fmla="*/ 4395531 w 4743294"/>
              <a:gd name="connsiteY3" fmla="*/ 4039548 h 5202470"/>
              <a:gd name="connsiteX4" fmla="*/ 2416830 w 4743294"/>
              <a:gd name="connsiteY4" fmla="*/ 5193791 h 5202470"/>
              <a:gd name="connsiteX5" fmla="*/ 842862 w 4743294"/>
              <a:gd name="connsiteY5" fmla="*/ 4324362 h 5202470"/>
              <a:gd name="connsiteX6" fmla="*/ 228266 w 4743294"/>
              <a:gd name="connsiteY6" fmla="*/ 142106 h 5202470"/>
              <a:gd name="connsiteX7" fmla="*/ 911393 w 4743294"/>
              <a:gd name="connsiteY7" fmla="*/ 3 h 5202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43294" h="5202470">
                <a:moveTo>
                  <a:pt x="911393" y="3"/>
                </a:moveTo>
                <a:cubicBezTo>
                  <a:pt x="2282689" y="-1725"/>
                  <a:pt x="4989205" y="785122"/>
                  <a:pt x="4725315" y="1146447"/>
                </a:cubicBezTo>
                <a:cubicBezTo>
                  <a:pt x="4400528" y="1591155"/>
                  <a:pt x="4075741" y="2133300"/>
                  <a:pt x="4020777" y="2615483"/>
                </a:cubicBezTo>
                <a:cubicBezTo>
                  <a:pt x="3965813" y="3097666"/>
                  <a:pt x="4950167" y="3399968"/>
                  <a:pt x="4395531" y="4039548"/>
                </a:cubicBezTo>
                <a:cubicBezTo>
                  <a:pt x="3840895" y="4679128"/>
                  <a:pt x="3016436" y="5153817"/>
                  <a:pt x="2416830" y="5193791"/>
                </a:cubicBezTo>
                <a:cubicBezTo>
                  <a:pt x="1817224" y="5233765"/>
                  <a:pt x="1207623" y="5166309"/>
                  <a:pt x="842862" y="4324362"/>
                </a:cubicBezTo>
                <a:cubicBezTo>
                  <a:pt x="478101" y="3482415"/>
                  <a:pt x="-418809" y="671758"/>
                  <a:pt x="228266" y="142106"/>
                </a:cubicBezTo>
                <a:cubicBezTo>
                  <a:pt x="349593" y="42796"/>
                  <a:pt x="594939" y="402"/>
                  <a:pt x="911393" y="3"/>
                </a:cubicBez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F26B678-233C-4DFE-94F9-8F0645442754}"/>
              </a:ext>
            </a:extLst>
          </p:cNvPr>
          <p:cNvSpPr txBox="1"/>
          <p:nvPr/>
        </p:nvSpPr>
        <p:spPr>
          <a:xfrm>
            <a:off x="6020356" y="1829283"/>
            <a:ext cx="4603688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1EBCAD"/>
              </a:buClr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75D86C-D631-4D12-966E-24944E8CD6FF}"/>
              </a:ext>
            </a:extLst>
          </p:cNvPr>
          <p:cNvSpPr txBox="1"/>
          <p:nvPr/>
        </p:nvSpPr>
        <p:spPr>
          <a:xfrm>
            <a:off x="6020356" y="3736644"/>
            <a:ext cx="5498544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5EDC32-2A42-4E27-BB42-7F8BAD5F2A80}"/>
              </a:ext>
            </a:extLst>
          </p:cNvPr>
          <p:cNvSpPr txBox="1"/>
          <p:nvPr/>
        </p:nvSpPr>
        <p:spPr>
          <a:xfrm>
            <a:off x="6020356" y="4856888"/>
            <a:ext cx="5498544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76780A4-7ADE-49CC-82FD-D4FFC8CEBBE4}"/>
              </a:ext>
            </a:extLst>
          </p:cNvPr>
          <p:cNvSpPr txBox="1"/>
          <p:nvPr/>
        </p:nvSpPr>
        <p:spPr>
          <a:xfrm>
            <a:off x="6020355" y="1124012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DAC6CD9-238B-4229-8E11-9D54AF328D55}"/>
              </a:ext>
            </a:extLst>
          </p:cNvPr>
          <p:cNvGrpSpPr/>
          <p:nvPr/>
        </p:nvGrpSpPr>
        <p:grpSpPr>
          <a:xfrm>
            <a:off x="6020356" y="2724059"/>
            <a:ext cx="1652004" cy="769441"/>
            <a:chOff x="6020356" y="2724059"/>
            <a:chExt cx="1652004" cy="76944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4AD601E-F045-4CF2-B50B-48DEB6DA6376}"/>
                </a:ext>
              </a:extLst>
            </p:cNvPr>
            <p:cNvSpPr txBox="1"/>
            <p:nvPr/>
          </p:nvSpPr>
          <p:spPr>
            <a:xfrm>
              <a:off x="6020356" y="2724059"/>
              <a:ext cx="16520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1EBCA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52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xmlns="" id="{69DA36E6-8240-4BD9-9763-11CB9C8593EC}"/>
                </a:ext>
              </a:extLst>
            </p:cNvPr>
            <p:cNvSpPr/>
            <p:nvPr/>
          </p:nvSpPr>
          <p:spPr>
            <a:xfrm>
              <a:off x="6963283" y="2884371"/>
              <a:ext cx="74437" cy="641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688CEBA-E09D-4B00-9B75-13BD8092278E}"/>
              </a:ext>
            </a:extLst>
          </p:cNvPr>
          <p:cNvGrpSpPr/>
          <p:nvPr/>
        </p:nvGrpSpPr>
        <p:grpSpPr>
          <a:xfrm>
            <a:off x="8048549" y="2724059"/>
            <a:ext cx="1652004" cy="769441"/>
            <a:chOff x="8048549" y="2724059"/>
            <a:chExt cx="1652004" cy="76944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0B1553A-E7BB-4D37-BC69-37CB6797B475}"/>
                </a:ext>
              </a:extLst>
            </p:cNvPr>
            <p:cNvSpPr txBox="1"/>
            <p:nvPr/>
          </p:nvSpPr>
          <p:spPr>
            <a:xfrm>
              <a:off x="8048549" y="2724059"/>
              <a:ext cx="16520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1EBCA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38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F1FBC19A-8374-4971-B490-362964C03ED6}"/>
                </a:ext>
              </a:extLst>
            </p:cNvPr>
            <p:cNvSpPr/>
            <p:nvPr/>
          </p:nvSpPr>
          <p:spPr>
            <a:xfrm flipV="1">
              <a:off x="8974694" y="2884371"/>
              <a:ext cx="74437" cy="641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C53426F-F51C-45D5-BD87-34E06FCC4C7D}"/>
              </a:ext>
            </a:extLst>
          </p:cNvPr>
          <p:cNvCxnSpPr>
            <a:cxnSpLocks/>
          </p:cNvCxnSpPr>
          <p:nvPr/>
        </p:nvCxnSpPr>
        <p:spPr>
          <a:xfrm>
            <a:off x="6096000" y="3615072"/>
            <a:ext cx="51090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C17127A8-6055-41FA-B90A-2804D6CD66C0}"/>
              </a:ext>
            </a:extLst>
          </p:cNvPr>
          <p:cNvCxnSpPr>
            <a:cxnSpLocks/>
          </p:cNvCxnSpPr>
          <p:nvPr/>
        </p:nvCxnSpPr>
        <p:spPr>
          <a:xfrm>
            <a:off x="10624044" y="1519572"/>
            <a:ext cx="1567956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: 空心 29">
            <a:extLst>
              <a:ext uri="{FF2B5EF4-FFF2-40B4-BE49-F238E27FC236}">
                <a16:creationId xmlns:a16="http://schemas.microsoft.com/office/drawing/2014/main" xmlns="" id="{84F6EA83-D7CC-43F6-93C0-A184059F00F7}"/>
              </a:ext>
            </a:extLst>
          </p:cNvPr>
          <p:cNvSpPr/>
          <p:nvPr/>
        </p:nvSpPr>
        <p:spPr>
          <a:xfrm>
            <a:off x="7797950" y="-1108454"/>
            <a:ext cx="5869207" cy="5869207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4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28635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FEEA93A-7A38-40D8-A72D-C2EB9B42BA53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xmlns="" id="{D31AD549-FC10-4206-AB7E-E0CB65D32A12}"/>
              </a:ext>
            </a:extLst>
          </p:cNvPr>
          <p:cNvSpPr/>
          <p:nvPr/>
        </p:nvSpPr>
        <p:spPr>
          <a:xfrm>
            <a:off x="660401" y="431800"/>
            <a:ext cx="4521200" cy="4521200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4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C6157CCA-AFA1-43B7-A01A-70EB040E1B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419" t="29008" r="36"/>
          <a:stretch/>
        </p:blipFill>
        <p:spPr>
          <a:xfrm>
            <a:off x="851338" y="0"/>
            <a:ext cx="10200289" cy="6858000"/>
          </a:xfrm>
          <a:custGeom>
            <a:avLst/>
            <a:gdLst>
              <a:gd name="connsiteX0" fmla="*/ 4663989 w 8897518"/>
              <a:gd name="connsiteY0" fmla="*/ 0 h 6858000"/>
              <a:gd name="connsiteX1" fmla="*/ 8897518 w 8897518"/>
              <a:gd name="connsiteY1" fmla="*/ 0 h 6858000"/>
              <a:gd name="connsiteX2" fmla="*/ 4233529 w 8897518"/>
              <a:gd name="connsiteY2" fmla="*/ 6858000 h 6858000"/>
              <a:gd name="connsiteX3" fmla="*/ 0 w 889751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7518" h="6858000">
                <a:moveTo>
                  <a:pt x="4663989" y="0"/>
                </a:moveTo>
                <a:lnTo>
                  <a:pt x="8897518" y="0"/>
                </a:lnTo>
                <a:lnTo>
                  <a:pt x="423352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DBB32C9C-B9D6-4CCD-AE20-066B8DD20C7C}"/>
              </a:ext>
            </a:extLst>
          </p:cNvPr>
          <p:cNvSpPr/>
          <p:nvPr/>
        </p:nvSpPr>
        <p:spPr>
          <a:xfrm>
            <a:off x="1278437" y="-238769"/>
            <a:ext cx="10200289" cy="6858000"/>
          </a:xfrm>
          <a:custGeom>
            <a:avLst/>
            <a:gdLst>
              <a:gd name="connsiteX0" fmla="*/ 5346889 w 10200289"/>
              <a:gd name="connsiteY0" fmla="*/ 0 h 6858000"/>
              <a:gd name="connsiteX1" fmla="*/ 10200289 w 10200289"/>
              <a:gd name="connsiteY1" fmla="*/ 0 h 6858000"/>
              <a:gd name="connsiteX2" fmla="*/ 4853401 w 10200289"/>
              <a:gd name="connsiteY2" fmla="*/ 6858000 h 6858000"/>
              <a:gd name="connsiteX3" fmla="*/ 0 w 102002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00289" h="6858000">
                <a:moveTo>
                  <a:pt x="5346889" y="0"/>
                </a:moveTo>
                <a:lnTo>
                  <a:pt x="10200289" y="0"/>
                </a:lnTo>
                <a:lnTo>
                  <a:pt x="4853401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56000">
                <a:srgbClr val="1EBCAD">
                  <a:alpha val="4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42275746-591F-4909-8EE5-D1F9C7E7467F}"/>
              </a:ext>
            </a:extLst>
          </p:cNvPr>
          <p:cNvSpPr txBox="1"/>
          <p:nvPr/>
        </p:nvSpPr>
        <p:spPr>
          <a:xfrm>
            <a:off x="660401" y="823748"/>
            <a:ext cx="4114800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980EA32C-3F24-4F55-A7FB-11D260C9F40E}"/>
              </a:ext>
            </a:extLst>
          </p:cNvPr>
          <p:cNvSpPr txBox="1"/>
          <p:nvPr/>
        </p:nvSpPr>
        <p:spPr>
          <a:xfrm>
            <a:off x="6309889" y="2908203"/>
            <a:ext cx="4603688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buClr>
                <a:srgbClr val="1EBCAD"/>
              </a:buClr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DDB843EE-AEE2-4EF8-930C-BCB2F47DCC89}"/>
              </a:ext>
            </a:extLst>
          </p:cNvPr>
          <p:cNvSpPr txBox="1"/>
          <p:nvPr/>
        </p:nvSpPr>
        <p:spPr>
          <a:xfrm>
            <a:off x="7847083" y="3780881"/>
            <a:ext cx="3066494" cy="1708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6C06E374-A707-473C-9F90-EA620F4CCB85}"/>
              </a:ext>
            </a:extLst>
          </p:cNvPr>
          <p:cNvSpPr txBox="1"/>
          <p:nvPr/>
        </p:nvSpPr>
        <p:spPr>
          <a:xfrm>
            <a:off x="7144305" y="2307679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</a:t>
            </a:r>
            <a:r>
              <a:rPr lang="en-US" altLang="zh-CN" b="1" dirty="0">
                <a:latin typeface="微软雅黑 Light" panose="020B0502040204020203" pitchFamily="34" charset="-122"/>
              </a:rPr>
              <a:t> HERE</a:t>
            </a:r>
            <a:endParaRPr lang="zh-CN" altLang="en-US" b="1" dirty="0">
              <a:latin typeface="微软雅黑 Light" panose="020B0502040204020203" pitchFamily="34" charset="-122"/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29447F2F-32A1-4EF5-855B-B80AB74D937A}"/>
              </a:ext>
            </a:extLst>
          </p:cNvPr>
          <p:cNvCxnSpPr>
            <a:cxnSpLocks/>
          </p:cNvCxnSpPr>
          <p:nvPr/>
        </p:nvCxnSpPr>
        <p:spPr>
          <a:xfrm>
            <a:off x="11178502" y="2441267"/>
            <a:ext cx="0" cy="2914123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7DDF417F-F819-40B3-95FD-6D756A9E8EB3}"/>
              </a:ext>
            </a:extLst>
          </p:cNvPr>
          <p:cNvSpPr/>
          <p:nvPr/>
        </p:nvSpPr>
        <p:spPr>
          <a:xfrm>
            <a:off x="11051627" y="6508292"/>
            <a:ext cx="2052158" cy="2052158"/>
          </a:xfrm>
          <a:prstGeom prst="ellipse">
            <a:avLst/>
          </a:prstGeom>
          <a:solidFill>
            <a:srgbClr val="21D1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F526C61-205D-470D-ADD7-699BDB583B2B}"/>
              </a:ext>
            </a:extLst>
          </p:cNvPr>
          <p:cNvGrpSpPr/>
          <p:nvPr/>
        </p:nvGrpSpPr>
        <p:grpSpPr>
          <a:xfrm>
            <a:off x="754549" y="2347495"/>
            <a:ext cx="1625600" cy="446252"/>
            <a:chOff x="754549" y="2347495"/>
            <a:chExt cx="1625600" cy="446252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="" id="{F61F9843-8FBA-449B-B100-54F0EDD8EC71}"/>
                </a:ext>
              </a:extLst>
            </p:cNvPr>
            <p:cNvSpPr/>
            <p:nvPr/>
          </p:nvSpPr>
          <p:spPr>
            <a:xfrm>
              <a:off x="754549" y="2347495"/>
              <a:ext cx="1625600" cy="446252"/>
            </a:xfrm>
            <a:prstGeom prst="rect">
              <a:avLst/>
            </a:prstGeom>
            <a:solidFill>
              <a:srgbClr val="1E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72AFF72F-AC57-4F39-9B81-F648B2BD7FD6}"/>
                </a:ext>
              </a:extLst>
            </p:cNvPr>
            <p:cNvSpPr/>
            <p:nvPr/>
          </p:nvSpPr>
          <p:spPr>
            <a:xfrm>
              <a:off x="817287" y="2385955"/>
              <a:ext cx="15001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chemeClr val="bg1"/>
                  </a:solidFill>
                  <a:latin typeface="Myriad Pro" panose="020B0503030403020204" pitchFamily="34" charset="0"/>
                  <a:ea typeface="微软雅黑 Light" panose="020B0502040204020203" pitchFamily="34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5472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97" grpId="0" animBg="1"/>
      <p:bldP spid="88" grpId="0"/>
      <p:bldP spid="89" grpId="0"/>
      <p:bldP spid="90" grpId="0"/>
      <p:bldP spid="91" grpId="0"/>
      <p:bldP spid="9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0D46EF4-9F99-4576-B813-60C261AB48FD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A40E1425-D415-4283-9E83-3621E17EAF6D}"/>
              </a:ext>
            </a:extLst>
          </p:cNvPr>
          <p:cNvSpPr/>
          <p:nvPr/>
        </p:nvSpPr>
        <p:spPr>
          <a:xfrm flipV="1">
            <a:off x="-762699" y="3983009"/>
            <a:ext cx="6135990" cy="6264110"/>
          </a:xfrm>
          <a:custGeom>
            <a:avLst/>
            <a:gdLst>
              <a:gd name="connsiteX0" fmla="*/ 884903 w 6931742"/>
              <a:gd name="connsiteY0" fmla="*/ 0 h 7108722"/>
              <a:gd name="connsiteX1" fmla="*/ 3628103 w 6931742"/>
              <a:gd name="connsiteY1" fmla="*/ 914400 h 7108722"/>
              <a:gd name="connsiteX2" fmla="*/ 3923071 w 6931742"/>
              <a:gd name="connsiteY2" fmla="*/ 2330245 h 7108722"/>
              <a:gd name="connsiteX3" fmla="*/ 5899355 w 6931742"/>
              <a:gd name="connsiteY3" fmla="*/ 3215148 h 7108722"/>
              <a:gd name="connsiteX4" fmla="*/ 6931742 w 6931742"/>
              <a:gd name="connsiteY4" fmla="*/ 5220929 h 7108722"/>
              <a:gd name="connsiteX5" fmla="*/ 4306529 w 6931742"/>
              <a:gd name="connsiteY5" fmla="*/ 7108722 h 7108722"/>
              <a:gd name="connsiteX6" fmla="*/ 0 w 6931742"/>
              <a:gd name="connsiteY6" fmla="*/ 5427406 h 7108722"/>
              <a:gd name="connsiteX7" fmla="*/ 884903 w 6931742"/>
              <a:gd name="connsiteY7" fmla="*/ 0 h 7108722"/>
              <a:gd name="connsiteX0" fmla="*/ 884903 w 6931742"/>
              <a:gd name="connsiteY0" fmla="*/ 0 h 7108722"/>
              <a:gd name="connsiteX1" fmla="*/ 3628103 w 6931742"/>
              <a:gd name="connsiteY1" fmla="*/ 914400 h 7108722"/>
              <a:gd name="connsiteX2" fmla="*/ 3923071 w 6931742"/>
              <a:gd name="connsiteY2" fmla="*/ 2330245 h 7108722"/>
              <a:gd name="connsiteX3" fmla="*/ 5899355 w 6931742"/>
              <a:gd name="connsiteY3" fmla="*/ 3215148 h 7108722"/>
              <a:gd name="connsiteX4" fmla="*/ 6931742 w 6931742"/>
              <a:gd name="connsiteY4" fmla="*/ 5220929 h 7108722"/>
              <a:gd name="connsiteX5" fmla="*/ 4306529 w 6931742"/>
              <a:gd name="connsiteY5" fmla="*/ 7108722 h 7108722"/>
              <a:gd name="connsiteX6" fmla="*/ 0 w 6931742"/>
              <a:gd name="connsiteY6" fmla="*/ 5427406 h 7108722"/>
              <a:gd name="connsiteX7" fmla="*/ 884903 w 6931742"/>
              <a:gd name="connsiteY7" fmla="*/ 0 h 7108722"/>
              <a:gd name="connsiteX0" fmla="*/ 884903 w 6931742"/>
              <a:gd name="connsiteY0" fmla="*/ 232716 h 7341438"/>
              <a:gd name="connsiteX1" fmla="*/ 3628103 w 6931742"/>
              <a:gd name="connsiteY1" fmla="*/ 1147116 h 7341438"/>
              <a:gd name="connsiteX2" fmla="*/ 3923071 w 6931742"/>
              <a:gd name="connsiteY2" fmla="*/ 2562961 h 7341438"/>
              <a:gd name="connsiteX3" fmla="*/ 5899355 w 6931742"/>
              <a:gd name="connsiteY3" fmla="*/ 3447864 h 7341438"/>
              <a:gd name="connsiteX4" fmla="*/ 6931742 w 6931742"/>
              <a:gd name="connsiteY4" fmla="*/ 5453645 h 7341438"/>
              <a:gd name="connsiteX5" fmla="*/ 4306529 w 6931742"/>
              <a:gd name="connsiteY5" fmla="*/ 7341438 h 7341438"/>
              <a:gd name="connsiteX6" fmla="*/ 0 w 6931742"/>
              <a:gd name="connsiteY6" fmla="*/ 5660122 h 7341438"/>
              <a:gd name="connsiteX7" fmla="*/ 884903 w 6931742"/>
              <a:gd name="connsiteY7" fmla="*/ 232716 h 7341438"/>
              <a:gd name="connsiteX0" fmla="*/ 884903 w 6931742"/>
              <a:gd name="connsiteY0" fmla="*/ 232716 h 7341438"/>
              <a:gd name="connsiteX1" fmla="*/ 3628103 w 6931742"/>
              <a:gd name="connsiteY1" fmla="*/ 1147116 h 7341438"/>
              <a:gd name="connsiteX2" fmla="*/ 3923071 w 6931742"/>
              <a:gd name="connsiteY2" fmla="*/ 2562961 h 7341438"/>
              <a:gd name="connsiteX3" fmla="*/ 5899355 w 6931742"/>
              <a:gd name="connsiteY3" fmla="*/ 3447864 h 7341438"/>
              <a:gd name="connsiteX4" fmla="*/ 6931742 w 6931742"/>
              <a:gd name="connsiteY4" fmla="*/ 5453645 h 7341438"/>
              <a:gd name="connsiteX5" fmla="*/ 4306529 w 6931742"/>
              <a:gd name="connsiteY5" fmla="*/ 7341438 h 7341438"/>
              <a:gd name="connsiteX6" fmla="*/ 0 w 6931742"/>
              <a:gd name="connsiteY6" fmla="*/ 5660122 h 7341438"/>
              <a:gd name="connsiteX7" fmla="*/ 884903 w 6931742"/>
              <a:gd name="connsiteY7" fmla="*/ 232716 h 7341438"/>
              <a:gd name="connsiteX0" fmla="*/ 884903 w 6993323"/>
              <a:gd name="connsiteY0" fmla="*/ 232716 h 7341438"/>
              <a:gd name="connsiteX1" fmla="*/ 3628103 w 6993323"/>
              <a:gd name="connsiteY1" fmla="*/ 1147116 h 7341438"/>
              <a:gd name="connsiteX2" fmla="*/ 3923071 w 6993323"/>
              <a:gd name="connsiteY2" fmla="*/ 2562961 h 7341438"/>
              <a:gd name="connsiteX3" fmla="*/ 5899355 w 6993323"/>
              <a:gd name="connsiteY3" fmla="*/ 3447864 h 7341438"/>
              <a:gd name="connsiteX4" fmla="*/ 6931742 w 6993323"/>
              <a:gd name="connsiteY4" fmla="*/ 5453645 h 7341438"/>
              <a:gd name="connsiteX5" fmla="*/ 4306529 w 6993323"/>
              <a:gd name="connsiteY5" fmla="*/ 7341438 h 7341438"/>
              <a:gd name="connsiteX6" fmla="*/ 0 w 6993323"/>
              <a:gd name="connsiteY6" fmla="*/ 5660122 h 7341438"/>
              <a:gd name="connsiteX7" fmla="*/ 884903 w 6993323"/>
              <a:gd name="connsiteY7" fmla="*/ 232716 h 734143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6984548"/>
              <a:gd name="connsiteY0" fmla="*/ 241926 h 7350648"/>
              <a:gd name="connsiteX1" fmla="*/ 3628103 w 6984548"/>
              <a:gd name="connsiteY1" fmla="*/ 1156326 h 7350648"/>
              <a:gd name="connsiteX2" fmla="*/ 3923071 w 6984548"/>
              <a:gd name="connsiteY2" fmla="*/ 3044119 h 7350648"/>
              <a:gd name="connsiteX3" fmla="*/ 5899355 w 6984548"/>
              <a:gd name="connsiteY3" fmla="*/ 3457074 h 7350648"/>
              <a:gd name="connsiteX4" fmla="*/ 6931742 w 6984548"/>
              <a:gd name="connsiteY4" fmla="*/ 5462855 h 7350648"/>
              <a:gd name="connsiteX5" fmla="*/ 4306529 w 6984548"/>
              <a:gd name="connsiteY5" fmla="*/ 7350648 h 7350648"/>
              <a:gd name="connsiteX6" fmla="*/ 0 w 6984548"/>
              <a:gd name="connsiteY6" fmla="*/ 5669332 h 7350648"/>
              <a:gd name="connsiteX7" fmla="*/ 884903 w 6984548"/>
              <a:gd name="connsiteY7" fmla="*/ 241926 h 7350648"/>
              <a:gd name="connsiteX0" fmla="*/ 884903 w 7212308"/>
              <a:gd name="connsiteY0" fmla="*/ 241926 h 7350648"/>
              <a:gd name="connsiteX1" fmla="*/ 3628103 w 7212308"/>
              <a:gd name="connsiteY1" fmla="*/ 1156326 h 7350648"/>
              <a:gd name="connsiteX2" fmla="*/ 3923071 w 7212308"/>
              <a:gd name="connsiteY2" fmla="*/ 3044119 h 7350648"/>
              <a:gd name="connsiteX3" fmla="*/ 5899355 w 7212308"/>
              <a:gd name="connsiteY3" fmla="*/ 3457074 h 7350648"/>
              <a:gd name="connsiteX4" fmla="*/ 6931742 w 7212308"/>
              <a:gd name="connsiteY4" fmla="*/ 5462855 h 7350648"/>
              <a:gd name="connsiteX5" fmla="*/ 4306529 w 7212308"/>
              <a:gd name="connsiteY5" fmla="*/ 7350648 h 7350648"/>
              <a:gd name="connsiteX6" fmla="*/ 0 w 7212308"/>
              <a:gd name="connsiteY6" fmla="*/ 5669332 h 7350648"/>
              <a:gd name="connsiteX7" fmla="*/ 884903 w 7212308"/>
              <a:gd name="connsiteY7" fmla="*/ 241926 h 7350648"/>
              <a:gd name="connsiteX0" fmla="*/ 884903 w 7200306"/>
              <a:gd name="connsiteY0" fmla="*/ 241926 h 7350648"/>
              <a:gd name="connsiteX1" fmla="*/ 3628103 w 7200306"/>
              <a:gd name="connsiteY1" fmla="*/ 1156326 h 7350648"/>
              <a:gd name="connsiteX2" fmla="*/ 3923071 w 7200306"/>
              <a:gd name="connsiteY2" fmla="*/ 3044119 h 7350648"/>
              <a:gd name="connsiteX3" fmla="*/ 5899355 w 7200306"/>
              <a:gd name="connsiteY3" fmla="*/ 3457074 h 7350648"/>
              <a:gd name="connsiteX4" fmla="*/ 6931742 w 7200306"/>
              <a:gd name="connsiteY4" fmla="*/ 5462855 h 7350648"/>
              <a:gd name="connsiteX5" fmla="*/ 4306529 w 7200306"/>
              <a:gd name="connsiteY5" fmla="*/ 7350648 h 7350648"/>
              <a:gd name="connsiteX6" fmla="*/ 0 w 7200306"/>
              <a:gd name="connsiteY6" fmla="*/ 5669332 h 7350648"/>
              <a:gd name="connsiteX7" fmla="*/ 884903 w 7200306"/>
              <a:gd name="connsiteY7" fmla="*/ 241926 h 735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0306" h="7350648">
                <a:moveTo>
                  <a:pt x="884903" y="241926"/>
                </a:moveTo>
                <a:cubicBezTo>
                  <a:pt x="1489587" y="-510242"/>
                  <a:pt x="3121742" y="689294"/>
                  <a:pt x="3628103" y="1156326"/>
                </a:cubicBezTo>
                <a:cubicBezTo>
                  <a:pt x="4134464" y="1623358"/>
                  <a:pt x="3470787" y="2523008"/>
                  <a:pt x="3923071" y="3044119"/>
                </a:cubicBezTo>
                <a:cubicBezTo>
                  <a:pt x="4375355" y="3565230"/>
                  <a:pt x="5397910" y="3053951"/>
                  <a:pt x="5899355" y="3457074"/>
                </a:cubicBezTo>
                <a:cubicBezTo>
                  <a:pt x="6400800" y="3860197"/>
                  <a:pt x="7777316" y="3948688"/>
                  <a:pt x="6931742" y="5462855"/>
                </a:cubicBezTo>
                <a:cubicBezTo>
                  <a:pt x="6086168" y="6977022"/>
                  <a:pt x="5181600" y="6721384"/>
                  <a:pt x="4306529" y="7350648"/>
                </a:cubicBezTo>
                <a:lnTo>
                  <a:pt x="0" y="5669332"/>
                </a:lnTo>
                <a:lnTo>
                  <a:pt x="884903" y="241926"/>
                </a:lnTo>
                <a:close/>
              </a:path>
            </a:pathLst>
          </a:custGeom>
          <a:gradFill flip="none" rotWithShape="1">
            <a:gsLst>
              <a:gs pos="100000">
                <a:srgbClr val="1EBCAD">
                  <a:alpha val="20000"/>
                </a:srgbClr>
              </a:gs>
              <a:gs pos="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2F197D1-9A0F-4B84-9D85-CD92C8DA7288}"/>
              </a:ext>
            </a:extLst>
          </p:cNvPr>
          <p:cNvSpPr/>
          <p:nvPr/>
        </p:nvSpPr>
        <p:spPr>
          <a:xfrm>
            <a:off x="0" y="0"/>
            <a:ext cx="3543300" cy="6858000"/>
          </a:xfrm>
          <a:custGeom>
            <a:avLst/>
            <a:gdLst>
              <a:gd name="connsiteX0" fmla="*/ 0 w 3543300"/>
              <a:gd name="connsiteY0" fmla="*/ 0 h 6858000"/>
              <a:gd name="connsiteX1" fmla="*/ 3543300 w 3543300"/>
              <a:gd name="connsiteY1" fmla="*/ 0 h 6858000"/>
              <a:gd name="connsiteX2" fmla="*/ 3543300 w 3543300"/>
              <a:gd name="connsiteY2" fmla="*/ 6858000 h 6858000"/>
              <a:gd name="connsiteX3" fmla="*/ 0 w 3543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300" h="6858000">
                <a:moveTo>
                  <a:pt x="0" y="0"/>
                </a:moveTo>
                <a:lnTo>
                  <a:pt x="3543300" y="0"/>
                </a:lnTo>
                <a:lnTo>
                  <a:pt x="35433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CAA6DB6-945B-4A5B-936F-DA609D7E25EE}"/>
              </a:ext>
            </a:extLst>
          </p:cNvPr>
          <p:cNvSpPr txBox="1"/>
          <p:nvPr/>
        </p:nvSpPr>
        <p:spPr>
          <a:xfrm>
            <a:off x="1658664" y="553465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latin typeface="微软雅黑 Light" panose="020B0502040204020203" pitchFamily="34" charset="-122"/>
              </a:rPr>
              <a:t>TEXT </a:t>
            </a:r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FDD9CF7-9A16-46F4-843E-DA6CC0E8EDF8}"/>
              </a:ext>
            </a:extLst>
          </p:cNvPr>
          <p:cNvSpPr txBox="1"/>
          <p:nvPr/>
        </p:nvSpPr>
        <p:spPr>
          <a:xfrm>
            <a:off x="4091868" y="1606889"/>
            <a:ext cx="4031116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58F799D-A9DA-4636-9920-6FE5C368A0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9000"/>
            <a:ext cx="3543300" cy="3429000"/>
          </a:xfrm>
          <a:custGeom>
            <a:avLst/>
            <a:gdLst>
              <a:gd name="connsiteX0" fmla="*/ 0 w 3543300"/>
              <a:gd name="connsiteY0" fmla="*/ 0 h 3429000"/>
              <a:gd name="connsiteX1" fmla="*/ 3543300 w 3543300"/>
              <a:gd name="connsiteY1" fmla="*/ 0 h 3429000"/>
              <a:gd name="connsiteX2" fmla="*/ 3543300 w 3543300"/>
              <a:gd name="connsiteY2" fmla="*/ 3429000 h 3429000"/>
              <a:gd name="connsiteX3" fmla="*/ 0 w 3543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300" h="3429000">
                <a:moveTo>
                  <a:pt x="0" y="0"/>
                </a:moveTo>
                <a:lnTo>
                  <a:pt x="3543300" y="0"/>
                </a:lnTo>
                <a:lnTo>
                  <a:pt x="35433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1F598DF3-84E4-4C1A-96CC-78551E6DC67D}"/>
              </a:ext>
            </a:extLst>
          </p:cNvPr>
          <p:cNvCxnSpPr>
            <a:cxnSpLocks/>
          </p:cNvCxnSpPr>
          <p:nvPr/>
        </p:nvCxnSpPr>
        <p:spPr>
          <a:xfrm rot="10800000">
            <a:off x="0" y="938185"/>
            <a:ext cx="11875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7D443E8-1761-4EEB-8FA5-92A963E26A3A}"/>
              </a:ext>
            </a:extLst>
          </p:cNvPr>
          <p:cNvSpPr txBox="1"/>
          <p:nvPr/>
        </p:nvSpPr>
        <p:spPr>
          <a:xfrm>
            <a:off x="4091868" y="3061173"/>
            <a:ext cx="4031116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3082864-090A-4B6B-870F-46AE9CC31925}"/>
              </a:ext>
            </a:extLst>
          </p:cNvPr>
          <p:cNvSpPr txBox="1"/>
          <p:nvPr/>
        </p:nvSpPr>
        <p:spPr>
          <a:xfrm>
            <a:off x="4091868" y="4515457"/>
            <a:ext cx="4031116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xmlns="" id="{CABB6B63-733F-4FAC-B74D-0460472B79BE}"/>
              </a:ext>
            </a:extLst>
          </p:cNvPr>
          <p:cNvSpPr/>
          <p:nvPr/>
        </p:nvSpPr>
        <p:spPr>
          <a:xfrm>
            <a:off x="5899007" y="594360"/>
            <a:ext cx="5869207" cy="5869207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4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9E9163D-A939-4BC7-899E-119C461F93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8700" y="0"/>
            <a:ext cx="3543300" cy="6858000"/>
          </a:xfrm>
          <a:custGeom>
            <a:avLst/>
            <a:gdLst>
              <a:gd name="connsiteX0" fmla="*/ 0 w 3543300"/>
              <a:gd name="connsiteY0" fmla="*/ 0 h 6858000"/>
              <a:gd name="connsiteX1" fmla="*/ 3543300 w 3543300"/>
              <a:gd name="connsiteY1" fmla="*/ 0 h 6858000"/>
              <a:gd name="connsiteX2" fmla="*/ 3543300 w 3543300"/>
              <a:gd name="connsiteY2" fmla="*/ 6858000 h 6858000"/>
              <a:gd name="connsiteX3" fmla="*/ 0 w 3543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300" h="6858000">
                <a:moveTo>
                  <a:pt x="0" y="0"/>
                </a:moveTo>
                <a:lnTo>
                  <a:pt x="3543300" y="0"/>
                </a:lnTo>
                <a:lnTo>
                  <a:pt x="35433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3973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6" grpId="0" animBg="1"/>
      <p:bldP spid="7" grpId="0"/>
      <p:bldP spid="15" grpId="0"/>
      <p:bldP spid="30" grpId="0"/>
      <p:bldP spid="31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E4D0277-5C60-46BE-8005-34DD387E35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526E4AA-7C2D-4B09-892F-4726430CE6D6}"/>
              </a:ext>
            </a:extLst>
          </p:cNvPr>
          <p:cNvSpPr txBox="1"/>
          <p:nvPr/>
        </p:nvSpPr>
        <p:spPr>
          <a:xfrm>
            <a:off x="3474872" y="2737848"/>
            <a:ext cx="5242256" cy="99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4400" dirty="0">
                <a:solidFill>
                  <a:schemeClr val="bg1">
                    <a:alpha val="2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THANKS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5C6A0F00-EE71-4C6B-B051-7DD4DF1752F5}"/>
              </a:ext>
            </a:extLst>
          </p:cNvPr>
          <p:cNvSpPr/>
          <p:nvPr/>
        </p:nvSpPr>
        <p:spPr>
          <a:xfrm flipH="1">
            <a:off x="239183" y="4821491"/>
            <a:ext cx="16962898" cy="2625218"/>
          </a:xfrm>
          <a:custGeom>
            <a:avLst/>
            <a:gdLst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183876 h 2717708"/>
              <a:gd name="connsiteX1" fmla="*/ 3805084 w 15102348"/>
              <a:gd name="connsiteY1" fmla="*/ 387463 h 2717708"/>
              <a:gd name="connsiteX2" fmla="*/ 7374194 w 15102348"/>
              <a:gd name="connsiteY2" fmla="*/ 977398 h 2717708"/>
              <a:gd name="connsiteX3" fmla="*/ 10677832 w 15102348"/>
              <a:gd name="connsiteY3" fmla="*/ 92495 h 2717708"/>
              <a:gd name="connsiteX4" fmla="*/ 15102348 w 15102348"/>
              <a:gd name="connsiteY4" fmla="*/ 1419850 h 2717708"/>
              <a:gd name="connsiteX5" fmla="*/ 15102348 w 15102348"/>
              <a:gd name="connsiteY5" fmla="*/ 2717708 h 2717708"/>
              <a:gd name="connsiteX6" fmla="*/ 353961 w 15102348"/>
              <a:gd name="connsiteY6" fmla="*/ 2717708 h 2717708"/>
              <a:gd name="connsiteX7" fmla="*/ 0 w 15102348"/>
              <a:gd name="connsiteY7" fmla="*/ 1183876 h 2717708"/>
              <a:gd name="connsiteX0" fmla="*/ 0 w 15102348"/>
              <a:gd name="connsiteY0" fmla="*/ 1093209 h 2627041"/>
              <a:gd name="connsiteX1" fmla="*/ 3805084 w 15102348"/>
              <a:gd name="connsiteY1" fmla="*/ 296796 h 2627041"/>
              <a:gd name="connsiteX2" fmla="*/ 7374194 w 15102348"/>
              <a:gd name="connsiteY2" fmla="*/ 886731 h 2627041"/>
              <a:gd name="connsiteX3" fmla="*/ 10677832 w 15102348"/>
              <a:gd name="connsiteY3" fmla="*/ 1828 h 2627041"/>
              <a:gd name="connsiteX4" fmla="*/ 15102348 w 15102348"/>
              <a:gd name="connsiteY4" fmla="*/ 1329183 h 2627041"/>
              <a:gd name="connsiteX5" fmla="*/ 15102348 w 15102348"/>
              <a:gd name="connsiteY5" fmla="*/ 2627041 h 2627041"/>
              <a:gd name="connsiteX6" fmla="*/ 353961 w 15102348"/>
              <a:gd name="connsiteY6" fmla="*/ 2627041 h 2627041"/>
              <a:gd name="connsiteX7" fmla="*/ 0 w 15102348"/>
              <a:gd name="connsiteY7" fmla="*/ 1093209 h 2627041"/>
              <a:gd name="connsiteX0" fmla="*/ 0 w 15102348"/>
              <a:gd name="connsiteY0" fmla="*/ 1091386 h 2625218"/>
              <a:gd name="connsiteX1" fmla="*/ 3805084 w 15102348"/>
              <a:gd name="connsiteY1" fmla="*/ 294973 h 2625218"/>
              <a:gd name="connsiteX2" fmla="*/ 7374194 w 15102348"/>
              <a:gd name="connsiteY2" fmla="*/ 884908 h 2625218"/>
              <a:gd name="connsiteX3" fmla="*/ 10677832 w 15102348"/>
              <a:gd name="connsiteY3" fmla="*/ 5 h 2625218"/>
              <a:gd name="connsiteX4" fmla="*/ 15102348 w 15102348"/>
              <a:gd name="connsiteY4" fmla="*/ 1327360 h 2625218"/>
              <a:gd name="connsiteX5" fmla="*/ 15102348 w 15102348"/>
              <a:gd name="connsiteY5" fmla="*/ 2625218 h 2625218"/>
              <a:gd name="connsiteX6" fmla="*/ 353961 w 15102348"/>
              <a:gd name="connsiteY6" fmla="*/ 2625218 h 2625218"/>
              <a:gd name="connsiteX7" fmla="*/ 0 w 15102348"/>
              <a:gd name="connsiteY7" fmla="*/ 1091386 h 262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2625218">
                <a:moveTo>
                  <a:pt x="0" y="1091386"/>
                </a:moveTo>
                <a:cubicBezTo>
                  <a:pt x="575187" y="703012"/>
                  <a:pt x="2576052" y="329386"/>
                  <a:pt x="3805084" y="294973"/>
                </a:cubicBezTo>
                <a:cubicBezTo>
                  <a:pt x="5034116" y="260560"/>
                  <a:pt x="6747114" y="925876"/>
                  <a:pt x="7374194" y="884908"/>
                </a:cubicBezTo>
                <a:cubicBezTo>
                  <a:pt x="8001274" y="843940"/>
                  <a:pt x="9778726" y="-2180"/>
                  <a:pt x="10677832" y="5"/>
                </a:cubicBezTo>
                <a:cubicBezTo>
                  <a:pt x="11576938" y="2190"/>
                  <a:pt x="13627509" y="884908"/>
                  <a:pt x="15102348" y="1327360"/>
                </a:cubicBezTo>
                <a:lnTo>
                  <a:pt x="15102348" y="2625218"/>
                </a:lnTo>
                <a:lnTo>
                  <a:pt x="353961" y="2625218"/>
                </a:lnTo>
                <a:lnTo>
                  <a:pt x="0" y="1091386"/>
                </a:lnTo>
                <a:close/>
              </a:path>
            </a:pathLst>
          </a:custGeom>
          <a:solidFill>
            <a:srgbClr val="1EBCA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D978123F-7E51-4D52-AFAF-C9B27F1063E0}"/>
              </a:ext>
            </a:extLst>
          </p:cNvPr>
          <p:cNvSpPr/>
          <p:nvPr/>
        </p:nvSpPr>
        <p:spPr>
          <a:xfrm>
            <a:off x="-796413" y="5220925"/>
            <a:ext cx="15102348" cy="2625218"/>
          </a:xfrm>
          <a:custGeom>
            <a:avLst/>
            <a:gdLst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091381 h 2625213"/>
              <a:gd name="connsiteX1" fmla="*/ 3805084 w 15102348"/>
              <a:gd name="connsiteY1" fmla="*/ 294968 h 2625213"/>
              <a:gd name="connsiteX2" fmla="*/ 7374194 w 15102348"/>
              <a:gd name="connsiteY2" fmla="*/ 884903 h 2625213"/>
              <a:gd name="connsiteX3" fmla="*/ 10677832 w 15102348"/>
              <a:gd name="connsiteY3" fmla="*/ 0 h 2625213"/>
              <a:gd name="connsiteX4" fmla="*/ 15102348 w 15102348"/>
              <a:gd name="connsiteY4" fmla="*/ 1327355 h 2625213"/>
              <a:gd name="connsiteX5" fmla="*/ 15102348 w 15102348"/>
              <a:gd name="connsiteY5" fmla="*/ 2625213 h 2625213"/>
              <a:gd name="connsiteX6" fmla="*/ 353961 w 15102348"/>
              <a:gd name="connsiteY6" fmla="*/ 2625213 h 2625213"/>
              <a:gd name="connsiteX7" fmla="*/ 0 w 15102348"/>
              <a:gd name="connsiteY7" fmla="*/ 1091381 h 2625213"/>
              <a:gd name="connsiteX0" fmla="*/ 0 w 15102348"/>
              <a:gd name="connsiteY0" fmla="*/ 1183876 h 2717708"/>
              <a:gd name="connsiteX1" fmla="*/ 3805084 w 15102348"/>
              <a:gd name="connsiteY1" fmla="*/ 387463 h 2717708"/>
              <a:gd name="connsiteX2" fmla="*/ 7374194 w 15102348"/>
              <a:gd name="connsiteY2" fmla="*/ 977398 h 2717708"/>
              <a:gd name="connsiteX3" fmla="*/ 10677832 w 15102348"/>
              <a:gd name="connsiteY3" fmla="*/ 92495 h 2717708"/>
              <a:gd name="connsiteX4" fmla="*/ 15102348 w 15102348"/>
              <a:gd name="connsiteY4" fmla="*/ 1419850 h 2717708"/>
              <a:gd name="connsiteX5" fmla="*/ 15102348 w 15102348"/>
              <a:gd name="connsiteY5" fmla="*/ 2717708 h 2717708"/>
              <a:gd name="connsiteX6" fmla="*/ 353961 w 15102348"/>
              <a:gd name="connsiteY6" fmla="*/ 2717708 h 2717708"/>
              <a:gd name="connsiteX7" fmla="*/ 0 w 15102348"/>
              <a:gd name="connsiteY7" fmla="*/ 1183876 h 2717708"/>
              <a:gd name="connsiteX0" fmla="*/ 0 w 15102348"/>
              <a:gd name="connsiteY0" fmla="*/ 1093209 h 2627041"/>
              <a:gd name="connsiteX1" fmla="*/ 3805084 w 15102348"/>
              <a:gd name="connsiteY1" fmla="*/ 296796 h 2627041"/>
              <a:gd name="connsiteX2" fmla="*/ 7374194 w 15102348"/>
              <a:gd name="connsiteY2" fmla="*/ 886731 h 2627041"/>
              <a:gd name="connsiteX3" fmla="*/ 10677832 w 15102348"/>
              <a:gd name="connsiteY3" fmla="*/ 1828 h 2627041"/>
              <a:gd name="connsiteX4" fmla="*/ 15102348 w 15102348"/>
              <a:gd name="connsiteY4" fmla="*/ 1329183 h 2627041"/>
              <a:gd name="connsiteX5" fmla="*/ 15102348 w 15102348"/>
              <a:gd name="connsiteY5" fmla="*/ 2627041 h 2627041"/>
              <a:gd name="connsiteX6" fmla="*/ 353961 w 15102348"/>
              <a:gd name="connsiteY6" fmla="*/ 2627041 h 2627041"/>
              <a:gd name="connsiteX7" fmla="*/ 0 w 15102348"/>
              <a:gd name="connsiteY7" fmla="*/ 1093209 h 2627041"/>
              <a:gd name="connsiteX0" fmla="*/ 0 w 15102348"/>
              <a:gd name="connsiteY0" fmla="*/ 1091386 h 2625218"/>
              <a:gd name="connsiteX1" fmla="*/ 3805084 w 15102348"/>
              <a:gd name="connsiteY1" fmla="*/ 294973 h 2625218"/>
              <a:gd name="connsiteX2" fmla="*/ 7374194 w 15102348"/>
              <a:gd name="connsiteY2" fmla="*/ 884908 h 2625218"/>
              <a:gd name="connsiteX3" fmla="*/ 10677832 w 15102348"/>
              <a:gd name="connsiteY3" fmla="*/ 5 h 2625218"/>
              <a:gd name="connsiteX4" fmla="*/ 15102348 w 15102348"/>
              <a:gd name="connsiteY4" fmla="*/ 1327360 h 2625218"/>
              <a:gd name="connsiteX5" fmla="*/ 15102348 w 15102348"/>
              <a:gd name="connsiteY5" fmla="*/ 2625218 h 2625218"/>
              <a:gd name="connsiteX6" fmla="*/ 353961 w 15102348"/>
              <a:gd name="connsiteY6" fmla="*/ 2625218 h 2625218"/>
              <a:gd name="connsiteX7" fmla="*/ 0 w 15102348"/>
              <a:gd name="connsiteY7" fmla="*/ 1091386 h 262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2625218">
                <a:moveTo>
                  <a:pt x="0" y="1091386"/>
                </a:moveTo>
                <a:cubicBezTo>
                  <a:pt x="575187" y="703012"/>
                  <a:pt x="2576052" y="329386"/>
                  <a:pt x="3805084" y="294973"/>
                </a:cubicBezTo>
                <a:cubicBezTo>
                  <a:pt x="5034116" y="260560"/>
                  <a:pt x="6747114" y="925876"/>
                  <a:pt x="7374194" y="884908"/>
                </a:cubicBezTo>
                <a:cubicBezTo>
                  <a:pt x="8001274" y="843940"/>
                  <a:pt x="9778726" y="-2180"/>
                  <a:pt x="10677832" y="5"/>
                </a:cubicBezTo>
                <a:cubicBezTo>
                  <a:pt x="11576938" y="2190"/>
                  <a:pt x="13627509" y="884908"/>
                  <a:pt x="15102348" y="1327360"/>
                </a:cubicBezTo>
                <a:lnTo>
                  <a:pt x="15102348" y="2625218"/>
                </a:lnTo>
                <a:lnTo>
                  <a:pt x="353961" y="2625218"/>
                </a:lnTo>
                <a:lnTo>
                  <a:pt x="0" y="1091386"/>
                </a:ln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6AB33F4-450E-4A18-A206-E543FF32897F}"/>
              </a:ext>
            </a:extLst>
          </p:cNvPr>
          <p:cNvCxnSpPr/>
          <p:nvPr/>
        </p:nvCxnSpPr>
        <p:spPr>
          <a:xfrm flipH="1">
            <a:off x="6114000" y="-684415"/>
            <a:ext cx="3524250" cy="1842034"/>
          </a:xfrm>
          <a:prstGeom prst="line">
            <a:avLst/>
          </a:prstGeom>
          <a:ln>
            <a:gradFill>
              <a:gsLst>
                <a:gs pos="2000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D44EAFD-6DE6-48F7-98BF-C6BDE4D83ED3}"/>
              </a:ext>
            </a:extLst>
          </p:cNvPr>
          <p:cNvCxnSpPr>
            <a:cxnSpLocks/>
          </p:cNvCxnSpPr>
          <p:nvPr/>
        </p:nvCxnSpPr>
        <p:spPr>
          <a:xfrm flipH="1">
            <a:off x="6548210" y="2361621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DABA659-341C-4B6E-9299-DFAF5FE69B6C}"/>
              </a:ext>
            </a:extLst>
          </p:cNvPr>
          <p:cNvCxnSpPr>
            <a:cxnSpLocks/>
          </p:cNvCxnSpPr>
          <p:nvPr/>
        </p:nvCxnSpPr>
        <p:spPr>
          <a:xfrm flipH="1">
            <a:off x="8594725" y="1248046"/>
            <a:ext cx="2236338" cy="1168876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B36E28AE-99BA-4BD6-BC56-3D33693AAD7C}"/>
              </a:ext>
            </a:extLst>
          </p:cNvPr>
          <p:cNvCxnSpPr>
            <a:cxnSpLocks/>
          </p:cNvCxnSpPr>
          <p:nvPr/>
        </p:nvCxnSpPr>
        <p:spPr>
          <a:xfrm flipH="1">
            <a:off x="2683933" y="4130580"/>
            <a:ext cx="736063" cy="384721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F8CB26B0-392D-4645-A0DD-51C4FD80E27E}"/>
              </a:ext>
            </a:extLst>
          </p:cNvPr>
          <p:cNvCxnSpPr>
            <a:cxnSpLocks/>
          </p:cNvCxnSpPr>
          <p:nvPr/>
        </p:nvCxnSpPr>
        <p:spPr>
          <a:xfrm flipH="1">
            <a:off x="1835151" y="400315"/>
            <a:ext cx="1216813" cy="63599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09BBE271-7349-4A2D-8790-2A3D78A9EDE3}"/>
              </a:ext>
            </a:extLst>
          </p:cNvPr>
          <p:cNvCxnSpPr>
            <a:cxnSpLocks/>
          </p:cNvCxnSpPr>
          <p:nvPr/>
        </p:nvCxnSpPr>
        <p:spPr>
          <a:xfrm flipH="1">
            <a:off x="10831063" y="3426846"/>
            <a:ext cx="736063" cy="384721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2455253B-20A8-4F57-8D86-A40FFAB0502A}"/>
              </a:ext>
            </a:extLst>
          </p:cNvPr>
          <p:cNvCxnSpPr>
            <a:cxnSpLocks/>
          </p:cNvCxnSpPr>
          <p:nvPr/>
        </p:nvCxnSpPr>
        <p:spPr>
          <a:xfrm flipH="1">
            <a:off x="1360937" y="3367124"/>
            <a:ext cx="1216813" cy="63599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: 空心 27">
            <a:extLst>
              <a:ext uri="{FF2B5EF4-FFF2-40B4-BE49-F238E27FC236}">
                <a16:creationId xmlns:a16="http://schemas.microsoft.com/office/drawing/2014/main" xmlns="" id="{53042529-BED5-46F0-9506-2E1B61AFA48B}"/>
              </a:ext>
            </a:extLst>
          </p:cNvPr>
          <p:cNvSpPr/>
          <p:nvPr/>
        </p:nvSpPr>
        <p:spPr>
          <a:xfrm>
            <a:off x="3161397" y="494397"/>
            <a:ext cx="5869207" cy="5869207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F0A48E68-CB9D-4505-8808-5A5191CAAC8D}"/>
              </a:ext>
            </a:extLst>
          </p:cNvPr>
          <p:cNvCxnSpPr>
            <a:cxnSpLocks/>
          </p:cNvCxnSpPr>
          <p:nvPr/>
        </p:nvCxnSpPr>
        <p:spPr>
          <a:xfrm flipH="1">
            <a:off x="5894353" y="4095583"/>
            <a:ext cx="403295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53C9C57-53D5-493C-9EEF-0587C3DCBD1E}"/>
              </a:ext>
            </a:extLst>
          </p:cNvPr>
          <p:cNvSpPr txBox="1"/>
          <p:nvPr/>
        </p:nvSpPr>
        <p:spPr>
          <a:xfrm>
            <a:off x="4037044" y="2568045"/>
            <a:ext cx="4117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简" pitchFamily="2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97326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" grpId="0" animBg="1"/>
      <p:bldP spid="9" grpId="0" animBg="1"/>
      <p:bldP spid="28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4474E4-916C-4916-ADFA-EA2A71F626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t="2344" r="2344" b="23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2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49495BC-723E-46C3-B4F6-251F4A97FD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C91CC595-0733-495D-9D96-6D64E6989EF2}"/>
              </a:ext>
            </a:extLst>
          </p:cNvPr>
          <p:cNvSpPr/>
          <p:nvPr/>
        </p:nvSpPr>
        <p:spPr>
          <a:xfrm rot="16200000">
            <a:off x="3978087" y="-1340703"/>
            <a:ext cx="4235827" cy="12192000"/>
          </a:xfrm>
          <a:custGeom>
            <a:avLst/>
            <a:gdLst>
              <a:gd name="connsiteX0" fmla="*/ 4235827 w 4235827"/>
              <a:gd name="connsiteY0" fmla="*/ 12192000 h 12192000"/>
              <a:gd name="connsiteX1" fmla="*/ 0 w 4235827"/>
              <a:gd name="connsiteY1" fmla="*/ 12192000 h 12192000"/>
              <a:gd name="connsiteX2" fmla="*/ 0 w 4235827"/>
              <a:gd name="connsiteY2" fmla="*/ 0 h 12192000"/>
              <a:gd name="connsiteX3" fmla="*/ 2532904 w 4235827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5827" h="12192000">
                <a:moveTo>
                  <a:pt x="4235827" y="12192000"/>
                </a:moveTo>
                <a:lnTo>
                  <a:pt x="0" y="12192000"/>
                </a:lnTo>
                <a:lnTo>
                  <a:pt x="0" y="0"/>
                </a:lnTo>
                <a:lnTo>
                  <a:pt x="2532904" y="0"/>
                </a:lnTo>
                <a:close/>
              </a:path>
            </a:pathLst>
          </a:cu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DD276AA-E77B-46F1-BDDE-263AFA9E0D93}"/>
              </a:ext>
            </a:extLst>
          </p:cNvPr>
          <p:cNvGrpSpPr/>
          <p:nvPr/>
        </p:nvGrpSpPr>
        <p:grpSpPr>
          <a:xfrm>
            <a:off x="3733800" y="419593"/>
            <a:ext cx="4724400" cy="1075468"/>
            <a:chOff x="3733800" y="419593"/>
            <a:chExt cx="4724400" cy="107546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EEFFA4F6-251E-44EA-A0C7-C2FB98AB1760}"/>
                </a:ext>
              </a:extLst>
            </p:cNvPr>
            <p:cNvSpPr txBox="1"/>
            <p:nvPr/>
          </p:nvSpPr>
          <p:spPr>
            <a:xfrm>
              <a:off x="3733800" y="725620"/>
              <a:ext cx="4724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>
                      <a:alpha val="40000"/>
                    </a:schemeClr>
                  </a:solidFill>
                  <a:latin typeface="Myriad Pro" panose="020B0503030403020204" pitchFamily="34" charset="0"/>
                  <a:ea typeface="微软雅黑 Light" panose="020B0502040204020203" pitchFamily="34" charset="-122"/>
                </a:rPr>
                <a:t>CONTENT</a:t>
              </a:r>
              <a:endParaRPr lang="zh-CN" altLang="en-US" sz="4400" dirty="0">
                <a:solidFill>
                  <a:schemeClr val="bg1">
                    <a:alpha val="40000"/>
                  </a:schemeClr>
                </a:solidFill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EDE74805-C13B-4808-8941-6F8A4F89A559}"/>
                </a:ext>
              </a:extLst>
            </p:cNvPr>
            <p:cNvSpPr txBox="1"/>
            <p:nvPr/>
          </p:nvSpPr>
          <p:spPr>
            <a:xfrm>
              <a:off x="5105400" y="419593"/>
              <a:ext cx="1981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简" pitchFamily="2" charset="-122"/>
                </a:rPr>
                <a:t>目录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606AB9D-66B8-4120-A672-820494DF493F}"/>
              </a:ext>
            </a:extLst>
          </p:cNvPr>
          <p:cNvGrpSpPr/>
          <p:nvPr/>
        </p:nvGrpSpPr>
        <p:grpSpPr>
          <a:xfrm>
            <a:off x="5304383" y="2637383"/>
            <a:ext cx="1583234" cy="1583234"/>
            <a:chOff x="5304383" y="2637383"/>
            <a:chExt cx="1583234" cy="158323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3841013C-518A-45ED-8F79-840795CB1DCC}"/>
                </a:ext>
              </a:extLst>
            </p:cNvPr>
            <p:cNvSpPr/>
            <p:nvPr/>
          </p:nvSpPr>
          <p:spPr>
            <a:xfrm>
              <a:off x="5304383" y="2637383"/>
              <a:ext cx="1583234" cy="1583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xmlns="" id="{1D96E874-33C2-4AB0-9E31-9FCE555AD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15000" y="3048000"/>
              <a:ext cx="762000" cy="7620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60E1DB4-E26B-45B6-AED5-3689F34F20C6}"/>
              </a:ext>
            </a:extLst>
          </p:cNvPr>
          <p:cNvGrpSpPr/>
          <p:nvPr/>
        </p:nvGrpSpPr>
        <p:grpSpPr>
          <a:xfrm>
            <a:off x="9208998" y="2637383"/>
            <a:ext cx="1583234" cy="1583234"/>
            <a:chOff x="9208998" y="2637383"/>
            <a:chExt cx="1583234" cy="158323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D46E214B-AA78-4FDD-84EB-6D0AB081C510}"/>
                </a:ext>
              </a:extLst>
            </p:cNvPr>
            <p:cNvSpPr/>
            <p:nvPr/>
          </p:nvSpPr>
          <p:spPr>
            <a:xfrm>
              <a:off x="9208998" y="2637383"/>
              <a:ext cx="1583234" cy="1583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xmlns="" id="{D754DBC0-A146-47B0-B69D-E52E7BD31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620250" y="3048000"/>
              <a:ext cx="762000" cy="7620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D815F81-1E6F-406C-9227-CC547EDBB0CA}"/>
              </a:ext>
            </a:extLst>
          </p:cNvPr>
          <p:cNvGrpSpPr/>
          <p:nvPr/>
        </p:nvGrpSpPr>
        <p:grpSpPr>
          <a:xfrm>
            <a:off x="1399133" y="2637383"/>
            <a:ext cx="1583234" cy="1583234"/>
            <a:chOff x="1399133" y="2637383"/>
            <a:chExt cx="1583234" cy="158323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D5A9FD9B-4576-4CED-8663-F00F0B73D10F}"/>
                </a:ext>
              </a:extLst>
            </p:cNvPr>
            <p:cNvSpPr/>
            <p:nvPr/>
          </p:nvSpPr>
          <p:spPr>
            <a:xfrm>
              <a:off x="1399133" y="2637383"/>
              <a:ext cx="1583234" cy="1583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xmlns="" id="{DCF1ED46-4D4D-4DDE-8DAC-1D9FE04AF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809750" y="3048000"/>
              <a:ext cx="762000" cy="76200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A1EB003-8EDE-4CAF-8B33-FAD04E80916D}"/>
              </a:ext>
            </a:extLst>
          </p:cNvPr>
          <p:cNvGrpSpPr/>
          <p:nvPr/>
        </p:nvGrpSpPr>
        <p:grpSpPr>
          <a:xfrm>
            <a:off x="1051560" y="4619297"/>
            <a:ext cx="2278380" cy="1340134"/>
            <a:chOff x="1051560" y="4619297"/>
            <a:chExt cx="2278380" cy="134013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C8FAA746-3560-47B7-99DF-6B0B94E8EB5E}"/>
                </a:ext>
              </a:extLst>
            </p:cNvPr>
            <p:cNvSpPr txBox="1"/>
            <p:nvPr/>
          </p:nvSpPr>
          <p:spPr>
            <a:xfrm>
              <a:off x="1225550" y="4619297"/>
              <a:ext cx="193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bg1"/>
                  </a:solidFill>
                  <a:latin typeface="Myriad Pro" panose="020B0503030403020204" pitchFamily="34" charset="0"/>
                  <a:ea typeface="微软雅黑 Light" panose="020B0502040204020203" pitchFamily="34" charset="-122"/>
                </a:rPr>
                <a:t>PART ONE</a:t>
              </a:r>
              <a:endParaRPr lang="zh-CN" altLang="en-US" sz="2400" b="1" dirty="0">
                <a:solidFill>
                  <a:schemeClr val="bg1"/>
                </a:solidFill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AD1AC1D-6FF4-46BF-A35A-A824775B55B4}"/>
                </a:ext>
              </a:extLst>
            </p:cNvPr>
            <p:cNvSpPr txBox="1"/>
            <p:nvPr/>
          </p:nvSpPr>
          <p:spPr>
            <a:xfrm>
              <a:off x="1051560" y="5082331"/>
              <a:ext cx="2278380" cy="87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Lorem ipsum dolor sit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amet</a:t>
              </a: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,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consectetuer</a:t>
              </a:r>
              <a:endPara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8F898ED-B4DB-4D4D-8364-7B622B59048E}"/>
              </a:ext>
            </a:extLst>
          </p:cNvPr>
          <p:cNvGrpSpPr/>
          <p:nvPr/>
        </p:nvGrpSpPr>
        <p:grpSpPr>
          <a:xfrm>
            <a:off x="4956810" y="4619297"/>
            <a:ext cx="2278380" cy="1340134"/>
            <a:chOff x="4931410" y="4619297"/>
            <a:chExt cx="2278380" cy="134013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156BF70-4A48-4A18-A199-485C18A10413}"/>
                </a:ext>
              </a:extLst>
            </p:cNvPr>
            <p:cNvSpPr txBox="1"/>
            <p:nvPr/>
          </p:nvSpPr>
          <p:spPr>
            <a:xfrm>
              <a:off x="5105400" y="4619297"/>
              <a:ext cx="193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bg1"/>
                  </a:solidFill>
                  <a:latin typeface="Myriad Pro" panose="020B0503030403020204" pitchFamily="34" charset="0"/>
                  <a:ea typeface="微软雅黑 Light" panose="020B0502040204020203" pitchFamily="34" charset="-122"/>
                </a:rPr>
                <a:t>PART TWO</a:t>
              </a:r>
              <a:endParaRPr lang="zh-CN" altLang="en-US" sz="2400" b="1" dirty="0">
                <a:solidFill>
                  <a:schemeClr val="bg1"/>
                </a:solidFill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083D9A72-52C3-43D2-8F32-DA7D3D9D3397}"/>
                </a:ext>
              </a:extLst>
            </p:cNvPr>
            <p:cNvSpPr txBox="1"/>
            <p:nvPr/>
          </p:nvSpPr>
          <p:spPr>
            <a:xfrm>
              <a:off x="4931410" y="5082331"/>
              <a:ext cx="2278380" cy="87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Lorem ipsum dolor sit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amet</a:t>
              </a: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,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consectetuer</a:t>
              </a:r>
              <a:endPara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679BAF3-2F6F-4AFD-88BC-DE811B51311C}"/>
              </a:ext>
            </a:extLst>
          </p:cNvPr>
          <p:cNvGrpSpPr/>
          <p:nvPr/>
        </p:nvGrpSpPr>
        <p:grpSpPr>
          <a:xfrm>
            <a:off x="8861425" y="4619297"/>
            <a:ext cx="2278380" cy="1340134"/>
            <a:chOff x="8811260" y="4619297"/>
            <a:chExt cx="2278380" cy="134013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88CDBF1-AA05-4238-ABCC-BC8936ADB077}"/>
                </a:ext>
              </a:extLst>
            </p:cNvPr>
            <p:cNvSpPr txBox="1"/>
            <p:nvPr/>
          </p:nvSpPr>
          <p:spPr>
            <a:xfrm>
              <a:off x="8985250" y="4619297"/>
              <a:ext cx="193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bg1"/>
                  </a:solidFill>
                  <a:latin typeface="Myriad Pro" panose="020B0503030403020204" pitchFamily="34" charset="0"/>
                  <a:ea typeface="微软雅黑 Light" panose="020B0502040204020203" pitchFamily="34" charset="-122"/>
                </a:rPr>
                <a:t>PART THREE</a:t>
              </a:r>
              <a:endParaRPr lang="zh-CN" altLang="en-US" sz="2400" b="1" dirty="0">
                <a:solidFill>
                  <a:schemeClr val="bg1"/>
                </a:solidFill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9C2FCB5-B783-48AF-ACA6-0ED3C523FDB3}"/>
                </a:ext>
              </a:extLst>
            </p:cNvPr>
            <p:cNvSpPr txBox="1"/>
            <p:nvPr/>
          </p:nvSpPr>
          <p:spPr>
            <a:xfrm>
              <a:off x="8811260" y="5082331"/>
              <a:ext cx="2278380" cy="87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Lorem ipsum dolor sit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amet</a:t>
              </a: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,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consectetuer</a:t>
              </a:r>
              <a:endPara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endParaRP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20F87B6F-BAAD-4586-A90E-149326371E02}"/>
              </a:ext>
            </a:extLst>
          </p:cNvPr>
          <p:cNvSpPr/>
          <p:nvPr/>
        </p:nvSpPr>
        <p:spPr>
          <a:xfrm>
            <a:off x="5105400" y="-723949"/>
            <a:ext cx="1930400" cy="19304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447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小白学个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0980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6CB49502-61D6-4CBE-8F02-70F8DD692A1F}"/>
              </a:ext>
            </a:extLst>
          </p:cNvPr>
          <p:cNvSpPr/>
          <p:nvPr/>
        </p:nvSpPr>
        <p:spPr>
          <a:xfrm rot="20360239">
            <a:off x="-2323113" y="4145159"/>
            <a:ext cx="5955976" cy="4151474"/>
          </a:xfrm>
          <a:custGeom>
            <a:avLst/>
            <a:gdLst>
              <a:gd name="connsiteX0" fmla="*/ 383458 w 3038168"/>
              <a:gd name="connsiteY0" fmla="*/ 117987 h 3864078"/>
              <a:gd name="connsiteX1" fmla="*/ 1533833 w 3038168"/>
              <a:gd name="connsiteY1" fmla="*/ 1091381 h 3864078"/>
              <a:gd name="connsiteX2" fmla="*/ 1917291 w 3038168"/>
              <a:gd name="connsiteY2" fmla="*/ 2153265 h 3864078"/>
              <a:gd name="connsiteX3" fmla="*/ 3038168 w 3038168"/>
              <a:gd name="connsiteY3" fmla="*/ 2684207 h 3864078"/>
              <a:gd name="connsiteX4" fmla="*/ 471949 w 3038168"/>
              <a:gd name="connsiteY4" fmla="*/ 3864078 h 3864078"/>
              <a:gd name="connsiteX5" fmla="*/ 0 w 3038168"/>
              <a:gd name="connsiteY5" fmla="*/ 0 h 3864078"/>
              <a:gd name="connsiteX6" fmla="*/ 383458 w 3038168"/>
              <a:gd name="connsiteY6" fmla="*/ 117987 h 3864078"/>
              <a:gd name="connsiteX0" fmla="*/ 384499 w 3039209"/>
              <a:gd name="connsiteY0" fmla="*/ 405383 h 4151474"/>
              <a:gd name="connsiteX1" fmla="*/ 1534874 w 3039209"/>
              <a:gd name="connsiteY1" fmla="*/ 1378777 h 4151474"/>
              <a:gd name="connsiteX2" fmla="*/ 1918332 w 3039209"/>
              <a:gd name="connsiteY2" fmla="*/ 2440661 h 4151474"/>
              <a:gd name="connsiteX3" fmla="*/ 3039209 w 3039209"/>
              <a:gd name="connsiteY3" fmla="*/ 2971603 h 4151474"/>
              <a:gd name="connsiteX4" fmla="*/ 472990 w 3039209"/>
              <a:gd name="connsiteY4" fmla="*/ 4151474 h 4151474"/>
              <a:gd name="connsiteX5" fmla="*/ 1041 w 3039209"/>
              <a:gd name="connsiteY5" fmla="*/ 287396 h 4151474"/>
              <a:gd name="connsiteX6" fmla="*/ 384499 w 3039209"/>
              <a:gd name="connsiteY6" fmla="*/ 405383 h 4151474"/>
              <a:gd name="connsiteX0" fmla="*/ 384499 w 3039209"/>
              <a:gd name="connsiteY0" fmla="*/ 405383 h 4151474"/>
              <a:gd name="connsiteX1" fmla="*/ 1534874 w 3039209"/>
              <a:gd name="connsiteY1" fmla="*/ 1378777 h 4151474"/>
              <a:gd name="connsiteX2" fmla="*/ 1918332 w 3039209"/>
              <a:gd name="connsiteY2" fmla="*/ 2440661 h 4151474"/>
              <a:gd name="connsiteX3" fmla="*/ 3039209 w 3039209"/>
              <a:gd name="connsiteY3" fmla="*/ 2971603 h 4151474"/>
              <a:gd name="connsiteX4" fmla="*/ 472990 w 3039209"/>
              <a:gd name="connsiteY4" fmla="*/ 4151474 h 4151474"/>
              <a:gd name="connsiteX5" fmla="*/ 1041 w 3039209"/>
              <a:gd name="connsiteY5" fmla="*/ 287396 h 4151474"/>
              <a:gd name="connsiteX6" fmla="*/ 384499 w 3039209"/>
              <a:gd name="connsiteY6" fmla="*/ 405383 h 4151474"/>
              <a:gd name="connsiteX0" fmla="*/ 384499 w 3070300"/>
              <a:gd name="connsiteY0" fmla="*/ 405383 h 4151474"/>
              <a:gd name="connsiteX1" fmla="*/ 1534874 w 3070300"/>
              <a:gd name="connsiteY1" fmla="*/ 1378777 h 4151474"/>
              <a:gd name="connsiteX2" fmla="*/ 1918332 w 3070300"/>
              <a:gd name="connsiteY2" fmla="*/ 2440661 h 4151474"/>
              <a:gd name="connsiteX3" fmla="*/ 3039209 w 3070300"/>
              <a:gd name="connsiteY3" fmla="*/ 2971603 h 4151474"/>
              <a:gd name="connsiteX4" fmla="*/ 472990 w 3070300"/>
              <a:gd name="connsiteY4" fmla="*/ 4151474 h 4151474"/>
              <a:gd name="connsiteX5" fmla="*/ 1041 w 3070300"/>
              <a:gd name="connsiteY5" fmla="*/ 287396 h 4151474"/>
              <a:gd name="connsiteX6" fmla="*/ 384499 w 3070300"/>
              <a:gd name="connsiteY6" fmla="*/ 405383 h 4151474"/>
              <a:gd name="connsiteX0" fmla="*/ 384499 w 3072019"/>
              <a:gd name="connsiteY0" fmla="*/ 405383 h 4151474"/>
              <a:gd name="connsiteX1" fmla="*/ 1534874 w 3072019"/>
              <a:gd name="connsiteY1" fmla="*/ 1378777 h 4151474"/>
              <a:gd name="connsiteX2" fmla="*/ 1918332 w 3072019"/>
              <a:gd name="connsiteY2" fmla="*/ 2440661 h 4151474"/>
              <a:gd name="connsiteX3" fmla="*/ 3039209 w 3072019"/>
              <a:gd name="connsiteY3" fmla="*/ 2971603 h 4151474"/>
              <a:gd name="connsiteX4" fmla="*/ 472990 w 3072019"/>
              <a:gd name="connsiteY4" fmla="*/ 4151474 h 4151474"/>
              <a:gd name="connsiteX5" fmla="*/ 1041 w 3072019"/>
              <a:gd name="connsiteY5" fmla="*/ 287396 h 4151474"/>
              <a:gd name="connsiteX6" fmla="*/ 384499 w 3072019"/>
              <a:gd name="connsiteY6" fmla="*/ 405383 h 4151474"/>
              <a:gd name="connsiteX0" fmla="*/ 384499 w 3271022"/>
              <a:gd name="connsiteY0" fmla="*/ 405383 h 4151474"/>
              <a:gd name="connsiteX1" fmla="*/ 1534874 w 3271022"/>
              <a:gd name="connsiteY1" fmla="*/ 1378777 h 4151474"/>
              <a:gd name="connsiteX2" fmla="*/ 1918332 w 3271022"/>
              <a:gd name="connsiteY2" fmla="*/ 2440661 h 4151474"/>
              <a:gd name="connsiteX3" fmla="*/ 3039209 w 3271022"/>
              <a:gd name="connsiteY3" fmla="*/ 2971603 h 4151474"/>
              <a:gd name="connsiteX4" fmla="*/ 472990 w 3271022"/>
              <a:gd name="connsiteY4" fmla="*/ 4151474 h 4151474"/>
              <a:gd name="connsiteX5" fmla="*/ 1041 w 3271022"/>
              <a:gd name="connsiteY5" fmla="*/ 287396 h 4151474"/>
              <a:gd name="connsiteX6" fmla="*/ 384499 w 3271022"/>
              <a:gd name="connsiteY6" fmla="*/ 405383 h 4151474"/>
              <a:gd name="connsiteX0" fmla="*/ 384499 w 3082406"/>
              <a:gd name="connsiteY0" fmla="*/ 405383 h 4151474"/>
              <a:gd name="connsiteX1" fmla="*/ 1534874 w 3082406"/>
              <a:gd name="connsiteY1" fmla="*/ 1378777 h 4151474"/>
              <a:gd name="connsiteX2" fmla="*/ 1918332 w 3082406"/>
              <a:gd name="connsiteY2" fmla="*/ 2440661 h 4151474"/>
              <a:gd name="connsiteX3" fmla="*/ 3039209 w 3082406"/>
              <a:gd name="connsiteY3" fmla="*/ 2971603 h 4151474"/>
              <a:gd name="connsiteX4" fmla="*/ 472990 w 3082406"/>
              <a:gd name="connsiteY4" fmla="*/ 4151474 h 4151474"/>
              <a:gd name="connsiteX5" fmla="*/ 1041 w 3082406"/>
              <a:gd name="connsiteY5" fmla="*/ 287396 h 4151474"/>
              <a:gd name="connsiteX6" fmla="*/ 384499 w 3082406"/>
              <a:gd name="connsiteY6" fmla="*/ 405383 h 4151474"/>
              <a:gd name="connsiteX0" fmla="*/ 384499 w 2847230"/>
              <a:gd name="connsiteY0" fmla="*/ 405383 h 4151474"/>
              <a:gd name="connsiteX1" fmla="*/ 1534874 w 2847230"/>
              <a:gd name="connsiteY1" fmla="*/ 1378777 h 4151474"/>
              <a:gd name="connsiteX2" fmla="*/ 1918332 w 2847230"/>
              <a:gd name="connsiteY2" fmla="*/ 2440661 h 4151474"/>
              <a:gd name="connsiteX3" fmla="*/ 2794735 w 2847230"/>
              <a:gd name="connsiteY3" fmla="*/ 3409890 h 4151474"/>
              <a:gd name="connsiteX4" fmla="*/ 472990 w 2847230"/>
              <a:gd name="connsiteY4" fmla="*/ 4151474 h 4151474"/>
              <a:gd name="connsiteX5" fmla="*/ 1041 w 2847230"/>
              <a:gd name="connsiteY5" fmla="*/ 287396 h 4151474"/>
              <a:gd name="connsiteX6" fmla="*/ 384499 w 2847230"/>
              <a:gd name="connsiteY6" fmla="*/ 405383 h 415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47230" h="4151474">
                <a:moveTo>
                  <a:pt x="384499" y="405383"/>
                </a:moveTo>
                <a:cubicBezTo>
                  <a:pt x="640138" y="587280"/>
                  <a:pt x="1407055" y="1024816"/>
                  <a:pt x="1534874" y="1378777"/>
                </a:cubicBezTo>
                <a:cubicBezTo>
                  <a:pt x="1662693" y="1732738"/>
                  <a:pt x="1708355" y="2102142"/>
                  <a:pt x="1918332" y="2440661"/>
                </a:cubicBezTo>
                <a:cubicBezTo>
                  <a:pt x="2128309" y="2779180"/>
                  <a:pt x="3078641" y="2978500"/>
                  <a:pt x="2794735" y="3409890"/>
                </a:cubicBezTo>
                <a:cubicBezTo>
                  <a:pt x="2510829" y="3841280"/>
                  <a:pt x="1328396" y="3758184"/>
                  <a:pt x="472990" y="4151474"/>
                </a:cubicBezTo>
                <a:lnTo>
                  <a:pt x="1041" y="287396"/>
                </a:lnTo>
                <a:cubicBezTo>
                  <a:pt x="-13707" y="-336952"/>
                  <a:pt x="128860" y="223486"/>
                  <a:pt x="384499" y="405383"/>
                </a:cubicBez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6B78E410-6996-4E69-8BF9-256A6420B6DA}"/>
              </a:ext>
            </a:extLst>
          </p:cNvPr>
          <p:cNvSpPr/>
          <p:nvPr/>
        </p:nvSpPr>
        <p:spPr>
          <a:xfrm>
            <a:off x="10688210" y="2626077"/>
            <a:ext cx="3006255" cy="4487996"/>
          </a:xfrm>
          <a:custGeom>
            <a:avLst/>
            <a:gdLst>
              <a:gd name="connsiteX0" fmla="*/ 1600200 w 2743200"/>
              <a:gd name="connsiteY0" fmla="*/ 0 h 4038600"/>
              <a:gd name="connsiteX1" fmla="*/ 0 w 2743200"/>
              <a:gd name="connsiteY1" fmla="*/ 1543050 h 4038600"/>
              <a:gd name="connsiteX2" fmla="*/ 666750 w 2743200"/>
              <a:gd name="connsiteY2" fmla="*/ 2266950 h 4038600"/>
              <a:gd name="connsiteX3" fmla="*/ 76200 w 2743200"/>
              <a:gd name="connsiteY3" fmla="*/ 2914650 h 4038600"/>
              <a:gd name="connsiteX4" fmla="*/ 933450 w 2743200"/>
              <a:gd name="connsiteY4" fmla="*/ 3714750 h 4038600"/>
              <a:gd name="connsiteX5" fmla="*/ 2743200 w 2743200"/>
              <a:gd name="connsiteY5" fmla="*/ 4038600 h 4038600"/>
              <a:gd name="connsiteX6" fmla="*/ 1600200 w 2743200"/>
              <a:gd name="connsiteY6" fmla="*/ 0 h 4038600"/>
              <a:gd name="connsiteX0" fmla="*/ 1620049 w 2763049"/>
              <a:gd name="connsiteY0" fmla="*/ 69128 h 4107728"/>
              <a:gd name="connsiteX1" fmla="*/ 19849 w 2763049"/>
              <a:gd name="connsiteY1" fmla="*/ 1612178 h 4107728"/>
              <a:gd name="connsiteX2" fmla="*/ 686599 w 2763049"/>
              <a:gd name="connsiteY2" fmla="*/ 2336078 h 4107728"/>
              <a:gd name="connsiteX3" fmla="*/ 96049 w 2763049"/>
              <a:gd name="connsiteY3" fmla="*/ 2983778 h 4107728"/>
              <a:gd name="connsiteX4" fmla="*/ 953299 w 2763049"/>
              <a:gd name="connsiteY4" fmla="*/ 3783878 h 4107728"/>
              <a:gd name="connsiteX5" fmla="*/ 2763049 w 2763049"/>
              <a:gd name="connsiteY5" fmla="*/ 4107728 h 4107728"/>
              <a:gd name="connsiteX6" fmla="*/ 1620049 w 2763049"/>
              <a:gd name="connsiteY6" fmla="*/ 69128 h 4107728"/>
              <a:gd name="connsiteX0" fmla="*/ 1616428 w 2759428"/>
              <a:gd name="connsiteY0" fmla="*/ 69128 h 4107728"/>
              <a:gd name="connsiteX1" fmla="*/ 16228 w 2759428"/>
              <a:gd name="connsiteY1" fmla="*/ 1612178 h 4107728"/>
              <a:gd name="connsiteX2" fmla="*/ 682978 w 2759428"/>
              <a:gd name="connsiteY2" fmla="*/ 2336078 h 4107728"/>
              <a:gd name="connsiteX3" fmla="*/ 92428 w 2759428"/>
              <a:gd name="connsiteY3" fmla="*/ 2983778 h 4107728"/>
              <a:gd name="connsiteX4" fmla="*/ 949678 w 2759428"/>
              <a:gd name="connsiteY4" fmla="*/ 3783878 h 4107728"/>
              <a:gd name="connsiteX5" fmla="*/ 2759428 w 2759428"/>
              <a:gd name="connsiteY5" fmla="*/ 4107728 h 4107728"/>
              <a:gd name="connsiteX6" fmla="*/ 1616428 w 2759428"/>
              <a:gd name="connsiteY6" fmla="*/ 69128 h 4107728"/>
              <a:gd name="connsiteX0" fmla="*/ 1616428 w 2759428"/>
              <a:gd name="connsiteY0" fmla="*/ 69128 h 4107728"/>
              <a:gd name="connsiteX1" fmla="*/ 16228 w 2759428"/>
              <a:gd name="connsiteY1" fmla="*/ 1612178 h 4107728"/>
              <a:gd name="connsiteX2" fmla="*/ 682978 w 2759428"/>
              <a:gd name="connsiteY2" fmla="*/ 2336078 h 4107728"/>
              <a:gd name="connsiteX3" fmla="*/ 92428 w 2759428"/>
              <a:gd name="connsiteY3" fmla="*/ 2983778 h 4107728"/>
              <a:gd name="connsiteX4" fmla="*/ 949678 w 2759428"/>
              <a:gd name="connsiteY4" fmla="*/ 3783878 h 4107728"/>
              <a:gd name="connsiteX5" fmla="*/ 2759428 w 2759428"/>
              <a:gd name="connsiteY5" fmla="*/ 4107728 h 4107728"/>
              <a:gd name="connsiteX6" fmla="*/ 1616428 w 2759428"/>
              <a:gd name="connsiteY6" fmla="*/ 69128 h 4107728"/>
              <a:gd name="connsiteX0" fmla="*/ 1616428 w 2759428"/>
              <a:gd name="connsiteY0" fmla="*/ 69128 h 4107728"/>
              <a:gd name="connsiteX1" fmla="*/ 16228 w 2759428"/>
              <a:gd name="connsiteY1" fmla="*/ 1612178 h 4107728"/>
              <a:gd name="connsiteX2" fmla="*/ 682978 w 2759428"/>
              <a:gd name="connsiteY2" fmla="*/ 2336078 h 4107728"/>
              <a:gd name="connsiteX3" fmla="*/ 92428 w 2759428"/>
              <a:gd name="connsiteY3" fmla="*/ 2983778 h 4107728"/>
              <a:gd name="connsiteX4" fmla="*/ 949678 w 2759428"/>
              <a:gd name="connsiteY4" fmla="*/ 3783878 h 4107728"/>
              <a:gd name="connsiteX5" fmla="*/ 2759428 w 2759428"/>
              <a:gd name="connsiteY5" fmla="*/ 4107728 h 4107728"/>
              <a:gd name="connsiteX6" fmla="*/ 1616428 w 2759428"/>
              <a:gd name="connsiteY6" fmla="*/ 69128 h 4107728"/>
              <a:gd name="connsiteX0" fmla="*/ 1616428 w 2917195"/>
              <a:gd name="connsiteY0" fmla="*/ 69128 h 4110025"/>
              <a:gd name="connsiteX1" fmla="*/ 16228 w 2917195"/>
              <a:gd name="connsiteY1" fmla="*/ 1612178 h 4110025"/>
              <a:gd name="connsiteX2" fmla="*/ 682978 w 2917195"/>
              <a:gd name="connsiteY2" fmla="*/ 2336078 h 4110025"/>
              <a:gd name="connsiteX3" fmla="*/ 92428 w 2917195"/>
              <a:gd name="connsiteY3" fmla="*/ 2983778 h 4110025"/>
              <a:gd name="connsiteX4" fmla="*/ 949678 w 2917195"/>
              <a:gd name="connsiteY4" fmla="*/ 3783878 h 4110025"/>
              <a:gd name="connsiteX5" fmla="*/ 2759428 w 2917195"/>
              <a:gd name="connsiteY5" fmla="*/ 4107728 h 4110025"/>
              <a:gd name="connsiteX6" fmla="*/ 1616428 w 2917195"/>
              <a:gd name="connsiteY6" fmla="*/ 69128 h 4110025"/>
              <a:gd name="connsiteX0" fmla="*/ 2659080 w 3006255"/>
              <a:gd name="connsiteY0" fmla="*/ 64889 h 4487996"/>
              <a:gd name="connsiteX1" fmla="*/ 55990 w 3006255"/>
              <a:gd name="connsiteY1" fmla="*/ 1755423 h 4487996"/>
              <a:gd name="connsiteX2" fmla="*/ 722740 w 3006255"/>
              <a:gd name="connsiteY2" fmla="*/ 2479323 h 4487996"/>
              <a:gd name="connsiteX3" fmla="*/ 132190 w 3006255"/>
              <a:gd name="connsiteY3" fmla="*/ 3127023 h 4487996"/>
              <a:gd name="connsiteX4" fmla="*/ 989440 w 3006255"/>
              <a:gd name="connsiteY4" fmla="*/ 3927123 h 4487996"/>
              <a:gd name="connsiteX5" fmla="*/ 2799190 w 3006255"/>
              <a:gd name="connsiteY5" fmla="*/ 4250973 h 4487996"/>
              <a:gd name="connsiteX6" fmla="*/ 2659080 w 3006255"/>
              <a:gd name="connsiteY6" fmla="*/ 64889 h 448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6255" h="4487996">
                <a:moveTo>
                  <a:pt x="2659080" y="64889"/>
                </a:moveTo>
                <a:cubicBezTo>
                  <a:pt x="2201880" y="-351036"/>
                  <a:pt x="378713" y="1353017"/>
                  <a:pt x="55990" y="1755423"/>
                </a:cubicBezTo>
                <a:cubicBezTo>
                  <a:pt x="-266733" y="2157829"/>
                  <a:pt x="919590" y="2263423"/>
                  <a:pt x="722740" y="2479323"/>
                </a:cubicBezTo>
                <a:lnTo>
                  <a:pt x="132190" y="3127023"/>
                </a:lnTo>
                <a:cubicBezTo>
                  <a:pt x="176640" y="3368323"/>
                  <a:pt x="386190" y="3819173"/>
                  <a:pt x="989440" y="3927123"/>
                </a:cubicBezTo>
                <a:cubicBezTo>
                  <a:pt x="1592690" y="4035073"/>
                  <a:pt x="2520917" y="4894679"/>
                  <a:pt x="2799190" y="4250973"/>
                </a:cubicBezTo>
                <a:cubicBezTo>
                  <a:pt x="3077463" y="3607267"/>
                  <a:pt x="3116280" y="480814"/>
                  <a:pt x="2659080" y="64889"/>
                </a:cubicBez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7DE4CC2-E38A-4BF5-85F1-A3B747CB375D}"/>
              </a:ext>
            </a:extLst>
          </p:cNvPr>
          <p:cNvSpPr/>
          <p:nvPr/>
        </p:nvSpPr>
        <p:spPr>
          <a:xfrm rot="16200000" flipH="1" flipV="1">
            <a:off x="3343892" y="-5325089"/>
            <a:ext cx="5504221" cy="12192000"/>
          </a:xfrm>
          <a:custGeom>
            <a:avLst/>
            <a:gdLst>
              <a:gd name="connsiteX0" fmla="*/ 4235827 w 4235827"/>
              <a:gd name="connsiteY0" fmla="*/ 12192000 h 12192000"/>
              <a:gd name="connsiteX1" fmla="*/ 0 w 4235827"/>
              <a:gd name="connsiteY1" fmla="*/ 12192000 h 12192000"/>
              <a:gd name="connsiteX2" fmla="*/ 0 w 4235827"/>
              <a:gd name="connsiteY2" fmla="*/ 0 h 12192000"/>
              <a:gd name="connsiteX3" fmla="*/ 2532904 w 4235827"/>
              <a:gd name="connsiteY3" fmla="*/ 0 h 12192000"/>
              <a:gd name="connsiteX0" fmla="*/ 5416927 w 5416927"/>
              <a:gd name="connsiteY0" fmla="*/ 12192000 h 12192000"/>
              <a:gd name="connsiteX1" fmla="*/ 0 w 5416927"/>
              <a:gd name="connsiteY1" fmla="*/ 12192000 h 12192000"/>
              <a:gd name="connsiteX2" fmla="*/ 0 w 5416927"/>
              <a:gd name="connsiteY2" fmla="*/ 0 h 12192000"/>
              <a:gd name="connsiteX3" fmla="*/ 2532904 w 5416927"/>
              <a:gd name="connsiteY3" fmla="*/ 0 h 12192000"/>
              <a:gd name="connsiteX4" fmla="*/ 5416927 w 5416927"/>
              <a:gd name="connsiteY4" fmla="*/ 12192000 h 12192000"/>
              <a:gd name="connsiteX0" fmla="*/ 5416927 w 5416927"/>
              <a:gd name="connsiteY0" fmla="*/ 12192000 h 12192000"/>
              <a:gd name="connsiteX1" fmla="*/ 0 w 5416927"/>
              <a:gd name="connsiteY1" fmla="*/ 12192000 h 12192000"/>
              <a:gd name="connsiteX2" fmla="*/ 0 w 5416927"/>
              <a:gd name="connsiteY2" fmla="*/ 0 h 12192000"/>
              <a:gd name="connsiteX3" fmla="*/ 2532904 w 5416927"/>
              <a:gd name="connsiteY3" fmla="*/ 0 h 12192000"/>
              <a:gd name="connsiteX4" fmla="*/ 5416927 w 5416927"/>
              <a:gd name="connsiteY4" fmla="*/ 12192000 h 12192000"/>
              <a:gd name="connsiteX0" fmla="*/ 5416927 w 5504221"/>
              <a:gd name="connsiteY0" fmla="*/ 12192000 h 12192000"/>
              <a:gd name="connsiteX1" fmla="*/ 0 w 5504221"/>
              <a:gd name="connsiteY1" fmla="*/ 12192000 h 12192000"/>
              <a:gd name="connsiteX2" fmla="*/ 0 w 5504221"/>
              <a:gd name="connsiteY2" fmla="*/ 0 h 12192000"/>
              <a:gd name="connsiteX3" fmla="*/ 2532904 w 5504221"/>
              <a:gd name="connsiteY3" fmla="*/ 0 h 12192000"/>
              <a:gd name="connsiteX4" fmla="*/ 3289738 w 5504221"/>
              <a:gd name="connsiteY4" fmla="*/ 3520969 h 12192000"/>
              <a:gd name="connsiteX5" fmla="*/ 5416927 w 5504221"/>
              <a:gd name="connsiteY5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04221" h="12192000">
                <a:moveTo>
                  <a:pt x="5416927" y="12192000"/>
                </a:moveTo>
                <a:lnTo>
                  <a:pt x="0" y="12192000"/>
                </a:lnTo>
                <a:lnTo>
                  <a:pt x="0" y="0"/>
                </a:lnTo>
                <a:lnTo>
                  <a:pt x="2532904" y="0"/>
                </a:lnTo>
                <a:cubicBezTo>
                  <a:pt x="3081194" y="586828"/>
                  <a:pt x="2809068" y="1488969"/>
                  <a:pt x="3289738" y="3520969"/>
                </a:cubicBezTo>
                <a:cubicBezTo>
                  <a:pt x="3770409" y="5552969"/>
                  <a:pt x="5965217" y="10746828"/>
                  <a:pt x="5416927" y="12192000"/>
                </a:cubicBezTo>
                <a:close/>
              </a:path>
            </a:pathLst>
          </a:cu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58294D-4CD3-4706-8F1B-917C9D82997E}"/>
              </a:ext>
            </a:extLst>
          </p:cNvPr>
          <p:cNvSpPr/>
          <p:nvPr/>
        </p:nvSpPr>
        <p:spPr>
          <a:xfrm>
            <a:off x="666750" y="876300"/>
            <a:ext cx="10858500" cy="5105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255B781-ABD0-47F2-A53E-15111EB045AE}"/>
              </a:ext>
            </a:extLst>
          </p:cNvPr>
          <p:cNvCxnSpPr/>
          <p:nvPr/>
        </p:nvCxnSpPr>
        <p:spPr>
          <a:xfrm flipH="1">
            <a:off x="1307513" y="2324670"/>
            <a:ext cx="3524250" cy="1842034"/>
          </a:xfrm>
          <a:prstGeom prst="line">
            <a:avLst/>
          </a:prstGeom>
          <a:ln>
            <a:gradFill>
              <a:gsLst>
                <a:gs pos="2000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D8B5583-B705-4418-9D0E-A10002B37BDD}"/>
              </a:ext>
            </a:extLst>
          </p:cNvPr>
          <p:cNvCxnSpPr>
            <a:cxnSpLocks/>
          </p:cNvCxnSpPr>
          <p:nvPr/>
        </p:nvCxnSpPr>
        <p:spPr>
          <a:xfrm flipH="1">
            <a:off x="1023123" y="4117579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BE805AA-2A2D-401A-83AC-F39E64C8340E}"/>
              </a:ext>
            </a:extLst>
          </p:cNvPr>
          <p:cNvCxnSpPr>
            <a:cxnSpLocks/>
          </p:cNvCxnSpPr>
          <p:nvPr/>
        </p:nvCxnSpPr>
        <p:spPr>
          <a:xfrm flipH="1">
            <a:off x="3069638" y="3004004"/>
            <a:ext cx="2236338" cy="1168876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6D7C1AD-1B2E-44F8-A2EC-8EEFAE870D84}"/>
              </a:ext>
            </a:extLst>
          </p:cNvPr>
          <p:cNvSpPr txBox="1"/>
          <p:nvPr/>
        </p:nvSpPr>
        <p:spPr>
          <a:xfrm>
            <a:off x="1482106" y="1851645"/>
            <a:ext cx="300625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solidFill>
                  <a:srgbClr val="1EBCAD"/>
                </a:solidFill>
                <a:effectLst/>
                <a:latin typeface="Myriad Pro" panose="020B0503030403020204" pitchFamily="34" charset="0"/>
                <a:ea typeface="微软雅黑 Light" panose="020B0502040204020203" pitchFamily="34" charset="-122"/>
              </a:rPr>
              <a:t>01</a:t>
            </a:r>
            <a:endParaRPr lang="zh-CN" altLang="en-US" sz="19900" dirty="0">
              <a:solidFill>
                <a:srgbClr val="1EBCAD"/>
              </a:solidFill>
              <a:effectLst/>
              <a:latin typeface="Myriad Pro" panose="020B0503030403020204" pitchFamily="34" charset="0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0159B5F-BDCA-4DE7-BA84-BE39CC7533DB}"/>
              </a:ext>
            </a:extLst>
          </p:cNvPr>
          <p:cNvCxnSpPr>
            <a:cxnSpLocks/>
          </p:cNvCxnSpPr>
          <p:nvPr/>
        </p:nvCxnSpPr>
        <p:spPr>
          <a:xfrm flipH="1">
            <a:off x="2303062" y="2307912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48DB44-944C-4C9D-8284-5C2ABF9C940E}"/>
              </a:ext>
            </a:extLst>
          </p:cNvPr>
          <p:cNvSpPr txBox="1"/>
          <p:nvPr/>
        </p:nvSpPr>
        <p:spPr>
          <a:xfrm>
            <a:off x="5761290" y="3013414"/>
            <a:ext cx="3524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>
                <a:solidFill>
                  <a:srgbClr val="1D273B"/>
                </a:solidFill>
                <a:latin typeface="Myriad Pro" panose="020B0503030403020204" pitchFamily="34" charset="0"/>
                <a:ea typeface="微软简" pitchFamily="2" charset="-122"/>
              </a:rPr>
              <a:t>PART </a:t>
            </a:r>
            <a:r>
              <a:rPr lang="en-US" altLang="zh-CN" sz="4400" b="1" dirty="0">
                <a:solidFill>
                  <a:srgbClr val="1EBCAD"/>
                </a:solidFill>
                <a:latin typeface="Myriad Pro" panose="020B0503030403020204" pitchFamily="34" charset="0"/>
                <a:ea typeface="微软简" pitchFamily="2" charset="-122"/>
              </a:rPr>
              <a:t>ONE</a:t>
            </a:r>
            <a:endParaRPr lang="zh-CN" altLang="en-US" sz="4400" b="1" dirty="0">
              <a:solidFill>
                <a:srgbClr val="1EBCAD"/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CF701D3-8E18-479E-9938-53785B674297}"/>
              </a:ext>
            </a:extLst>
          </p:cNvPr>
          <p:cNvSpPr txBox="1"/>
          <p:nvPr/>
        </p:nvSpPr>
        <p:spPr>
          <a:xfrm>
            <a:off x="5761290" y="3728568"/>
            <a:ext cx="4420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1D273B"/>
                </a:solidFill>
                <a:latin typeface="Myriad Pro" panose="020B0503030403020204" pitchFamily="34" charset="0"/>
                <a:ea typeface="微软简" pitchFamily="2" charset="-122"/>
              </a:rPr>
              <a:t>Change The World</a:t>
            </a:r>
            <a:endParaRPr lang="zh-CN" altLang="en-US" sz="2400" dirty="0">
              <a:solidFill>
                <a:srgbClr val="1D273B"/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CA882C93-1349-4B25-9FAA-92CB70453967}"/>
              </a:ext>
            </a:extLst>
          </p:cNvPr>
          <p:cNvSpPr/>
          <p:nvPr/>
        </p:nvSpPr>
        <p:spPr>
          <a:xfrm>
            <a:off x="5870713" y="2667767"/>
            <a:ext cx="134021" cy="134021"/>
          </a:xfrm>
          <a:prstGeom prst="ellipse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1E50168-60BA-4563-B2FB-17018416099A}"/>
              </a:ext>
            </a:extLst>
          </p:cNvPr>
          <p:cNvSpPr/>
          <p:nvPr/>
        </p:nvSpPr>
        <p:spPr>
          <a:xfrm>
            <a:off x="6315109" y="2667767"/>
            <a:ext cx="134021" cy="134021"/>
          </a:xfrm>
          <a:prstGeom prst="ellipse">
            <a:avLst/>
          </a:prstGeom>
          <a:noFill/>
          <a:ln>
            <a:solidFill>
              <a:srgbClr val="1EBCA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2828B70-13BB-44F8-8ADB-9876A656BD0A}"/>
              </a:ext>
            </a:extLst>
          </p:cNvPr>
          <p:cNvSpPr/>
          <p:nvPr/>
        </p:nvSpPr>
        <p:spPr>
          <a:xfrm>
            <a:off x="6759505" y="2667767"/>
            <a:ext cx="134021" cy="134021"/>
          </a:xfrm>
          <a:prstGeom prst="ellipse">
            <a:avLst/>
          </a:prstGeom>
          <a:noFill/>
          <a:ln>
            <a:solidFill>
              <a:srgbClr val="1EBCA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B7FB30E-12AF-448A-A659-E21E603B917B}"/>
              </a:ext>
            </a:extLst>
          </p:cNvPr>
          <p:cNvCxnSpPr>
            <a:cxnSpLocks/>
          </p:cNvCxnSpPr>
          <p:nvPr/>
        </p:nvCxnSpPr>
        <p:spPr>
          <a:xfrm>
            <a:off x="7039619" y="2734777"/>
            <a:ext cx="2090964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: 空心 20">
            <a:extLst>
              <a:ext uri="{FF2B5EF4-FFF2-40B4-BE49-F238E27FC236}">
                <a16:creationId xmlns:a16="http://schemas.microsoft.com/office/drawing/2014/main" xmlns="" id="{EB775C62-8414-45A3-84F7-CD026CBF7BF6}"/>
              </a:ext>
            </a:extLst>
          </p:cNvPr>
          <p:cNvSpPr/>
          <p:nvPr/>
        </p:nvSpPr>
        <p:spPr>
          <a:xfrm>
            <a:off x="1387864" y="1831632"/>
            <a:ext cx="3194738" cy="3194736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78337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9" grpId="0"/>
      <p:bldP spid="20" grpId="0"/>
      <p:bldP spid="22" grpId="0" animBg="1"/>
      <p:bldP spid="23" grpId="0" animBg="1"/>
      <p:bldP spid="24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356ECE-394D-400F-8A8B-8B13DDF9DF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151BD2F-E592-405A-B56F-22086E60F227}"/>
              </a:ext>
            </a:extLst>
          </p:cNvPr>
          <p:cNvSpPr/>
          <p:nvPr/>
        </p:nvSpPr>
        <p:spPr>
          <a:xfrm>
            <a:off x="0" y="3695700"/>
            <a:ext cx="12192000" cy="3162300"/>
          </a:xfrm>
          <a:prstGeom prst="rect">
            <a:avLst/>
          </a:prstGeom>
          <a:gradFill>
            <a:gsLst>
              <a:gs pos="36000">
                <a:srgbClr val="1D273B">
                  <a:alpha val="0"/>
                </a:srgbClr>
              </a:gs>
              <a:gs pos="100000">
                <a:srgbClr val="1D273B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28DFB85-146A-4798-BDC3-AA85EA77F7A3}"/>
              </a:ext>
            </a:extLst>
          </p:cNvPr>
          <p:cNvCxnSpPr/>
          <p:nvPr/>
        </p:nvCxnSpPr>
        <p:spPr>
          <a:xfrm>
            <a:off x="8572500" y="3695700"/>
            <a:ext cx="0" cy="1308100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82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1EFDFD2-78C4-4BFC-BF6E-C2687768103F}"/>
              </a:ext>
            </a:extLst>
          </p:cNvPr>
          <p:cNvCxnSpPr>
            <a:cxnSpLocks/>
          </p:cNvCxnSpPr>
          <p:nvPr/>
        </p:nvCxnSpPr>
        <p:spPr>
          <a:xfrm>
            <a:off x="10401300" y="3695700"/>
            <a:ext cx="0" cy="2349500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100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65AC2E9-F9E8-45CE-8615-6F77256195E9}"/>
              </a:ext>
            </a:extLst>
          </p:cNvPr>
          <p:cNvCxnSpPr>
            <a:cxnSpLocks/>
          </p:cNvCxnSpPr>
          <p:nvPr/>
        </p:nvCxnSpPr>
        <p:spPr>
          <a:xfrm>
            <a:off x="3365500" y="4851400"/>
            <a:ext cx="0" cy="1282700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100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B0C618A-7027-42DA-9B0A-6D0221B98578}"/>
              </a:ext>
            </a:extLst>
          </p:cNvPr>
          <p:cNvCxnSpPr>
            <a:cxnSpLocks/>
          </p:cNvCxnSpPr>
          <p:nvPr/>
        </p:nvCxnSpPr>
        <p:spPr>
          <a:xfrm>
            <a:off x="1000673" y="3695700"/>
            <a:ext cx="0" cy="1854158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100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867D734-4BEE-4920-9937-29962CA2D498}"/>
              </a:ext>
            </a:extLst>
          </p:cNvPr>
          <p:cNvCxnSpPr>
            <a:cxnSpLocks/>
          </p:cNvCxnSpPr>
          <p:nvPr/>
        </p:nvCxnSpPr>
        <p:spPr>
          <a:xfrm>
            <a:off x="2336800" y="3429000"/>
            <a:ext cx="0" cy="1282700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54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0C989BE-D8E3-419C-BC7E-340C2D1504A8}"/>
              </a:ext>
            </a:extLst>
          </p:cNvPr>
          <p:cNvCxnSpPr>
            <a:cxnSpLocks/>
          </p:cNvCxnSpPr>
          <p:nvPr/>
        </p:nvCxnSpPr>
        <p:spPr>
          <a:xfrm>
            <a:off x="9347200" y="5892800"/>
            <a:ext cx="0" cy="1282700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54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95DF825-DC0A-4C48-A1A8-C648D0509693}"/>
              </a:ext>
            </a:extLst>
          </p:cNvPr>
          <p:cNvCxnSpPr>
            <a:cxnSpLocks/>
          </p:cNvCxnSpPr>
          <p:nvPr/>
        </p:nvCxnSpPr>
        <p:spPr>
          <a:xfrm>
            <a:off x="11715750" y="2800350"/>
            <a:ext cx="0" cy="2349500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100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C5E2B62C-F748-4344-97BD-6359685E678E}"/>
              </a:ext>
            </a:extLst>
          </p:cNvPr>
          <p:cNvCxnSpPr>
            <a:cxnSpLocks/>
          </p:cNvCxnSpPr>
          <p:nvPr/>
        </p:nvCxnSpPr>
        <p:spPr>
          <a:xfrm>
            <a:off x="4622800" y="4070350"/>
            <a:ext cx="0" cy="1282700"/>
          </a:xfrm>
          <a:prstGeom prst="line">
            <a:avLst/>
          </a:prstGeom>
          <a:ln cap="rnd">
            <a:gradFill>
              <a:gsLst>
                <a:gs pos="0">
                  <a:srgbClr val="1EBCAD"/>
                </a:gs>
                <a:gs pos="54000">
                  <a:srgbClr val="1EBCA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264DF7A-9A57-4CCB-A2E5-4C0FF48480CD}"/>
              </a:ext>
            </a:extLst>
          </p:cNvPr>
          <p:cNvSpPr/>
          <p:nvPr/>
        </p:nvSpPr>
        <p:spPr>
          <a:xfrm>
            <a:off x="4589527" y="438138"/>
            <a:ext cx="2962146" cy="2962146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882A2E2-4ABA-4DB7-BF33-12D209B45B2D}"/>
              </a:ext>
            </a:extLst>
          </p:cNvPr>
          <p:cNvSpPr txBox="1"/>
          <p:nvPr/>
        </p:nvSpPr>
        <p:spPr>
          <a:xfrm>
            <a:off x="4211364" y="914072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E71EF43-E8EE-418E-A43C-8E9CD1F0B7F9}"/>
              </a:ext>
            </a:extLst>
          </p:cNvPr>
          <p:cNvSpPr txBox="1"/>
          <p:nvPr/>
        </p:nvSpPr>
        <p:spPr>
          <a:xfrm>
            <a:off x="660400" y="1919211"/>
            <a:ext cx="10871200" cy="129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6220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F60638-81C9-4029-BA90-AA283C451D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E7C20C2B-0205-4B0C-9E93-84DB362DD76D}"/>
              </a:ext>
            </a:extLst>
          </p:cNvPr>
          <p:cNvSpPr/>
          <p:nvPr/>
        </p:nvSpPr>
        <p:spPr>
          <a:xfrm>
            <a:off x="-3342968" y="-5397911"/>
            <a:ext cx="9603762" cy="9468624"/>
          </a:xfrm>
          <a:custGeom>
            <a:avLst/>
            <a:gdLst>
              <a:gd name="connsiteX0" fmla="*/ 0 w 9438968"/>
              <a:gd name="connsiteY0" fmla="*/ 4719484 h 9438968"/>
              <a:gd name="connsiteX1" fmla="*/ 4719484 w 9438968"/>
              <a:gd name="connsiteY1" fmla="*/ 0 h 9438968"/>
              <a:gd name="connsiteX2" fmla="*/ 9438968 w 9438968"/>
              <a:gd name="connsiteY2" fmla="*/ 4719484 h 9438968"/>
              <a:gd name="connsiteX3" fmla="*/ 4719484 w 9438968"/>
              <a:gd name="connsiteY3" fmla="*/ 9438968 h 9438968"/>
              <a:gd name="connsiteX4" fmla="*/ 0 w 9438968"/>
              <a:gd name="connsiteY4" fmla="*/ 4719484 h 9438968"/>
              <a:gd name="connsiteX0" fmla="*/ 0 w 9585446"/>
              <a:gd name="connsiteY0" fmla="*/ 4719484 h 9577068"/>
              <a:gd name="connsiteX1" fmla="*/ 4719484 w 9585446"/>
              <a:gd name="connsiteY1" fmla="*/ 0 h 9577068"/>
              <a:gd name="connsiteX2" fmla="*/ 9438968 w 9585446"/>
              <a:gd name="connsiteY2" fmla="*/ 4719484 h 9577068"/>
              <a:gd name="connsiteX3" fmla="*/ 8056858 w 9585446"/>
              <a:gd name="connsiteY3" fmla="*/ 7999220 h 9577068"/>
              <a:gd name="connsiteX4" fmla="*/ 4719484 w 9585446"/>
              <a:gd name="connsiteY4" fmla="*/ 9438968 h 9577068"/>
              <a:gd name="connsiteX5" fmla="*/ 0 w 9585446"/>
              <a:gd name="connsiteY5" fmla="*/ 4719484 h 9577068"/>
              <a:gd name="connsiteX0" fmla="*/ 0 w 9530470"/>
              <a:gd name="connsiteY0" fmla="*/ 4719484 h 9554513"/>
              <a:gd name="connsiteX1" fmla="*/ 4719484 w 9530470"/>
              <a:gd name="connsiteY1" fmla="*/ 0 h 9554513"/>
              <a:gd name="connsiteX2" fmla="*/ 9438968 w 9530470"/>
              <a:gd name="connsiteY2" fmla="*/ 4719484 h 9554513"/>
              <a:gd name="connsiteX3" fmla="*/ 7079396 w 9530470"/>
              <a:gd name="connsiteY3" fmla="*/ 7825799 h 9554513"/>
              <a:gd name="connsiteX4" fmla="*/ 4719484 w 9530470"/>
              <a:gd name="connsiteY4" fmla="*/ 9438968 h 9554513"/>
              <a:gd name="connsiteX5" fmla="*/ 0 w 9530470"/>
              <a:gd name="connsiteY5" fmla="*/ 4719484 h 9554513"/>
              <a:gd name="connsiteX0" fmla="*/ 0 w 9603762"/>
              <a:gd name="connsiteY0" fmla="*/ 4719484 h 9554513"/>
              <a:gd name="connsiteX1" fmla="*/ 4719484 w 9603762"/>
              <a:gd name="connsiteY1" fmla="*/ 0 h 9554513"/>
              <a:gd name="connsiteX2" fmla="*/ 9438968 w 9603762"/>
              <a:gd name="connsiteY2" fmla="*/ 4719484 h 9554513"/>
              <a:gd name="connsiteX3" fmla="*/ 7079396 w 9603762"/>
              <a:gd name="connsiteY3" fmla="*/ 7825799 h 9554513"/>
              <a:gd name="connsiteX4" fmla="*/ 4719484 w 9603762"/>
              <a:gd name="connsiteY4" fmla="*/ 9438968 h 9554513"/>
              <a:gd name="connsiteX5" fmla="*/ 0 w 9603762"/>
              <a:gd name="connsiteY5" fmla="*/ 4719484 h 9554513"/>
              <a:gd name="connsiteX0" fmla="*/ 0 w 9603762"/>
              <a:gd name="connsiteY0" fmla="*/ 4719484 h 9529925"/>
              <a:gd name="connsiteX1" fmla="*/ 4719484 w 9603762"/>
              <a:gd name="connsiteY1" fmla="*/ 0 h 9529925"/>
              <a:gd name="connsiteX2" fmla="*/ 9438968 w 9603762"/>
              <a:gd name="connsiteY2" fmla="*/ 4719484 h 9529925"/>
              <a:gd name="connsiteX3" fmla="*/ 7079396 w 9603762"/>
              <a:gd name="connsiteY3" fmla="*/ 7825799 h 9529925"/>
              <a:gd name="connsiteX4" fmla="*/ 4719484 w 9603762"/>
              <a:gd name="connsiteY4" fmla="*/ 9438968 h 9529925"/>
              <a:gd name="connsiteX5" fmla="*/ 0 w 9603762"/>
              <a:gd name="connsiteY5" fmla="*/ 4719484 h 9529925"/>
              <a:gd name="connsiteX0" fmla="*/ 0 w 9603762"/>
              <a:gd name="connsiteY0" fmla="*/ 4719484 h 9468624"/>
              <a:gd name="connsiteX1" fmla="*/ 4719484 w 9603762"/>
              <a:gd name="connsiteY1" fmla="*/ 0 h 9468624"/>
              <a:gd name="connsiteX2" fmla="*/ 9438968 w 9603762"/>
              <a:gd name="connsiteY2" fmla="*/ 4719484 h 9468624"/>
              <a:gd name="connsiteX3" fmla="*/ 7079396 w 9603762"/>
              <a:gd name="connsiteY3" fmla="*/ 7825799 h 9468624"/>
              <a:gd name="connsiteX4" fmla="*/ 4719484 w 9603762"/>
              <a:gd name="connsiteY4" fmla="*/ 9438968 h 9468624"/>
              <a:gd name="connsiteX5" fmla="*/ 0 w 9603762"/>
              <a:gd name="connsiteY5" fmla="*/ 4719484 h 9468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03762" h="9468624">
                <a:moveTo>
                  <a:pt x="0" y="4719484"/>
                </a:moveTo>
                <a:cubicBezTo>
                  <a:pt x="0" y="2112985"/>
                  <a:pt x="2112985" y="0"/>
                  <a:pt x="4719484" y="0"/>
                </a:cubicBezTo>
                <a:cubicBezTo>
                  <a:pt x="7325983" y="0"/>
                  <a:pt x="8882739" y="3386281"/>
                  <a:pt x="9438968" y="4719484"/>
                </a:cubicBezTo>
                <a:cubicBezTo>
                  <a:pt x="9995197" y="6052687"/>
                  <a:pt x="9127219" y="7354529"/>
                  <a:pt x="7079396" y="7825799"/>
                </a:cubicBezTo>
                <a:cubicBezTo>
                  <a:pt x="5867146" y="8107884"/>
                  <a:pt x="5552541" y="9704438"/>
                  <a:pt x="4719484" y="9438968"/>
                </a:cubicBezTo>
                <a:cubicBezTo>
                  <a:pt x="3886427" y="9173498"/>
                  <a:pt x="0" y="7325983"/>
                  <a:pt x="0" y="4719484"/>
                </a:cubicBez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8FA8302-0C43-4203-A8D1-67BD8D58ADF9}"/>
              </a:ext>
            </a:extLst>
          </p:cNvPr>
          <p:cNvSpPr/>
          <p:nvPr/>
        </p:nvSpPr>
        <p:spPr>
          <a:xfrm>
            <a:off x="5196114" y="3203534"/>
            <a:ext cx="6322786" cy="2921042"/>
          </a:xfrm>
          <a:prstGeom prst="rect">
            <a:avLst/>
          </a:prstGeom>
          <a:noFill/>
          <a:ln>
            <a:solidFill>
              <a:srgbClr val="1EB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1085CB-EE46-4EB4-9872-815FB3548F67}"/>
              </a:ext>
            </a:extLst>
          </p:cNvPr>
          <p:cNvSpPr txBox="1"/>
          <p:nvPr/>
        </p:nvSpPr>
        <p:spPr>
          <a:xfrm>
            <a:off x="907726" y="914072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DFA0DA1-3A65-4393-BC4B-F240B853768A}"/>
              </a:ext>
            </a:extLst>
          </p:cNvPr>
          <p:cNvSpPr txBox="1"/>
          <p:nvPr/>
        </p:nvSpPr>
        <p:spPr>
          <a:xfrm>
            <a:off x="907726" y="1613220"/>
            <a:ext cx="10871200" cy="129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magna sed pulvinar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ultricies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purus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lectus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malesuada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libero,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commodo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magna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eros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quis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117DE74-80D7-4DDD-B901-ECDF08DF2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589" y="3203533"/>
            <a:ext cx="4410216" cy="293056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C84B257-7280-4EAA-804F-043FB9B99255}"/>
              </a:ext>
            </a:extLst>
          </p:cNvPr>
          <p:cNvSpPr/>
          <p:nvPr/>
        </p:nvSpPr>
        <p:spPr>
          <a:xfrm flipV="1">
            <a:off x="1010589" y="3203533"/>
            <a:ext cx="4410216" cy="2930567"/>
          </a:xfrm>
          <a:prstGeom prst="rect">
            <a:avLst/>
          </a:prstGeom>
          <a:gradFill flip="none" rotWithShape="1">
            <a:gsLst>
              <a:gs pos="0">
                <a:srgbClr val="1EBCAD">
                  <a:alpha val="80000"/>
                </a:srgbClr>
              </a:gs>
              <a:gs pos="100000">
                <a:srgbClr val="1EBCAD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3155EBD-D946-4480-B65C-510143483255}"/>
              </a:ext>
            </a:extLst>
          </p:cNvPr>
          <p:cNvSpPr txBox="1"/>
          <p:nvPr/>
        </p:nvSpPr>
        <p:spPr>
          <a:xfrm>
            <a:off x="5909389" y="3661119"/>
            <a:ext cx="5121995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1EBCAD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F4CB5FA-B7BE-487A-80D3-727C8DF66DBB}"/>
              </a:ext>
            </a:extLst>
          </p:cNvPr>
          <p:cNvSpPr txBox="1"/>
          <p:nvPr/>
        </p:nvSpPr>
        <p:spPr>
          <a:xfrm>
            <a:off x="5909389" y="4433255"/>
            <a:ext cx="5121995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1EBCAD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C7951A4-32AB-49DC-B828-8F8DF7A37264}"/>
              </a:ext>
            </a:extLst>
          </p:cNvPr>
          <p:cNvSpPr txBox="1"/>
          <p:nvPr/>
        </p:nvSpPr>
        <p:spPr>
          <a:xfrm>
            <a:off x="5909389" y="5205391"/>
            <a:ext cx="5121995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1EBCAD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C0C81C1C-C57C-46CF-9899-0DD3C7B6833B}"/>
              </a:ext>
            </a:extLst>
          </p:cNvPr>
          <p:cNvCxnSpPr>
            <a:cxnSpLocks/>
          </p:cNvCxnSpPr>
          <p:nvPr/>
        </p:nvCxnSpPr>
        <p:spPr>
          <a:xfrm>
            <a:off x="0" y="1298792"/>
            <a:ext cx="721549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12898BE-2375-4C87-929A-5ADA7F2478EB}"/>
              </a:ext>
            </a:extLst>
          </p:cNvPr>
          <p:cNvGrpSpPr/>
          <p:nvPr/>
        </p:nvGrpSpPr>
        <p:grpSpPr>
          <a:xfrm>
            <a:off x="3929164" y="5487955"/>
            <a:ext cx="1620863" cy="369332"/>
            <a:chOff x="3929164" y="5487955"/>
            <a:chExt cx="1620863" cy="36933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E6CE94F-8D69-4927-B86A-EC1E96009A89}"/>
                </a:ext>
              </a:extLst>
            </p:cNvPr>
            <p:cNvSpPr/>
            <p:nvPr/>
          </p:nvSpPr>
          <p:spPr>
            <a:xfrm>
              <a:off x="3929164" y="5487955"/>
              <a:ext cx="1266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yriad Pro" panose="020B0503030403020204" pitchFamily="34" charset="0"/>
                  <a:ea typeface="微软雅黑 Light" panose="020B0502040204020203" pitchFamily="34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4102FE87-9ECD-4631-926B-F0F2EFC90D2F}"/>
                </a:ext>
              </a:extLst>
            </p:cNvPr>
            <p:cNvCxnSpPr>
              <a:cxnSpLocks/>
            </p:cNvCxnSpPr>
            <p:nvPr/>
          </p:nvCxnSpPr>
          <p:spPr>
            <a:xfrm>
              <a:off x="5236655" y="5672621"/>
              <a:ext cx="3133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圆: 空心 18">
            <a:extLst>
              <a:ext uri="{FF2B5EF4-FFF2-40B4-BE49-F238E27FC236}">
                <a16:creationId xmlns:a16="http://schemas.microsoft.com/office/drawing/2014/main" xmlns="" id="{02C9B353-9B44-4ACF-9E05-951CE4082AF4}"/>
              </a:ext>
            </a:extLst>
          </p:cNvPr>
          <p:cNvSpPr/>
          <p:nvPr/>
        </p:nvSpPr>
        <p:spPr>
          <a:xfrm>
            <a:off x="9442536" y="2119093"/>
            <a:ext cx="5869207" cy="5869207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18540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5" grpId="0"/>
      <p:bldP spid="6" grpId="0"/>
      <p:bldP spid="9" grpId="0" animBg="1"/>
      <p:bldP spid="12" grpId="0"/>
      <p:bldP spid="13" grpId="0"/>
      <p:bldP spid="14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60F537-F34B-4F04-AE1D-63B4AF7E63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7E64874-0955-4375-88DD-798DF78D8D5F}"/>
              </a:ext>
            </a:extLst>
          </p:cNvPr>
          <p:cNvSpPr/>
          <p:nvPr/>
        </p:nvSpPr>
        <p:spPr>
          <a:xfrm flipH="1">
            <a:off x="4839961" y="-450850"/>
            <a:ext cx="7140674" cy="6858000"/>
          </a:xfrm>
          <a:custGeom>
            <a:avLst/>
            <a:gdLst>
              <a:gd name="connsiteX0" fmla="*/ 35024 w 7140674"/>
              <a:gd name="connsiteY0" fmla="*/ 0 h 6858000"/>
              <a:gd name="connsiteX1" fmla="*/ 5426174 w 7140674"/>
              <a:gd name="connsiteY1" fmla="*/ 0 h 6858000"/>
              <a:gd name="connsiteX2" fmla="*/ 7140674 w 7140674"/>
              <a:gd name="connsiteY2" fmla="*/ 6858000 h 6858000"/>
              <a:gd name="connsiteX3" fmla="*/ 0 w 7140674"/>
              <a:gd name="connsiteY3" fmla="*/ 6858000 h 6858000"/>
              <a:gd name="connsiteX4" fmla="*/ 0 w 7140674"/>
              <a:gd name="connsiteY4" fmla="*/ 1400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0674" h="6858000">
                <a:moveTo>
                  <a:pt x="35024" y="0"/>
                </a:moveTo>
                <a:lnTo>
                  <a:pt x="5426174" y="0"/>
                </a:lnTo>
                <a:lnTo>
                  <a:pt x="7140674" y="6858000"/>
                </a:lnTo>
                <a:lnTo>
                  <a:pt x="0" y="6858000"/>
                </a:lnTo>
                <a:lnTo>
                  <a:pt x="0" y="140096"/>
                </a:lnTo>
                <a:close/>
              </a:path>
            </a:pathLst>
          </a:custGeom>
          <a:noFill/>
          <a:ln>
            <a:solidFill>
              <a:srgbClr val="1EB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7477888-CD09-45D4-BA2A-69C7FCD0E2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51326" y="0"/>
            <a:ext cx="7140674" cy="6858000"/>
          </a:xfrm>
          <a:custGeom>
            <a:avLst/>
            <a:gdLst>
              <a:gd name="connsiteX0" fmla="*/ 35024 w 7140674"/>
              <a:gd name="connsiteY0" fmla="*/ 0 h 6858000"/>
              <a:gd name="connsiteX1" fmla="*/ 5426174 w 7140674"/>
              <a:gd name="connsiteY1" fmla="*/ 0 h 6858000"/>
              <a:gd name="connsiteX2" fmla="*/ 7140674 w 7140674"/>
              <a:gd name="connsiteY2" fmla="*/ 6858000 h 6858000"/>
              <a:gd name="connsiteX3" fmla="*/ 0 w 7140674"/>
              <a:gd name="connsiteY3" fmla="*/ 6858000 h 6858000"/>
              <a:gd name="connsiteX4" fmla="*/ 0 w 7140674"/>
              <a:gd name="connsiteY4" fmla="*/ 1400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0674" h="6858000">
                <a:moveTo>
                  <a:pt x="35024" y="0"/>
                </a:moveTo>
                <a:lnTo>
                  <a:pt x="5426174" y="0"/>
                </a:lnTo>
                <a:lnTo>
                  <a:pt x="7140674" y="6858000"/>
                </a:lnTo>
                <a:lnTo>
                  <a:pt x="0" y="6858000"/>
                </a:lnTo>
                <a:lnTo>
                  <a:pt x="0" y="140096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83D0C0D-5AC1-4359-9A30-79C763E8D02E}"/>
              </a:ext>
            </a:extLst>
          </p:cNvPr>
          <p:cNvSpPr txBox="1"/>
          <p:nvPr/>
        </p:nvSpPr>
        <p:spPr>
          <a:xfrm>
            <a:off x="660400" y="1842818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DF2BA4-5E4A-4952-A226-1D4C78780228}"/>
              </a:ext>
            </a:extLst>
          </p:cNvPr>
          <p:cNvSpPr txBox="1"/>
          <p:nvPr/>
        </p:nvSpPr>
        <p:spPr>
          <a:xfrm>
            <a:off x="660400" y="2706852"/>
            <a:ext cx="4390926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E871977-CCBE-466C-BF70-27CDCFABB205}"/>
              </a:ext>
            </a:extLst>
          </p:cNvPr>
          <p:cNvGrpSpPr/>
          <p:nvPr/>
        </p:nvGrpSpPr>
        <p:grpSpPr>
          <a:xfrm>
            <a:off x="660400" y="1130300"/>
            <a:ext cx="1625600" cy="446252"/>
            <a:chOff x="660400" y="1130300"/>
            <a:chExt cx="1625600" cy="44625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A29C6514-15A1-40DE-8256-CD2842B129EB}"/>
                </a:ext>
              </a:extLst>
            </p:cNvPr>
            <p:cNvSpPr/>
            <p:nvPr/>
          </p:nvSpPr>
          <p:spPr>
            <a:xfrm>
              <a:off x="660400" y="1130300"/>
              <a:ext cx="1625600" cy="446252"/>
            </a:xfrm>
            <a:prstGeom prst="rect">
              <a:avLst/>
            </a:prstGeom>
            <a:solidFill>
              <a:srgbClr val="1EB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9AD62CA-4CEE-4CA3-9EC8-1CDDDEC028B0}"/>
                </a:ext>
              </a:extLst>
            </p:cNvPr>
            <p:cNvSpPr/>
            <p:nvPr/>
          </p:nvSpPr>
          <p:spPr>
            <a:xfrm>
              <a:off x="1015999" y="1168760"/>
              <a:ext cx="91440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Myriad Pro" panose="020B0503030403020204" pitchFamily="34" charset="0"/>
                  <a:ea typeface="微软雅黑 Light" panose="020B0502040204020203" pitchFamily="34" charset="-122"/>
                </a:rPr>
                <a:t>CEO</a:t>
              </a:r>
              <a:endParaRPr lang="zh-CN" altLang="en-US" dirty="0">
                <a:solidFill>
                  <a:schemeClr val="bg1"/>
                </a:solidFill>
                <a:latin typeface="Myriad Pro" panose="020B0503030403020204" pitchFamily="34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CD6085A-24A1-4BD4-8172-26886C16E8B8}"/>
              </a:ext>
            </a:extLst>
          </p:cNvPr>
          <p:cNvSpPr txBox="1"/>
          <p:nvPr/>
        </p:nvSpPr>
        <p:spPr>
          <a:xfrm>
            <a:off x="660400" y="4244944"/>
            <a:ext cx="4390926" cy="129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1" name="圆: 空心 20">
            <a:extLst>
              <a:ext uri="{FF2B5EF4-FFF2-40B4-BE49-F238E27FC236}">
                <a16:creationId xmlns:a16="http://schemas.microsoft.com/office/drawing/2014/main" xmlns="" id="{4ADD9677-F57F-4E1E-A536-F5B45682712A}"/>
              </a:ext>
            </a:extLst>
          </p:cNvPr>
          <p:cNvSpPr/>
          <p:nvPr/>
        </p:nvSpPr>
        <p:spPr>
          <a:xfrm>
            <a:off x="-2723239" y="2119093"/>
            <a:ext cx="5869207" cy="5869207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B1C4B50-FACF-4568-9FCF-038314326BBC}"/>
              </a:ext>
            </a:extLst>
          </p:cNvPr>
          <p:cNvCxnSpPr>
            <a:cxnSpLocks/>
          </p:cNvCxnSpPr>
          <p:nvPr/>
        </p:nvCxnSpPr>
        <p:spPr>
          <a:xfrm>
            <a:off x="4690551" y="2227538"/>
            <a:ext cx="721549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6856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F0245F1-ADC5-4081-8BD6-4A62BFBCC666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A63B6B9-94A9-46C5-98D9-7A6AB4B85D81}"/>
              </a:ext>
            </a:extLst>
          </p:cNvPr>
          <p:cNvSpPr/>
          <p:nvPr/>
        </p:nvSpPr>
        <p:spPr>
          <a:xfrm>
            <a:off x="4743450" y="2069517"/>
            <a:ext cx="6837136" cy="1043235"/>
          </a:xfrm>
          <a:prstGeom prst="rect">
            <a:avLst/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2">
            <a:extLst>
              <a:ext uri="{FF2B5EF4-FFF2-40B4-BE49-F238E27FC236}">
                <a16:creationId xmlns:a16="http://schemas.microsoft.com/office/drawing/2014/main" xmlns="" id="{3CE8A388-6AB8-4CBE-877B-C6CCB3A2E845}"/>
              </a:ext>
            </a:extLst>
          </p:cNvPr>
          <p:cNvSpPr/>
          <p:nvPr/>
        </p:nvSpPr>
        <p:spPr>
          <a:xfrm flipH="1">
            <a:off x="-4801880" y="-1368272"/>
            <a:ext cx="9296186" cy="8428373"/>
          </a:xfrm>
          <a:custGeom>
            <a:avLst/>
            <a:gdLst>
              <a:gd name="connsiteX0" fmla="*/ 0 w 9438968"/>
              <a:gd name="connsiteY0" fmla="*/ 4719484 h 9438968"/>
              <a:gd name="connsiteX1" fmla="*/ 4719484 w 9438968"/>
              <a:gd name="connsiteY1" fmla="*/ 0 h 9438968"/>
              <a:gd name="connsiteX2" fmla="*/ 9438968 w 9438968"/>
              <a:gd name="connsiteY2" fmla="*/ 4719484 h 9438968"/>
              <a:gd name="connsiteX3" fmla="*/ 4719484 w 9438968"/>
              <a:gd name="connsiteY3" fmla="*/ 9438968 h 9438968"/>
              <a:gd name="connsiteX4" fmla="*/ 0 w 9438968"/>
              <a:gd name="connsiteY4" fmla="*/ 4719484 h 9438968"/>
              <a:gd name="connsiteX0" fmla="*/ 0 w 9585446"/>
              <a:gd name="connsiteY0" fmla="*/ 4719484 h 9577068"/>
              <a:gd name="connsiteX1" fmla="*/ 4719484 w 9585446"/>
              <a:gd name="connsiteY1" fmla="*/ 0 h 9577068"/>
              <a:gd name="connsiteX2" fmla="*/ 9438968 w 9585446"/>
              <a:gd name="connsiteY2" fmla="*/ 4719484 h 9577068"/>
              <a:gd name="connsiteX3" fmla="*/ 8056858 w 9585446"/>
              <a:gd name="connsiteY3" fmla="*/ 7999220 h 9577068"/>
              <a:gd name="connsiteX4" fmla="*/ 4719484 w 9585446"/>
              <a:gd name="connsiteY4" fmla="*/ 9438968 h 9577068"/>
              <a:gd name="connsiteX5" fmla="*/ 0 w 9585446"/>
              <a:gd name="connsiteY5" fmla="*/ 4719484 h 9577068"/>
              <a:gd name="connsiteX0" fmla="*/ 0 w 9530470"/>
              <a:gd name="connsiteY0" fmla="*/ 4719484 h 9554513"/>
              <a:gd name="connsiteX1" fmla="*/ 4719484 w 9530470"/>
              <a:gd name="connsiteY1" fmla="*/ 0 h 9554513"/>
              <a:gd name="connsiteX2" fmla="*/ 9438968 w 9530470"/>
              <a:gd name="connsiteY2" fmla="*/ 4719484 h 9554513"/>
              <a:gd name="connsiteX3" fmla="*/ 7079396 w 9530470"/>
              <a:gd name="connsiteY3" fmla="*/ 7825799 h 9554513"/>
              <a:gd name="connsiteX4" fmla="*/ 4719484 w 9530470"/>
              <a:gd name="connsiteY4" fmla="*/ 9438968 h 9554513"/>
              <a:gd name="connsiteX5" fmla="*/ 0 w 9530470"/>
              <a:gd name="connsiteY5" fmla="*/ 4719484 h 9554513"/>
              <a:gd name="connsiteX0" fmla="*/ 0 w 9603762"/>
              <a:gd name="connsiteY0" fmla="*/ 4719484 h 9554513"/>
              <a:gd name="connsiteX1" fmla="*/ 4719484 w 9603762"/>
              <a:gd name="connsiteY1" fmla="*/ 0 h 9554513"/>
              <a:gd name="connsiteX2" fmla="*/ 9438968 w 9603762"/>
              <a:gd name="connsiteY2" fmla="*/ 4719484 h 9554513"/>
              <a:gd name="connsiteX3" fmla="*/ 7079396 w 9603762"/>
              <a:gd name="connsiteY3" fmla="*/ 7825799 h 9554513"/>
              <a:gd name="connsiteX4" fmla="*/ 4719484 w 9603762"/>
              <a:gd name="connsiteY4" fmla="*/ 9438968 h 9554513"/>
              <a:gd name="connsiteX5" fmla="*/ 0 w 9603762"/>
              <a:gd name="connsiteY5" fmla="*/ 4719484 h 9554513"/>
              <a:gd name="connsiteX0" fmla="*/ 0 w 9603762"/>
              <a:gd name="connsiteY0" fmla="*/ 4719484 h 9529925"/>
              <a:gd name="connsiteX1" fmla="*/ 4719484 w 9603762"/>
              <a:gd name="connsiteY1" fmla="*/ 0 h 9529925"/>
              <a:gd name="connsiteX2" fmla="*/ 9438968 w 9603762"/>
              <a:gd name="connsiteY2" fmla="*/ 4719484 h 9529925"/>
              <a:gd name="connsiteX3" fmla="*/ 7079396 w 9603762"/>
              <a:gd name="connsiteY3" fmla="*/ 7825799 h 9529925"/>
              <a:gd name="connsiteX4" fmla="*/ 4719484 w 9603762"/>
              <a:gd name="connsiteY4" fmla="*/ 9438968 h 9529925"/>
              <a:gd name="connsiteX5" fmla="*/ 0 w 9603762"/>
              <a:gd name="connsiteY5" fmla="*/ 4719484 h 9529925"/>
              <a:gd name="connsiteX0" fmla="*/ 0 w 9603762"/>
              <a:gd name="connsiteY0" fmla="*/ 4719484 h 9468624"/>
              <a:gd name="connsiteX1" fmla="*/ 4719484 w 9603762"/>
              <a:gd name="connsiteY1" fmla="*/ 0 h 9468624"/>
              <a:gd name="connsiteX2" fmla="*/ 9438968 w 9603762"/>
              <a:gd name="connsiteY2" fmla="*/ 4719484 h 9468624"/>
              <a:gd name="connsiteX3" fmla="*/ 7079396 w 9603762"/>
              <a:gd name="connsiteY3" fmla="*/ 7825799 h 9468624"/>
              <a:gd name="connsiteX4" fmla="*/ 4719484 w 9603762"/>
              <a:gd name="connsiteY4" fmla="*/ 9438968 h 9468624"/>
              <a:gd name="connsiteX5" fmla="*/ 0 w 9603762"/>
              <a:gd name="connsiteY5" fmla="*/ 4719484 h 9468624"/>
              <a:gd name="connsiteX0" fmla="*/ 201581 w 9805343"/>
              <a:gd name="connsiteY0" fmla="*/ 4818395 h 9567535"/>
              <a:gd name="connsiteX1" fmla="*/ 1269662 w 9805343"/>
              <a:gd name="connsiteY1" fmla="*/ 1861423 h 9567535"/>
              <a:gd name="connsiteX2" fmla="*/ 4921065 w 9805343"/>
              <a:gd name="connsiteY2" fmla="*/ 98911 h 9567535"/>
              <a:gd name="connsiteX3" fmla="*/ 9640549 w 9805343"/>
              <a:gd name="connsiteY3" fmla="*/ 4818395 h 9567535"/>
              <a:gd name="connsiteX4" fmla="*/ 7280977 w 9805343"/>
              <a:gd name="connsiteY4" fmla="*/ 7924710 h 9567535"/>
              <a:gd name="connsiteX5" fmla="*/ 4921065 w 9805343"/>
              <a:gd name="connsiteY5" fmla="*/ 9537879 h 9567535"/>
              <a:gd name="connsiteX6" fmla="*/ 201581 w 9805343"/>
              <a:gd name="connsiteY6" fmla="*/ 4818395 h 9567535"/>
              <a:gd name="connsiteX0" fmla="*/ 28387 w 9632149"/>
              <a:gd name="connsiteY0" fmla="*/ 4782443 h 9531583"/>
              <a:gd name="connsiteX1" fmla="*/ 2868118 w 9632149"/>
              <a:gd name="connsiteY1" fmla="*/ 2244571 h 9531583"/>
              <a:gd name="connsiteX2" fmla="*/ 4747871 w 9632149"/>
              <a:gd name="connsiteY2" fmla="*/ 62959 h 9531583"/>
              <a:gd name="connsiteX3" fmla="*/ 9467355 w 9632149"/>
              <a:gd name="connsiteY3" fmla="*/ 4782443 h 9531583"/>
              <a:gd name="connsiteX4" fmla="*/ 7107783 w 9632149"/>
              <a:gd name="connsiteY4" fmla="*/ 7888758 h 9531583"/>
              <a:gd name="connsiteX5" fmla="*/ 4747871 w 9632149"/>
              <a:gd name="connsiteY5" fmla="*/ 9501927 h 9531583"/>
              <a:gd name="connsiteX6" fmla="*/ 28387 w 9632149"/>
              <a:gd name="connsiteY6" fmla="*/ 4782443 h 9531583"/>
              <a:gd name="connsiteX0" fmla="*/ 40388 w 9644150"/>
              <a:gd name="connsiteY0" fmla="*/ 4782443 h 8485313"/>
              <a:gd name="connsiteX1" fmla="*/ 2880119 w 9644150"/>
              <a:gd name="connsiteY1" fmla="*/ 2244571 h 8485313"/>
              <a:gd name="connsiteX2" fmla="*/ 4759872 w 9644150"/>
              <a:gd name="connsiteY2" fmla="*/ 62959 h 8485313"/>
              <a:gd name="connsiteX3" fmla="*/ 9479356 w 9644150"/>
              <a:gd name="connsiteY3" fmla="*/ 4782443 h 8485313"/>
              <a:gd name="connsiteX4" fmla="*/ 7119784 w 9644150"/>
              <a:gd name="connsiteY4" fmla="*/ 7888758 h 8485313"/>
              <a:gd name="connsiteX5" fmla="*/ 5172826 w 9644150"/>
              <a:gd name="connsiteY5" fmla="*/ 8410547 h 8485313"/>
              <a:gd name="connsiteX6" fmla="*/ 40388 w 9644150"/>
              <a:gd name="connsiteY6" fmla="*/ 4782443 h 8485313"/>
              <a:gd name="connsiteX0" fmla="*/ 46385 w 9296186"/>
              <a:gd name="connsiteY0" fmla="*/ 7289669 h 8428373"/>
              <a:gd name="connsiteX1" fmla="*/ 2532155 w 9296186"/>
              <a:gd name="connsiteY1" fmla="*/ 2244571 h 8428373"/>
              <a:gd name="connsiteX2" fmla="*/ 4411908 w 9296186"/>
              <a:gd name="connsiteY2" fmla="*/ 62959 h 8428373"/>
              <a:gd name="connsiteX3" fmla="*/ 9131392 w 9296186"/>
              <a:gd name="connsiteY3" fmla="*/ 4782443 h 8428373"/>
              <a:gd name="connsiteX4" fmla="*/ 6771820 w 9296186"/>
              <a:gd name="connsiteY4" fmla="*/ 7888758 h 8428373"/>
              <a:gd name="connsiteX5" fmla="*/ 4824862 w 9296186"/>
              <a:gd name="connsiteY5" fmla="*/ 8410547 h 8428373"/>
              <a:gd name="connsiteX6" fmla="*/ 46385 w 9296186"/>
              <a:gd name="connsiteY6" fmla="*/ 7289669 h 842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96186" h="8428373">
                <a:moveTo>
                  <a:pt x="46385" y="7289669"/>
                </a:moveTo>
                <a:cubicBezTo>
                  <a:pt x="-335733" y="6262006"/>
                  <a:pt x="1745574" y="3031152"/>
                  <a:pt x="2532155" y="2244571"/>
                </a:cubicBezTo>
                <a:cubicBezTo>
                  <a:pt x="3318736" y="1457990"/>
                  <a:pt x="3312035" y="-360020"/>
                  <a:pt x="4411908" y="62959"/>
                </a:cubicBezTo>
                <a:cubicBezTo>
                  <a:pt x="5511781" y="485938"/>
                  <a:pt x="8575163" y="3449240"/>
                  <a:pt x="9131392" y="4782443"/>
                </a:cubicBezTo>
                <a:cubicBezTo>
                  <a:pt x="9687621" y="6115646"/>
                  <a:pt x="8819643" y="7417488"/>
                  <a:pt x="6771820" y="7888758"/>
                </a:cubicBezTo>
                <a:cubicBezTo>
                  <a:pt x="5559570" y="8170843"/>
                  <a:pt x="5945768" y="8510395"/>
                  <a:pt x="4824862" y="8410547"/>
                </a:cubicBezTo>
                <a:cubicBezTo>
                  <a:pt x="3703956" y="8310699"/>
                  <a:pt x="428503" y="8317332"/>
                  <a:pt x="46385" y="7289669"/>
                </a:cubicBez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9D995B6-3EA5-443B-85D9-5EAEF90916CB}"/>
              </a:ext>
            </a:extLst>
          </p:cNvPr>
          <p:cNvSpPr/>
          <p:nvPr/>
        </p:nvSpPr>
        <p:spPr>
          <a:xfrm>
            <a:off x="666750" y="0"/>
            <a:ext cx="3409950" cy="5981700"/>
          </a:xfrm>
          <a:prstGeom prst="rect">
            <a:avLst/>
          </a:prstGeom>
          <a:solidFill>
            <a:srgbClr val="1EBCAD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02E8E54-E562-4AD3-9D5A-B53B754D6902}"/>
              </a:ext>
            </a:extLst>
          </p:cNvPr>
          <p:cNvSpPr txBox="1"/>
          <p:nvPr/>
        </p:nvSpPr>
        <p:spPr>
          <a:xfrm>
            <a:off x="2326728" y="643979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latin typeface="微软雅黑 Light" panose="020B0502040204020203" pitchFamily="34" charset="-122"/>
              </a:rPr>
              <a:t>TEXT</a:t>
            </a:r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2AA2D1-4AE3-43B2-AF99-8D6AFF21D5B1}"/>
              </a:ext>
            </a:extLst>
          </p:cNvPr>
          <p:cNvCxnSpPr>
            <a:cxnSpLocks/>
          </p:cNvCxnSpPr>
          <p:nvPr/>
        </p:nvCxnSpPr>
        <p:spPr>
          <a:xfrm>
            <a:off x="6400800" y="1028699"/>
            <a:ext cx="721549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DAFEC19-0EF5-4857-BF4E-DC5889BFFB25}"/>
              </a:ext>
            </a:extLst>
          </p:cNvPr>
          <p:cNvSpPr txBox="1"/>
          <p:nvPr/>
        </p:nvSpPr>
        <p:spPr>
          <a:xfrm>
            <a:off x="995039" y="2135393"/>
            <a:ext cx="2753373" cy="2123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chemeClr val="bg1">
                  <a:alpha val="70000"/>
                </a:scheme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E726D9B-5CB4-467F-A968-774B7CEA8938}"/>
              </a:ext>
            </a:extLst>
          </p:cNvPr>
          <p:cNvSpPr/>
          <p:nvPr/>
        </p:nvSpPr>
        <p:spPr>
          <a:xfrm>
            <a:off x="660400" y="5455920"/>
            <a:ext cx="3409950" cy="62011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xmlns="" id="{5EB1F7A4-285B-4ADE-94B3-58E24C88ED10}"/>
              </a:ext>
            </a:extLst>
          </p:cNvPr>
          <p:cNvSpPr/>
          <p:nvPr/>
        </p:nvSpPr>
        <p:spPr>
          <a:xfrm>
            <a:off x="8584296" y="-4245468"/>
            <a:ext cx="5869207" cy="5869207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A87EB250-AD35-4E47-848D-CB890868AEEA}"/>
              </a:ext>
            </a:extLst>
          </p:cNvPr>
          <p:cNvSpPr/>
          <p:nvPr/>
        </p:nvSpPr>
        <p:spPr>
          <a:xfrm>
            <a:off x="6645861" y="5813309"/>
            <a:ext cx="7582154" cy="1678872"/>
          </a:xfrm>
          <a:custGeom>
            <a:avLst/>
            <a:gdLst>
              <a:gd name="connsiteX0" fmla="*/ 0 w 6990735"/>
              <a:gd name="connsiteY0" fmla="*/ 1504335 h 1563329"/>
              <a:gd name="connsiteX1" fmla="*/ 2153264 w 6990735"/>
              <a:gd name="connsiteY1" fmla="*/ 619432 h 1563329"/>
              <a:gd name="connsiteX2" fmla="*/ 3805084 w 6990735"/>
              <a:gd name="connsiteY2" fmla="*/ 707922 h 1563329"/>
              <a:gd name="connsiteX3" fmla="*/ 6017342 w 6990735"/>
              <a:gd name="connsiteY3" fmla="*/ 0 h 1563329"/>
              <a:gd name="connsiteX4" fmla="*/ 6990735 w 6990735"/>
              <a:gd name="connsiteY4" fmla="*/ 1563329 h 1563329"/>
              <a:gd name="connsiteX5" fmla="*/ 0 w 6990735"/>
              <a:gd name="connsiteY5" fmla="*/ 1504335 h 1563329"/>
              <a:gd name="connsiteX0" fmla="*/ 167895 w 7158630"/>
              <a:gd name="connsiteY0" fmla="*/ 1504335 h 1563329"/>
              <a:gd name="connsiteX1" fmla="*/ 2321159 w 7158630"/>
              <a:gd name="connsiteY1" fmla="*/ 619432 h 1563329"/>
              <a:gd name="connsiteX2" fmla="*/ 3972979 w 7158630"/>
              <a:gd name="connsiteY2" fmla="*/ 707922 h 1563329"/>
              <a:gd name="connsiteX3" fmla="*/ 6185237 w 7158630"/>
              <a:gd name="connsiteY3" fmla="*/ 0 h 1563329"/>
              <a:gd name="connsiteX4" fmla="*/ 7158630 w 7158630"/>
              <a:gd name="connsiteY4" fmla="*/ 1563329 h 1563329"/>
              <a:gd name="connsiteX5" fmla="*/ 167895 w 7158630"/>
              <a:gd name="connsiteY5" fmla="*/ 1504335 h 1563329"/>
              <a:gd name="connsiteX0" fmla="*/ 167895 w 7158630"/>
              <a:gd name="connsiteY0" fmla="*/ 1504335 h 1563329"/>
              <a:gd name="connsiteX1" fmla="*/ 2321159 w 7158630"/>
              <a:gd name="connsiteY1" fmla="*/ 619432 h 1563329"/>
              <a:gd name="connsiteX2" fmla="*/ 3972979 w 7158630"/>
              <a:gd name="connsiteY2" fmla="*/ 707922 h 1563329"/>
              <a:gd name="connsiteX3" fmla="*/ 6185237 w 7158630"/>
              <a:gd name="connsiteY3" fmla="*/ 0 h 1563329"/>
              <a:gd name="connsiteX4" fmla="*/ 7158630 w 7158630"/>
              <a:gd name="connsiteY4" fmla="*/ 1563329 h 1563329"/>
              <a:gd name="connsiteX5" fmla="*/ 167895 w 7158630"/>
              <a:gd name="connsiteY5" fmla="*/ 1504335 h 1563329"/>
              <a:gd name="connsiteX0" fmla="*/ 167895 w 7534723"/>
              <a:gd name="connsiteY0" fmla="*/ 1528714 h 1587708"/>
              <a:gd name="connsiteX1" fmla="*/ 2321159 w 7534723"/>
              <a:gd name="connsiteY1" fmla="*/ 643811 h 1587708"/>
              <a:gd name="connsiteX2" fmla="*/ 3972979 w 7534723"/>
              <a:gd name="connsiteY2" fmla="*/ 732301 h 1587708"/>
              <a:gd name="connsiteX3" fmla="*/ 6185237 w 7534723"/>
              <a:gd name="connsiteY3" fmla="*/ 24379 h 1587708"/>
              <a:gd name="connsiteX4" fmla="*/ 7158630 w 7534723"/>
              <a:gd name="connsiteY4" fmla="*/ 1587708 h 1587708"/>
              <a:gd name="connsiteX5" fmla="*/ 167895 w 7534723"/>
              <a:gd name="connsiteY5" fmla="*/ 1528714 h 1587708"/>
              <a:gd name="connsiteX0" fmla="*/ 167895 w 7582154"/>
              <a:gd name="connsiteY0" fmla="*/ 1619878 h 1678872"/>
              <a:gd name="connsiteX1" fmla="*/ 2321159 w 7582154"/>
              <a:gd name="connsiteY1" fmla="*/ 734975 h 1678872"/>
              <a:gd name="connsiteX2" fmla="*/ 3972979 w 7582154"/>
              <a:gd name="connsiteY2" fmla="*/ 823465 h 1678872"/>
              <a:gd name="connsiteX3" fmla="*/ 6185237 w 7582154"/>
              <a:gd name="connsiteY3" fmla="*/ 115543 h 1678872"/>
              <a:gd name="connsiteX4" fmla="*/ 7158630 w 7582154"/>
              <a:gd name="connsiteY4" fmla="*/ 1678872 h 1678872"/>
              <a:gd name="connsiteX5" fmla="*/ 167895 w 7582154"/>
              <a:gd name="connsiteY5" fmla="*/ 1619878 h 1678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82154" h="1678872">
                <a:moveTo>
                  <a:pt x="167895" y="1619878"/>
                </a:moveTo>
                <a:cubicBezTo>
                  <a:pt x="-638350" y="1462562"/>
                  <a:pt x="1686978" y="867710"/>
                  <a:pt x="2321159" y="734975"/>
                </a:cubicBezTo>
                <a:cubicBezTo>
                  <a:pt x="2955340" y="602240"/>
                  <a:pt x="3235560" y="1059439"/>
                  <a:pt x="3972979" y="823465"/>
                </a:cubicBezTo>
                <a:cubicBezTo>
                  <a:pt x="4710398" y="587491"/>
                  <a:pt x="5172046" y="714374"/>
                  <a:pt x="6185237" y="115543"/>
                </a:cubicBezTo>
                <a:cubicBezTo>
                  <a:pt x="7198428" y="-483288"/>
                  <a:pt x="8161520" y="1428150"/>
                  <a:pt x="7158630" y="1678872"/>
                </a:cubicBezTo>
                <a:lnTo>
                  <a:pt x="167895" y="1619878"/>
                </a:lnTo>
                <a:close/>
              </a:path>
            </a:pathLst>
          </a:cu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56A460F-8157-47EE-988F-EDE9800B27B5}"/>
              </a:ext>
            </a:extLst>
          </p:cNvPr>
          <p:cNvGrpSpPr/>
          <p:nvPr/>
        </p:nvGrpSpPr>
        <p:grpSpPr>
          <a:xfrm>
            <a:off x="5238750" y="2152584"/>
            <a:ext cx="6119317" cy="877100"/>
            <a:chOff x="5238750" y="2152584"/>
            <a:chExt cx="6119317" cy="87710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8FBCE84F-6FC7-44C7-8C4F-0BBB5CA1F9EF}"/>
                </a:ext>
              </a:extLst>
            </p:cNvPr>
            <p:cNvSpPr txBox="1"/>
            <p:nvPr/>
          </p:nvSpPr>
          <p:spPr>
            <a:xfrm>
              <a:off x="5958024" y="2152584"/>
              <a:ext cx="5400043" cy="87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Myriad Pro" panose="020B0503030403020204" pitchFamily="34" charset="0"/>
                  <a:ea typeface="微软简" pitchFamily="2" charset="-122"/>
                </a:rPr>
                <a:t>Lorem ipsum dolor sit amet, consectetuer adipiscing elit. Maecenas porttitor congue massa. </a:t>
              </a:r>
              <a:r>
                <a:rPr lang="en-US" altLang="zh-CN" dirty="0" err="1">
                  <a:solidFill>
                    <a:schemeClr val="bg1"/>
                  </a:solidFill>
                  <a:latin typeface="Myriad Pro" panose="020B0503030403020204" pitchFamily="34" charset="0"/>
                  <a:ea typeface="微软简" pitchFamily="2" charset="-122"/>
                </a:rPr>
                <a:t>Fusce</a:t>
              </a:r>
              <a:r>
                <a:rPr lang="en-US" altLang="zh-CN" dirty="0">
                  <a:solidFill>
                    <a:schemeClr val="bg1"/>
                  </a:solidFill>
                  <a:latin typeface="Myriad Pro" panose="020B0503030403020204" pitchFamily="34" charset="0"/>
                  <a:ea typeface="微软简" pitchFamily="2" charset="-122"/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  <a:latin typeface="Myriad Pro" panose="020B0503030403020204" pitchFamily="34" charset="0"/>
                  <a:ea typeface="微软简" pitchFamily="2" charset="-122"/>
                </a:rPr>
                <a:t>posuere</a:t>
              </a:r>
              <a:endParaRPr lang="en-US" altLang="zh-CN" dirty="0">
                <a:solidFill>
                  <a:schemeClr val="bg1"/>
                </a:solidFill>
                <a:latin typeface="Myriad Pro" panose="020B0503030403020204" pitchFamily="34" charset="0"/>
                <a:ea typeface="微软简" pitchFamily="2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0D0E34F-5741-4A32-A013-D6411C6FB693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0" y="2591134"/>
              <a:ext cx="3980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2486BA2-7819-4EDB-B058-041F2AAE4A84}"/>
              </a:ext>
            </a:extLst>
          </p:cNvPr>
          <p:cNvGrpSpPr/>
          <p:nvPr/>
        </p:nvGrpSpPr>
        <p:grpSpPr>
          <a:xfrm>
            <a:off x="5238750" y="3576382"/>
            <a:ext cx="6119317" cy="877100"/>
            <a:chOff x="5238750" y="3576382"/>
            <a:chExt cx="6119317" cy="87710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297F5AA-84AD-4D10-8AAD-3A52B4E38FBB}"/>
                </a:ext>
              </a:extLst>
            </p:cNvPr>
            <p:cNvSpPr txBox="1"/>
            <p:nvPr/>
          </p:nvSpPr>
          <p:spPr>
            <a:xfrm>
              <a:off x="5958024" y="3576382"/>
              <a:ext cx="5400043" cy="87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Lorem ipsum dolor sit amet, consectetuer adipiscing elit. Maecenas porttitor congue massa.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Fusce</a:t>
              </a: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posuere</a:t>
              </a:r>
              <a:endPara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C07B6C68-4090-46F2-8DB2-9018F35F02A2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0" y="4014932"/>
              <a:ext cx="398020" cy="0"/>
            </a:xfrm>
            <a:prstGeom prst="line">
              <a:avLst/>
            </a:prstGeom>
            <a:ln>
              <a:solidFill>
                <a:srgbClr val="1EBC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1E24401-D4EF-4727-A7C2-D20DA2BE242F}"/>
              </a:ext>
            </a:extLst>
          </p:cNvPr>
          <p:cNvGrpSpPr/>
          <p:nvPr/>
        </p:nvGrpSpPr>
        <p:grpSpPr>
          <a:xfrm>
            <a:off x="5238750" y="5017370"/>
            <a:ext cx="6119317" cy="877100"/>
            <a:chOff x="5238750" y="5017370"/>
            <a:chExt cx="6119317" cy="87710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B85CBE00-0719-4673-AA2E-5971E9A9D264}"/>
                </a:ext>
              </a:extLst>
            </p:cNvPr>
            <p:cNvSpPr txBox="1"/>
            <p:nvPr/>
          </p:nvSpPr>
          <p:spPr>
            <a:xfrm>
              <a:off x="5958024" y="5017370"/>
              <a:ext cx="5400043" cy="87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Lorem ipsum dolor sit amet, consectetuer adipiscing elit. Maecenas porttitor congue massa.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Fusce</a:t>
              </a:r>
              <a:r>
                <a:rPr lang="en-US" altLang="zh-CN" dirty="0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 </a:t>
              </a:r>
              <a:r>
                <a:rPr lang="en-US" altLang="zh-CN" dirty="0" err="1">
                  <a:solidFill>
                    <a:schemeClr val="bg1">
                      <a:alpha val="70000"/>
                    </a:schemeClr>
                  </a:solidFill>
                  <a:latin typeface="Myriad Pro" panose="020B0503030403020204" pitchFamily="34" charset="0"/>
                  <a:ea typeface="微软简" pitchFamily="2" charset="-122"/>
                </a:rPr>
                <a:t>posuere</a:t>
              </a:r>
              <a:endParaRPr lang="en-US" altLang="zh-CN" dirty="0">
                <a:solidFill>
                  <a:schemeClr val="bg1">
                    <a:alpha val="70000"/>
                  </a:schemeClr>
                </a:solidFill>
                <a:latin typeface="Myriad Pro" panose="020B0503030403020204" pitchFamily="34" charset="0"/>
                <a:ea typeface="微软简" pitchFamily="2" charset="-122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484C64A0-EF48-47C2-B0D1-F18BD13D0EA3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0" y="5455920"/>
              <a:ext cx="398020" cy="0"/>
            </a:xfrm>
            <a:prstGeom prst="line">
              <a:avLst/>
            </a:prstGeom>
            <a:ln>
              <a:solidFill>
                <a:srgbClr val="1EBC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57048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 animBg="1"/>
      <p:bldP spid="11" grpId="0" animBg="1"/>
      <p:bldP spid="13" grpId="0"/>
      <p:bldP spid="21" grpId="0"/>
      <p:bldP spid="22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3B1B40FD-7CFF-4FFA-9D8C-F52CC80463BC}"/>
              </a:ext>
            </a:extLst>
          </p:cNvPr>
          <p:cNvSpPr/>
          <p:nvPr/>
        </p:nvSpPr>
        <p:spPr>
          <a:xfrm>
            <a:off x="-1437241" y="4017298"/>
            <a:ext cx="5399642" cy="3254992"/>
          </a:xfrm>
          <a:custGeom>
            <a:avLst/>
            <a:gdLst>
              <a:gd name="connsiteX0" fmla="*/ 0 w 7143750"/>
              <a:gd name="connsiteY0" fmla="*/ 1352550 h 1390650"/>
              <a:gd name="connsiteX1" fmla="*/ 2838450 w 7143750"/>
              <a:gd name="connsiteY1" fmla="*/ 0 h 1390650"/>
              <a:gd name="connsiteX2" fmla="*/ 4305300 w 7143750"/>
              <a:gd name="connsiteY2" fmla="*/ 647700 h 1390650"/>
              <a:gd name="connsiteX3" fmla="*/ 5048250 w 7143750"/>
              <a:gd name="connsiteY3" fmla="*/ 152400 h 1390650"/>
              <a:gd name="connsiteX4" fmla="*/ 7143750 w 7143750"/>
              <a:gd name="connsiteY4" fmla="*/ 1390650 h 1390650"/>
              <a:gd name="connsiteX5" fmla="*/ 0 w 7143750"/>
              <a:gd name="connsiteY5" fmla="*/ 1352550 h 1390650"/>
              <a:gd name="connsiteX0" fmla="*/ 115268 w 7259018"/>
              <a:gd name="connsiteY0" fmla="*/ 1365184 h 1403284"/>
              <a:gd name="connsiteX1" fmla="*/ 2953718 w 7259018"/>
              <a:gd name="connsiteY1" fmla="*/ 12634 h 1403284"/>
              <a:gd name="connsiteX2" fmla="*/ 4420568 w 7259018"/>
              <a:gd name="connsiteY2" fmla="*/ 660334 h 1403284"/>
              <a:gd name="connsiteX3" fmla="*/ 5163518 w 7259018"/>
              <a:gd name="connsiteY3" fmla="*/ 165034 h 1403284"/>
              <a:gd name="connsiteX4" fmla="*/ 7259018 w 7259018"/>
              <a:gd name="connsiteY4" fmla="*/ 1403284 h 1403284"/>
              <a:gd name="connsiteX5" fmla="*/ 115268 w 7259018"/>
              <a:gd name="connsiteY5" fmla="*/ 1365184 h 1403284"/>
              <a:gd name="connsiteX0" fmla="*/ 115268 w 7259018"/>
              <a:gd name="connsiteY0" fmla="*/ 1362843 h 1400943"/>
              <a:gd name="connsiteX1" fmla="*/ 2953718 w 7259018"/>
              <a:gd name="connsiteY1" fmla="*/ 10293 h 1400943"/>
              <a:gd name="connsiteX2" fmla="*/ 4420568 w 7259018"/>
              <a:gd name="connsiteY2" fmla="*/ 657993 h 1400943"/>
              <a:gd name="connsiteX3" fmla="*/ 5163518 w 7259018"/>
              <a:gd name="connsiteY3" fmla="*/ 162693 h 1400943"/>
              <a:gd name="connsiteX4" fmla="*/ 7259018 w 7259018"/>
              <a:gd name="connsiteY4" fmla="*/ 1400943 h 1400943"/>
              <a:gd name="connsiteX5" fmla="*/ 115268 w 7259018"/>
              <a:gd name="connsiteY5" fmla="*/ 1362843 h 1400943"/>
              <a:gd name="connsiteX0" fmla="*/ 115268 w 7259018"/>
              <a:gd name="connsiteY0" fmla="*/ 1365184 h 1403284"/>
              <a:gd name="connsiteX1" fmla="*/ 2953718 w 7259018"/>
              <a:gd name="connsiteY1" fmla="*/ 12634 h 1403284"/>
              <a:gd name="connsiteX2" fmla="*/ 4420568 w 7259018"/>
              <a:gd name="connsiteY2" fmla="*/ 660334 h 1403284"/>
              <a:gd name="connsiteX3" fmla="*/ 5163518 w 7259018"/>
              <a:gd name="connsiteY3" fmla="*/ 165034 h 1403284"/>
              <a:gd name="connsiteX4" fmla="*/ 7259018 w 7259018"/>
              <a:gd name="connsiteY4" fmla="*/ 1403284 h 1403284"/>
              <a:gd name="connsiteX5" fmla="*/ 115268 w 7259018"/>
              <a:gd name="connsiteY5" fmla="*/ 1365184 h 1403284"/>
              <a:gd name="connsiteX0" fmla="*/ 115268 w 7259018"/>
              <a:gd name="connsiteY0" fmla="*/ 1365184 h 1403284"/>
              <a:gd name="connsiteX1" fmla="*/ 2953718 w 7259018"/>
              <a:gd name="connsiteY1" fmla="*/ 12634 h 1403284"/>
              <a:gd name="connsiteX2" fmla="*/ 4420568 w 7259018"/>
              <a:gd name="connsiteY2" fmla="*/ 660334 h 1403284"/>
              <a:gd name="connsiteX3" fmla="*/ 5163518 w 7259018"/>
              <a:gd name="connsiteY3" fmla="*/ 165034 h 1403284"/>
              <a:gd name="connsiteX4" fmla="*/ 7259018 w 7259018"/>
              <a:gd name="connsiteY4" fmla="*/ 1403284 h 1403284"/>
              <a:gd name="connsiteX5" fmla="*/ 115268 w 7259018"/>
              <a:gd name="connsiteY5" fmla="*/ 1365184 h 1403284"/>
              <a:gd name="connsiteX0" fmla="*/ 115268 w 7259018"/>
              <a:gd name="connsiteY0" fmla="*/ 1365184 h 1403284"/>
              <a:gd name="connsiteX1" fmla="*/ 2953718 w 7259018"/>
              <a:gd name="connsiteY1" fmla="*/ 12634 h 1403284"/>
              <a:gd name="connsiteX2" fmla="*/ 4420568 w 7259018"/>
              <a:gd name="connsiteY2" fmla="*/ 660334 h 1403284"/>
              <a:gd name="connsiteX3" fmla="*/ 5163518 w 7259018"/>
              <a:gd name="connsiteY3" fmla="*/ 165034 h 1403284"/>
              <a:gd name="connsiteX4" fmla="*/ 7259018 w 7259018"/>
              <a:gd name="connsiteY4" fmla="*/ 1403284 h 1403284"/>
              <a:gd name="connsiteX5" fmla="*/ 115268 w 7259018"/>
              <a:gd name="connsiteY5" fmla="*/ 1365184 h 1403284"/>
              <a:gd name="connsiteX0" fmla="*/ 112929 w 7256679"/>
              <a:gd name="connsiteY0" fmla="*/ 1359986 h 1398086"/>
              <a:gd name="connsiteX1" fmla="*/ 2951379 w 7256679"/>
              <a:gd name="connsiteY1" fmla="*/ 7436 h 1398086"/>
              <a:gd name="connsiteX2" fmla="*/ 3980079 w 7256679"/>
              <a:gd name="connsiteY2" fmla="*/ 788486 h 1398086"/>
              <a:gd name="connsiteX3" fmla="*/ 5161179 w 7256679"/>
              <a:gd name="connsiteY3" fmla="*/ 159836 h 1398086"/>
              <a:gd name="connsiteX4" fmla="*/ 7256679 w 7256679"/>
              <a:gd name="connsiteY4" fmla="*/ 1398086 h 1398086"/>
              <a:gd name="connsiteX5" fmla="*/ 112929 w 7256679"/>
              <a:gd name="connsiteY5" fmla="*/ 1359986 h 1398086"/>
              <a:gd name="connsiteX0" fmla="*/ 111450 w 7255200"/>
              <a:gd name="connsiteY0" fmla="*/ 1366102 h 1404202"/>
              <a:gd name="connsiteX1" fmla="*/ 2949900 w 7255200"/>
              <a:gd name="connsiteY1" fmla="*/ 13552 h 1404202"/>
              <a:gd name="connsiteX2" fmla="*/ 3692850 w 7255200"/>
              <a:gd name="connsiteY2" fmla="*/ 642202 h 1404202"/>
              <a:gd name="connsiteX3" fmla="*/ 5159700 w 7255200"/>
              <a:gd name="connsiteY3" fmla="*/ 165952 h 1404202"/>
              <a:gd name="connsiteX4" fmla="*/ 7255200 w 7255200"/>
              <a:gd name="connsiteY4" fmla="*/ 1404202 h 1404202"/>
              <a:gd name="connsiteX5" fmla="*/ 111450 w 7255200"/>
              <a:gd name="connsiteY5" fmla="*/ 1366102 h 1404202"/>
              <a:gd name="connsiteX0" fmla="*/ 112332 w 7256082"/>
              <a:gd name="connsiteY0" fmla="*/ 1406349 h 1444449"/>
              <a:gd name="connsiteX1" fmla="*/ 2950782 w 7256082"/>
              <a:gd name="connsiteY1" fmla="*/ 53799 h 1444449"/>
              <a:gd name="connsiteX2" fmla="*/ 3865182 w 7256082"/>
              <a:gd name="connsiteY2" fmla="*/ 263349 h 1444449"/>
              <a:gd name="connsiteX3" fmla="*/ 5160582 w 7256082"/>
              <a:gd name="connsiteY3" fmla="*/ 206199 h 1444449"/>
              <a:gd name="connsiteX4" fmla="*/ 7256082 w 7256082"/>
              <a:gd name="connsiteY4" fmla="*/ 1444449 h 1444449"/>
              <a:gd name="connsiteX5" fmla="*/ 112332 w 7256082"/>
              <a:gd name="connsiteY5" fmla="*/ 1406349 h 1444449"/>
              <a:gd name="connsiteX0" fmla="*/ 112332 w 7256082"/>
              <a:gd name="connsiteY0" fmla="*/ 1421228 h 1459328"/>
              <a:gd name="connsiteX1" fmla="*/ 2950782 w 7256082"/>
              <a:gd name="connsiteY1" fmla="*/ 68678 h 1459328"/>
              <a:gd name="connsiteX2" fmla="*/ 3865182 w 7256082"/>
              <a:gd name="connsiteY2" fmla="*/ 278228 h 1459328"/>
              <a:gd name="connsiteX3" fmla="*/ 4282288 w 7256082"/>
              <a:gd name="connsiteY3" fmla="*/ 965392 h 1459328"/>
              <a:gd name="connsiteX4" fmla="*/ 7256082 w 7256082"/>
              <a:gd name="connsiteY4" fmla="*/ 1459328 h 1459328"/>
              <a:gd name="connsiteX5" fmla="*/ 112332 w 7256082"/>
              <a:gd name="connsiteY5" fmla="*/ 1421228 h 1459328"/>
              <a:gd name="connsiteX0" fmla="*/ 117256 w 7261006"/>
              <a:gd name="connsiteY0" fmla="*/ 1452265 h 1490365"/>
              <a:gd name="connsiteX1" fmla="*/ 2955706 w 7261006"/>
              <a:gd name="connsiteY1" fmla="*/ 99715 h 1490365"/>
              <a:gd name="connsiteX2" fmla="*/ 4781715 w 7261006"/>
              <a:gd name="connsiteY2" fmla="*/ 200986 h 1490365"/>
              <a:gd name="connsiteX3" fmla="*/ 4287212 w 7261006"/>
              <a:gd name="connsiteY3" fmla="*/ 996429 h 1490365"/>
              <a:gd name="connsiteX4" fmla="*/ 7261006 w 7261006"/>
              <a:gd name="connsiteY4" fmla="*/ 1490365 h 1490365"/>
              <a:gd name="connsiteX5" fmla="*/ 117256 w 7261006"/>
              <a:gd name="connsiteY5" fmla="*/ 1452265 h 14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1006" h="1490365">
                <a:moveTo>
                  <a:pt x="117256" y="1452265"/>
                </a:moveTo>
                <a:cubicBezTo>
                  <a:pt x="-600294" y="1220490"/>
                  <a:pt x="2178296" y="308262"/>
                  <a:pt x="2955706" y="99715"/>
                </a:cubicBezTo>
                <a:cubicBezTo>
                  <a:pt x="3733116" y="-108832"/>
                  <a:pt x="4559797" y="51534"/>
                  <a:pt x="4781715" y="200986"/>
                </a:cubicBezTo>
                <a:cubicBezTo>
                  <a:pt x="5003633" y="350438"/>
                  <a:pt x="3873997" y="781533"/>
                  <a:pt x="4287212" y="996429"/>
                </a:cubicBezTo>
                <a:cubicBezTo>
                  <a:pt x="4700427" y="1211325"/>
                  <a:pt x="6562506" y="1077615"/>
                  <a:pt x="7261006" y="1490365"/>
                </a:cubicBezTo>
                <a:lnTo>
                  <a:pt x="117256" y="1452265"/>
                </a:ln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35DE3F67-AE04-4D3A-A86E-57FEC89CC22D}"/>
              </a:ext>
            </a:extLst>
          </p:cNvPr>
          <p:cNvSpPr/>
          <p:nvPr/>
        </p:nvSpPr>
        <p:spPr>
          <a:xfrm rot="17203947">
            <a:off x="9695580" y="1228686"/>
            <a:ext cx="5355874" cy="3991013"/>
          </a:xfrm>
          <a:custGeom>
            <a:avLst/>
            <a:gdLst>
              <a:gd name="connsiteX0" fmla="*/ 0 w 6210300"/>
              <a:gd name="connsiteY0" fmla="*/ 1619250 h 1924050"/>
              <a:gd name="connsiteX1" fmla="*/ 2114550 w 6210300"/>
              <a:gd name="connsiteY1" fmla="*/ 171450 h 1924050"/>
              <a:gd name="connsiteX2" fmla="*/ 3943350 w 6210300"/>
              <a:gd name="connsiteY2" fmla="*/ 971550 h 1924050"/>
              <a:gd name="connsiteX3" fmla="*/ 6210300 w 6210300"/>
              <a:gd name="connsiteY3" fmla="*/ 0 h 1924050"/>
              <a:gd name="connsiteX4" fmla="*/ 6191250 w 6210300"/>
              <a:gd name="connsiteY4" fmla="*/ 1924050 h 1924050"/>
              <a:gd name="connsiteX5" fmla="*/ 0 w 6210300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71"/>
              <a:gd name="connsiteY0" fmla="*/ 1619250 h 1924050"/>
              <a:gd name="connsiteX1" fmla="*/ 2246321 w 6342071"/>
              <a:gd name="connsiteY1" fmla="*/ 171450 h 1924050"/>
              <a:gd name="connsiteX2" fmla="*/ 4075121 w 6342071"/>
              <a:gd name="connsiteY2" fmla="*/ 971550 h 1924050"/>
              <a:gd name="connsiteX3" fmla="*/ 6342071 w 6342071"/>
              <a:gd name="connsiteY3" fmla="*/ 0 h 1924050"/>
              <a:gd name="connsiteX4" fmla="*/ 6323021 w 6342071"/>
              <a:gd name="connsiteY4" fmla="*/ 1924050 h 1924050"/>
              <a:gd name="connsiteX5" fmla="*/ 131771 w 6342071"/>
              <a:gd name="connsiteY5" fmla="*/ 1619250 h 1924050"/>
              <a:gd name="connsiteX0" fmla="*/ 131771 w 6342090"/>
              <a:gd name="connsiteY0" fmla="*/ 1781023 h 2085823"/>
              <a:gd name="connsiteX1" fmla="*/ 2246321 w 6342090"/>
              <a:gd name="connsiteY1" fmla="*/ 333223 h 2085823"/>
              <a:gd name="connsiteX2" fmla="*/ 4075121 w 6342090"/>
              <a:gd name="connsiteY2" fmla="*/ 1133323 h 2085823"/>
              <a:gd name="connsiteX3" fmla="*/ 6342071 w 6342090"/>
              <a:gd name="connsiteY3" fmla="*/ 161773 h 2085823"/>
              <a:gd name="connsiteX4" fmla="*/ 6323021 w 6342090"/>
              <a:gd name="connsiteY4" fmla="*/ 2085823 h 2085823"/>
              <a:gd name="connsiteX5" fmla="*/ 131771 w 6342090"/>
              <a:gd name="connsiteY5" fmla="*/ 1781023 h 2085823"/>
              <a:gd name="connsiteX0" fmla="*/ 131771 w 6342090"/>
              <a:gd name="connsiteY0" fmla="*/ 1781023 h 2358194"/>
              <a:gd name="connsiteX1" fmla="*/ 2246321 w 6342090"/>
              <a:gd name="connsiteY1" fmla="*/ 333223 h 2358194"/>
              <a:gd name="connsiteX2" fmla="*/ 4075121 w 6342090"/>
              <a:gd name="connsiteY2" fmla="*/ 1133323 h 2358194"/>
              <a:gd name="connsiteX3" fmla="*/ 6342071 w 6342090"/>
              <a:gd name="connsiteY3" fmla="*/ 161773 h 2358194"/>
              <a:gd name="connsiteX4" fmla="*/ 6323021 w 6342090"/>
              <a:gd name="connsiteY4" fmla="*/ 2085823 h 2358194"/>
              <a:gd name="connsiteX5" fmla="*/ 131771 w 6342090"/>
              <a:gd name="connsiteY5" fmla="*/ 1781023 h 2358194"/>
              <a:gd name="connsiteX0" fmla="*/ 135785 w 6472189"/>
              <a:gd name="connsiteY0" fmla="*/ 1621133 h 2198304"/>
              <a:gd name="connsiteX1" fmla="*/ 2250335 w 6472189"/>
              <a:gd name="connsiteY1" fmla="*/ 173333 h 2198304"/>
              <a:gd name="connsiteX2" fmla="*/ 4578341 w 6472189"/>
              <a:gd name="connsiteY2" fmla="*/ 1556762 h 2198304"/>
              <a:gd name="connsiteX3" fmla="*/ 6346085 w 6472189"/>
              <a:gd name="connsiteY3" fmla="*/ 1883 h 2198304"/>
              <a:gd name="connsiteX4" fmla="*/ 6327035 w 6472189"/>
              <a:gd name="connsiteY4" fmla="*/ 1925933 h 2198304"/>
              <a:gd name="connsiteX5" fmla="*/ 135785 w 6472189"/>
              <a:gd name="connsiteY5" fmla="*/ 1621133 h 2198304"/>
              <a:gd name="connsiteX0" fmla="*/ 135785 w 6622548"/>
              <a:gd name="connsiteY0" fmla="*/ 1621133 h 2202641"/>
              <a:gd name="connsiteX1" fmla="*/ 2250335 w 6622548"/>
              <a:gd name="connsiteY1" fmla="*/ 173333 h 2202641"/>
              <a:gd name="connsiteX2" fmla="*/ 4578341 w 6622548"/>
              <a:gd name="connsiteY2" fmla="*/ 1556762 h 2202641"/>
              <a:gd name="connsiteX3" fmla="*/ 6346085 w 6622548"/>
              <a:gd name="connsiteY3" fmla="*/ 1883 h 2202641"/>
              <a:gd name="connsiteX4" fmla="*/ 6327035 w 6622548"/>
              <a:gd name="connsiteY4" fmla="*/ 1925933 h 2202641"/>
              <a:gd name="connsiteX5" fmla="*/ 3554783 w 6622548"/>
              <a:gd name="connsiteY5" fmla="*/ 2159216 h 2202641"/>
              <a:gd name="connsiteX6" fmla="*/ 135785 w 6622548"/>
              <a:gd name="connsiteY6" fmla="*/ 1621133 h 2202641"/>
              <a:gd name="connsiteX0" fmla="*/ 135785 w 6625880"/>
              <a:gd name="connsiteY0" fmla="*/ 1621133 h 4252202"/>
              <a:gd name="connsiteX1" fmla="*/ 2250335 w 6625880"/>
              <a:gd name="connsiteY1" fmla="*/ 173333 h 4252202"/>
              <a:gd name="connsiteX2" fmla="*/ 4578341 w 6625880"/>
              <a:gd name="connsiteY2" fmla="*/ 1556762 h 4252202"/>
              <a:gd name="connsiteX3" fmla="*/ 6346085 w 6625880"/>
              <a:gd name="connsiteY3" fmla="*/ 1883 h 4252202"/>
              <a:gd name="connsiteX4" fmla="*/ 6327035 w 6625880"/>
              <a:gd name="connsiteY4" fmla="*/ 1925933 h 4252202"/>
              <a:gd name="connsiteX5" fmla="*/ 3505450 w 6625880"/>
              <a:gd name="connsiteY5" fmla="*/ 4251067 h 4252202"/>
              <a:gd name="connsiteX6" fmla="*/ 135785 w 6625880"/>
              <a:gd name="connsiteY6" fmla="*/ 1621133 h 4252202"/>
              <a:gd name="connsiteX0" fmla="*/ 198675 w 5706386"/>
              <a:gd name="connsiteY0" fmla="*/ 2703413 h 4252202"/>
              <a:gd name="connsiteX1" fmla="*/ 1330841 w 5706386"/>
              <a:gd name="connsiteY1" fmla="*/ 173333 h 4252202"/>
              <a:gd name="connsiteX2" fmla="*/ 3658847 w 5706386"/>
              <a:gd name="connsiteY2" fmla="*/ 1556762 h 4252202"/>
              <a:gd name="connsiteX3" fmla="*/ 5426591 w 5706386"/>
              <a:gd name="connsiteY3" fmla="*/ 1883 h 4252202"/>
              <a:gd name="connsiteX4" fmla="*/ 5407541 w 5706386"/>
              <a:gd name="connsiteY4" fmla="*/ 1925933 h 4252202"/>
              <a:gd name="connsiteX5" fmla="*/ 2585956 w 5706386"/>
              <a:gd name="connsiteY5" fmla="*/ 4251067 h 4252202"/>
              <a:gd name="connsiteX6" fmla="*/ 198675 w 5706386"/>
              <a:gd name="connsiteY6" fmla="*/ 2703413 h 425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6386" h="4252202">
                <a:moveTo>
                  <a:pt x="198675" y="2703413"/>
                </a:moveTo>
                <a:cubicBezTo>
                  <a:pt x="-480775" y="2411313"/>
                  <a:pt x="754146" y="364441"/>
                  <a:pt x="1330841" y="173333"/>
                </a:cubicBezTo>
                <a:cubicBezTo>
                  <a:pt x="1907536" y="-17775"/>
                  <a:pt x="2934728" y="1707191"/>
                  <a:pt x="3658847" y="1556762"/>
                </a:cubicBezTo>
                <a:cubicBezTo>
                  <a:pt x="4382966" y="1406333"/>
                  <a:pt x="5135142" y="-59645"/>
                  <a:pt x="5426591" y="1883"/>
                </a:cubicBezTo>
                <a:cubicBezTo>
                  <a:pt x="5718040" y="63412"/>
                  <a:pt x="5880980" y="1217736"/>
                  <a:pt x="5407541" y="1925933"/>
                </a:cubicBezTo>
                <a:cubicBezTo>
                  <a:pt x="4934102" y="2634130"/>
                  <a:pt x="3617831" y="4301867"/>
                  <a:pt x="2585956" y="4251067"/>
                </a:cubicBezTo>
                <a:cubicBezTo>
                  <a:pt x="1554081" y="4200267"/>
                  <a:pt x="416083" y="3034394"/>
                  <a:pt x="198675" y="2703413"/>
                </a:cubicBez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874A5BE1-71EC-477B-B06F-922E681EB0B5}"/>
              </a:ext>
            </a:extLst>
          </p:cNvPr>
          <p:cNvSpPr/>
          <p:nvPr/>
        </p:nvSpPr>
        <p:spPr>
          <a:xfrm>
            <a:off x="-2228088" y="-609600"/>
            <a:ext cx="16678674" cy="2951519"/>
          </a:xfrm>
          <a:custGeom>
            <a:avLst/>
            <a:gdLst>
              <a:gd name="connsiteX0" fmla="*/ 14420850 w 14820900"/>
              <a:gd name="connsiteY0" fmla="*/ 3429000 h 3429000"/>
              <a:gd name="connsiteX1" fmla="*/ 9334500 w 14820900"/>
              <a:gd name="connsiteY1" fmla="*/ 1333500 h 3429000"/>
              <a:gd name="connsiteX2" fmla="*/ 7448550 w 14820900"/>
              <a:gd name="connsiteY2" fmla="*/ 1638300 h 3429000"/>
              <a:gd name="connsiteX3" fmla="*/ 3448050 w 14820900"/>
              <a:gd name="connsiteY3" fmla="*/ 1123950 h 3429000"/>
              <a:gd name="connsiteX4" fmla="*/ 0 w 14820900"/>
              <a:gd name="connsiteY4" fmla="*/ 2686050 h 3429000"/>
              <a:gd name="connsiteX5" fmla="*/ 304800 w 14820900"/>
              <a:gd name="connsiteY5" fmla="*/ 0 h 3429000"/>
              <a:gd name="connsiteX6" fmla="*/ 14820900 w 14820900"/>
              <a:gd name="connsiteY6" fmla="*/ 285750 h 3429000"/>
              <a:gd name="connsiteX7" fmla="*/ 14420850 w 14820900"/>
              <a:gd name="connsiteY7" fmla="*/ 3429000 h 3429000"/>
              <a:gd name="connsiteX0" fmla="*/ 14420850 w 15970971"/>
              <a:gd name="connsiteY0" fmla="*/ 3429000 h 3439927"/>
              <a:gd name="connsiteX1" fmla="*/ 9334500 w 15970971"/>
              <a:gd name="connsiteY1" fmla="*/ 1333500 h 3439927"/>
              <a:gd name="connsiteX2" fmla="*/ 7448550 w 15970971"/>
              <a:gd name="connsiteY2" fmla="*/ 1638300 h 3439927"/>
              <a:gd name="connsiteX3" fmla="*/ 3448050 w 15970971"/>
              <a:gd name="connsiteY3" fmla="*/ 1123950 h 3439927"/>
              <a:gd name="connsiteX4" fmla="*/ 0 w 15970971"/>
              <a:gd name="connsiteY4" fmla="*/ 2686050 h 3439927"/>
              <a:gd name="connsiteX5" fmla="*/ 304800 w 15970971"/>
              <a:gd name="connsiteY5" fmla="*/ 0 h 3439927"/>
              <a:gd name="connsiteX6" fmla="*/ 14820900 w 15970971"/>
              <a:gd name="connsiteY6" fmla="*/ 285750 h 3439927"/>
              <a:gd name="connsiteX7" fmla="*/ 14420850 w 15970971"/>
              <a:gd name="connsiteY7" fmla="*/ 3429000 h 3439927"/>
              <a:gd name="connsiteX0" fmla="*/ 14420850 w 15970971"/>
              <a:gd name="connsiteY0" fmla="*/ 3429000 h 3438195"/>
              <a:gd name="connsiteX1" fmla="*/ 9334500 w 15970971"/>
              <a:gd name="connsiteY1" fmla="*/ 1333500 h 3438195"/>
              <a:gd name="connsiteX2" fmla="*/ 7448550 w 15970971"/>
              <a:gd name="connsiteY2" fmla="*/ 1638300 h 3438195"/>
              <a:gd name="connsiteX3" fmla="*/ 3448050 w 15970971"/>
              <a:gd name="connsiteY3" fmla="*/ 1123950 h 3438195"/>
              <a:gd name="connsiteX4" fmla="*/ 0 w 15970971"/>
              <a:gd name="connsiteY4" fmla="*/ 2686050 h 3438195"/>
              <a:gd name="connsiteX5" fmla="*/ 304800 w 15970971"/>
              <a:gd name="connsiteY5" fmla="*/ 0 h 3438195"/>
              <a:gd name="connsiteX6" fmla="*/ 14820900 w 15970971"/>
              <a:gd name="connsiteY6" fmla="*/ 285750 h 3438195"/>
              <a:gd name="connsiteX7" fmla="*/ 14420850 w 15970971"/>
              <a:gd name="connsiteY7" fmla="*/ 3429000 h 3438195"/>
              <a:gd name="connsiteX0" fmla="*/ 14420850 w 15970971"/>
              <a:gd name="connsiteY0" fmla="*/ 3429000 h 3438195"/>
              <a:gd name="connsiteX1" fmla="*/ 9334500 w 15970971"/>
              <a:gd name="connsiteY1" fmla="*/ 1333500 h 3438195"/>
              <a:gd name="connsiteX2" fmla="*/ 7448550 w 15970971"/>
              <a:gd name="connsiteY2" fmla="*/ 1638300 h 3438195"/>
              <a:gd name="connsiteX3" fmla="*/ 3448050 w 15970971"/>
              <a:gd name="connsiteY3" fmla="*/ 1123950 h 3438195"/>
              <a:gd name="connsiteX4" fmla="*/ 0 w 15970971"/>
              <a:gd name="connsiteY4" fmla="*/ 2686050 h 3438195"/>
              <a:gd name="connsiteX5" fmla="*/ 304800 w 15970971"/>
              <a:gd name="connsiteY5" fmla="*/ 0 h 3438195"/>
              <a:gd name="connsiteX6" fmla="*/ 14820900 w 15970971"/>
              <a:gd name="connsiteY6" fmla="*/ 285750 h 3438195"/>
              <a:gd name="connsiteX7" fmla="*/ 14420850 w 15970971"/>
              <a:gd name="connsiteY7" fmla="*/ 3429000 h 3438195"/>
              <a:gd name="connsiteX0" fmla="*/ 14420850 w 15970971"/>
              <a:gd name="connsiteY0" fmla="*/ 3429000 h 3438195"/>
              <a:gd name="connsiteX1" fmla="*/ 9334500 w 15970971"/>
              <a:gd name="connsiteY1" fmla="*/ 1333500 h 3438195"/>
              <a:gd name="connsiteX2" fmla="*/ 7448550 w 15970971"/>
              <a:gd name="connsiteY2" fmla="*/ 1638300 h 3438195"/>
              <a:gd name="connsiteX3" fmla="*/ 3448050 w 15970971"/>
              <a:gd name="connsiteY3" fmla="*/ 1123950 h 3438195"/>
              <a:gd name="connsiteX4" fmla="*/ 0 w 15970971"/>
              <a:gd name="connsiteY4" fmla="*/ 2686050 h 3438195"/>
              <a:gd name="connsiteX5" fmla="*/ 304800 w 15970971"/>
              <a:gd name="connsiteY5" fmla="*/ 0 h 3438195"/>
              <a:gd name="connsiteX6" fmla="*/ 14820900 w 15970971"/>
              <a:gd name="connsiteY6" fmla="*/ 285750 h 3438195"/>
              <a:gd name="connsiteX7" fmla="*/ 14420850 w 15970971"/>
              <a:gd name="connsiteY7" fmla="*/ 3429000 h 3438195"/>
              <a:gd name="connsiteX0" fmla="*/ 15638491 w 17188612"/>
              <a:gd name="connsiteY0" fmla="*/ 3429000 h 3438195"/>
              <a:gd name="connsiteX1" fmla="*/ 10552141 w 17188612"/>
              <a:gd name="connsiteY1" fmla="*/ 1333500 h 3438195"/>
              <a:gd name="connsiteX2" fmla="*/ 8666191 w 17188612"/>
              <a:gd name="connsiteY2" fmla="*/ 1638300 h 3438195"/>
              <a:gd name="connsiteX3" fmla="*/ 4665691 w 17188612"/>
              <a:gd name="connsiteY3" fmla="*/ 1123950 h 3438195"/>
              <a:gd name="connsiteX4" fmla="*/ 1217641 w 17188612"/>
              <a:gd name="connsiteY4" fmla="*/ 2686050 h 3438195"/>
              <a:gd name="connsiteX5" fmla="*/ 1522441 w 17188612"/>
              <a:gd name="connsiteY5" fmla="*/ 0 h 3438195"/>
              <a:gd name="connsiteX6" fmla="*/ 16038541 w 17188612"/>
              <a:gd name="connsiteY6" fmla="*/ 285750 h 3438195"/>
              <a:gd name="connsiteX7" fmla="*/ 15638491 w 17188612"/>
              <a:gd name="connsiteY7" fmla="*/ 3429000 h 3438195"/>
              <a:gd name="connsiteX0" fmla="*/ 15677387 w 17227508"/>
              <a:gd name="connsiteY0" fmla="*/ 3429000 h 3438195"/>
              <a:gd name="connsiteX1" fmla="*/ 10591037 w 17227508"/>
              <a:gd name="connsiteY1" fmla="*/ 1333500 h 3438195"/>
              <a:gd name="connsiteX2" fmla="*/ 8705087 w 17227508"/>
              <a:gd name="connsiteY2" fmla="*/ 1638300 h 3438195"/>
              <a:gd name="connsiteX3" fmla="*/ 4704587 w 17227508"/>
              <a:gd name="connsiteY3" fmla="*/ 1123950 h 3438195"/>
              <a:gd name="connsiteX4" fmla="*/ 1256537 w 17227508"/>
              <a:gd name="connsiteY4" fmla="*/ 2686050 h 3438195"/>
              <a:gd name="connsiteX5" fmla="*/ 1561337 w 17227508"/>
              <a:gd name="connsiteY5" fmla="*/ 0 h 3438195"/>
              <a:gd name="connsiteX6" fmla="*/ 16077437 w 17227508"/>
              <a:gd name="connsiteY6" fmla="*/ 285750 h 3438195"/>
              <a:gd name="connsiteX7" fmla="*/ 15677387 w 17227508"/>
              <a:gd name="connsiteY7" fmla="*/ 3429000 h 3438195"/>
              <a:gd name="connsiteX0" fmla="*/ 15677387 w 17227508"/>
              <a:gd name="connsiteY0" fmla="*/ 3429000 h 3439489"/>
              <a:gd name="connsiteX1" fmla="*/ 10591037 w 17227508"/>
              <a:gd name="connsiteY1" fmla="*/ 1333500 h 3439489"/>
              <a:gd name="connsiteX2" fmla="*/ 8647937 w 17227508"/>
              <a:gd name="connsiteY2" fmla="*/ 2171700 h 3439489"/>
              <a:gd name="connsiteX3" fmla="*/ 4704587 w 17227508"/>
              <a:gd name="connsiteY3" fmla="*/ 1123950 h 3439489"/>
              <a:gd name="connsiteX4" fmla="*/ 1256537 w 17227508"/>
              <a:gd name="connsiteY4" fmla="*/ 2686050 h 3439489"/>
              <a:gd name="connsiteX5" fmla="*/ 1561337 w 17227508"/>
              <a:gd name="connsiteY5" fmla="*/ 0 h 3439489"/>
              <a:gd name="connsiteX6" fmla="*/ 16077437 w 17227508"/>
              <a:gd name="connsiteY6" fmla="*/ 285750 h 3439489"/>
              <a:gd name="connsiteX7" fmla="*/ 15677387 w 17227508"/>
              <a:gd name="connsiteY7" fmla="*/ 3429000 h 3439489"/>
              <a:gd name="connsiteX0" fmla="*/ 12515087 w 16700681"/>
              <a:gd name="connsiteY0" fmla="*/ 15866 h 3272185"/>
              <a:gd name="connsiteX1" fmla="*/ 10591037 w 16700681"/>
              <a:gd name="connsiteY1" fmla="*/ 1654166 h 3272185"/>
              <a:gd name="connsiteX2" fmla="*/ 8647937 w 16700681"/>
              <a:gd name="connsiteY2" fmla="*/ 2492366 h 3272185"/>
              <a:gd name="connsiteX3" fmla="*/ 4704587 w 16700681"/>
              <a:gd name="connsiteY3" fmla="*/ 1444616 h 3272185"/>
              <a:gd name="connsiteX4" fmla="*/ 1256537 w 16700681"/>
              <a:gd name="connsiteY4" fmla="*/ 3006716 h 3272185"/>
              <a:gd name="connsiteX5" fmla="*/ 1561337 w 16700681"/>
              <a:gd name="connsiteY5" fmla="*/ 320666 h 3272185"/>
              <a:gd name="connsiteX6" fmla="*/ 16077437 w 16700681"/>
              <a:gd name="connsiteY6" fmla="*/ 606416 h 3272185"/>
              <a:gd name="connsiteX7" fmla="*/ 12515087 w 16700681"/>
              <a:gd name="connsiteY7" fmla="*/ 15866 h 3272185"/>
              <a:gd name="connsiteX0" fmla="*/ 12153137 w 16669024"/>
              <a:gd name="connsiteY0" fmla="*/ 457200 h 2951519"/>
              <a:gd name="connsiteX1" fmla="*/ 10591037 w 16669024"/>
              <a:gd name="connsiteY1" fmla="*/ 1333500 h 2951519"/>
              <a:gd name="connsiteX2" fmla="*/ 8647937 w 16669024"/>
              <a:gd name="connsiteY2" fmla="*/ 2171700 h 2951519"/>
              <a:gd name="connsiteX3" fmla="*/ 4704587 w 16669024"/>
              <a:gd name="connsiteY3" fmla="*/ 1123950 h 2951519"/>
              <a:gd name="connsiteX4" fmla="*/ 1256537 w 16669024"/>
              <a:gd name="connsiteY4" fmla="*/ 2686050 h 2951519"/>
              <a:gd name="connsiteX5" fmla="*/ 1561337 w 16669024"/>
              <a:gd name="connsiteY5" fmla="*/ 0 h 2951519"/>
              <a:gd name="connsiteX6" fmla="*/ 16077437 w 16669024"/>
              <a:gd name="connsiteY6" fmla="*/ 285750 h 2951519"/>
              <a:gd name="connsiteX7" fmla="*/ 12153137 w 16669024"/>
              <a:gd name="connsiteY7" fmla="*/ 457200 h 2951519"/>
              <a:gd name="connsiteX0" fmla="*/ 12267437 w 16678674"/>
              <a:gd name="connsiteY0" fmla="*/ 781050 h 2951519"/>
              <a:gd name="connsiteX1" fmla="*/ 10591037 w 16678674"/>
              <a:gd name="connsiteY1" fmla="*/ 1333500 h 2951519"/>
              <a:gd name="connsiteX2" fmla="*/ 8647937 w 16678674"/>
              <a:gd name="connsiteY2" fmla="*/ 2171700 h 2951519"/>
              <a:gd name="connsiteX3" fmla="*/ 4704587 w 16678674"/>
              <a:gd name="connsiteY3" fmla="*/ 1123950 h 2951519"/>
              <a:gd name="connsiteX4" fmla="*/ 1256537 w 16678674"/>
              <a:gd name="connsiteY4" fmla="*/ 2686050 h 2951519"/>
              <a:gd name="connsiteX5" fmla="*/ 1561337 w 16678674"/>
              <a:gd name="connsiteY5" fmla="*/ 0 h 2951519"/>
              <a:gd name="connsiteX6" fmla="*/ 16077437 w 16678674"/>
              <a:gd name="connsiteY6" fmla="*/ 285750 h 2951519"/>
              <a:gd name="connsiteX7" fmla="*/ 12267437 w 16678674"/>
              <a:gd name="connsiteY7" fmla="*/ 781050 h 2951519"/>
              <a:gd name="connsiteX0" fmla="*/ 12267437 w 16678674"/>
              <a:gd name="connsiteY0" fmla="*/ 781050 h 2951519"/>
              <a:gd name="connsiteX1" fmla="*/ 10591037 w 16678674"/>
              <a:gd name="connsiteY1" fmla="*/ 1333500 h 2951519"/>
              <a:gd name="connsiteX2" fmla="*/ 8647937 w 16678674"/>
              <a:gd name="connsiteY2" fmla="*/ 2171700 h 2951519"/>
              <a:gd name="connsiteX3" fmla="*/ 4704587 w 16678674"/>
              <a:gd name="connsiteY3" fmla="*/ 1123950 h 2951519"/>
              <a:gd name="connsiteX4" fmla="*/ 1256537 w 16678674"/>
              <a:gd name="connsiteY4" fmla="*/ 2686050 h 2951519"/>
              <a:gd name="connsiteX5" fmla="*/ 1561337 w 16678674"/>
              <a:gd name="connsiteY5" fmla="*/ 0 h 2951519"/>
              <a:gd name="connsiteX6" fmla="*/ 16077437 w 16678674"/>
              <a:gd name="connsiteY6" fmla="*/ 285750 h 2951519"/>
              <a:gd name="connsiteX7" fmla="*/ 12267437 w 16678674"/>
              <a:gd name="connsiteY7" fmla="*/ 781050 h 2951519"/>
              <a:gd name="connsiteX0" fmla="*/ 12267437 w 16678674"/>
              <a:gd name="connsiteY0" fmla="*/ 781050 h 2951519"/>
              <a:gd name="connsiteX1" fmla="*/ 10591037 w 16678674"/>
              <a:gd name="connsiteY1" fmla="*/ 1333500 h 2951519"/>
              <a:gd name="connsiteX2" fmla="*/ 8647937 w 16678674"/>
              <a:gd name="connsiteY2" fmla="*/ 2171700 h 2951519"/>
              <a:gd name="connsiteX3" fmla="*/ 4704587 w 16678674"/>
              <a:gd name="connsiteY3" fmla="*/ 1123950 h 2951519"/>
              <a:gd name="connsiteX4" fmla="*/ 1256537 w 16678674"/>
              <a:gd name="connsiteY4" fmla="*/ 2686050 h 2951519"/>
              <a:gd name="connsiteX5" fmla="*/ 1561337 w 16678674"/>
              <a:gd name="connsiteY5" fmla="*/ 0 h 2951519"/>
              <a:gd name="connsiteX6" fmla="*/ 16077437 w 16678674"/>
              <a:gd name="connsiteY6" fmla="*/ 285750 h 2951519"/>
              <a:gd name="connsiteX7" fmla="*/ 12267437 w 16678674"/>
              <a:gd name="connsiteY7" fmla="*/ 781050 h 2951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78674" h="2951519">
                <a:moveTo>
                  <a:pt x="12267437" y="781050"/>
                </a:moveTo>
                <a:cubicBezTo>
                  <a:pt x="11353037" y="955675"/>
                  <a:pt x="11194287" y="1101725"/>
                  <a:pt x="10591037" y="1333500"/>
                </a:cubicBezTo>
                <a:cubicBezTo>
                  <a:pt x="9987787" y="1565275"/>
                  <a:pt x="9644777" y="2080501"/>
                  <a:pt x="8647937" y="2171700"/>
                </a:cubicBezTo>
                <a:cubicBezTo>
                  <a:pt x="7651097" y="2262899"/>
                  <a:pt x="5936487" y="1038225"/>
                  <a:pt x="4704587" y="1123950"/>
                </a:cubicBezTo>
                <a:cubicBezTo>
                  <a:pt x="3472687" y="1209675"/>
                  <a:pt x="2520187" y="3765550"/>
                  <a:pt x="1256537" y="2686050"/>
                </a:cubicBezTo>
                <a:cubicBezTo>
                  <a:pt x="-7113" y="1606550"/>
                  <a:pt x="-908813" y="400050"/>
                  <a:pt x="1561337" y="0"/>
                </a:cubicBezTo>
                <a:lnTo>
                  <a:pt x="16077437" y="285750"/>
                </a:lnTo>
                <a:cubicBezTo>
                  <a:pt x="18430112" y="857250"/>
                  <a:pt x="13181837" y="606425"/>
                  <a:pt x="12267437" y="781050"/>
                </a:cubicBezTo>
                <a:close/>
              </a:path>
            </a:pathLst>
          </a:cu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58294D-4CD3-4706-8F1B-917C9D82997E}"/>
              </a:ext>
            </a:extLst>
          </p:cNvPr>
          <p:cNvSpPr/>
          <p:nvPr/>
        </p:nvSpPr>
        <p:spPr>
          <a:xfrm>
            <a:off x="666750" y="876300"/>
            <a:ext cx="10858500" cy="5105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255B781-ABD0-47F2-A53E-15111EB045AE}"/>
              </a:ext>
            </a:extLst>
          </p:cNvPr>
          <p:cNvCxnSpPr/>
          <p:nvPr/>
        </p:nvCxnSpPr>
        <p:spPr>
          <a:xfrm flipH="1">
            <a:off x="1307513" y="2324670"/>
            <a:ext cx="3524250" cy="1842034"/>
          </a:xfrm>
          <a:prstGeom prst="line">
            <a:avLst/>
          </a:prstGeom>
          <a:ln>
            <a:gradFill>
              <a:gsLst>
                <a:gs pos="2000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D8B5583-B705-4418-9D0E-A10002B37BDD}"/>
              </a:ext>
            </a:extLst>
          </p:cNvPr>
          <p:cNvCxnSpPr>
            <a:cxnSpLocks/>
          </p:cNvCxnSpPr>
          <p:nvPr/>
        </p:nvCxnSpPr>
        <p:spPr>
          <a:xfrm flipH="1">
            <a:off x="1023123" y="4117579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BE805AA-2A2D-401A-83AC-F39E64C8340E}"/>
              </a:ext>
            </a:extLst>
          </p:cNvPr>
          <p:cNvCxnSpPr>
            <a:cxnSpLocks/>
          </p:cNvCxnSpPr>
          <p:nvPr/>
        </p:nvCxnSpPr>
        <p:spPr>
          <a:xfrm flipH="1">
            <a:off x="3069638" y="3004004"/>
            <a:ext cx="2236338" cy="1168876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6D7C1AD-1B2E-44F8-A2EC-8EEFAE870D84}"/>
              </a:ext>
            </a:extLst>
          </p:cNvPr>
          <p:cNvSpPr txBox="1"/>
          <p:nvPr/>
        </p:nvSpPr>
        <p:spPr>
          <a:xfrm>
            <a:off x="1482106" y="1851645"/>
            <a:ext cx="300625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solidFill>
                  <a:srgbClr val="1EBCAD"/>
                </a:solidFill>
                <a:effectLst/>
                <a:latin typeface="Myriad Pro" panose="020B0503030403020204" pitchFamily="34" charset="0"/>
                <a:ea typeface="微软雅黑 Light" panose="020B0502040204020203" pitchFamily="34" charset="-122"/>
              </a:rPr>
              <a:t>02</a:t>
            </a:r>
            <a:endParaRPr lang="zh-CN" altLang="en-US" sz="19900" dirty="0">
              <a:solidFill>
                <a:srgbClr val="1EBCAD"/>
              </a:solidFill>
              <a:effectLst/>
              <a:latin typeface="Myriad Pro" panose="020B0503030403020204" pitchFamily="34" charset="0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0159B5F-BDCA-4DE7-BA84-BE39CC7533DB}"/>
              </a:ext>
            </a:extLst>
          </p:cNvPr>
          <p:cNvCxnSpPr>
            <a:cxnSpLocks/>
          </p:cNvCxnSpPr>
          <p:nvPr/>
        </p:nvCxnSpPr>
        <p:spPr>
          <a:xfrm flipH="1">
            <a:off x="2303062" y="2307912"/>
            <a:ext cx="1364343" cy="713107"/>
          </a:xfrm>
          <a:prstGeom prst="line">
            <a:avLst/>
          </a:prstGeom>
          <a:ln>
            <a:gradFill>
              <a:gsLst>
                <a:gs pos="0">
                  <a:srgbClr val="23DBC9">
                    <a:alpha val="0"/>
                  </a:srgbClr>
                </a:gs>
                <a:gs pos="100000">
                  <a:srgbClr val="23DB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48DB44-944C-4C9D-8284-5C2ABF9C940E}"/>
              </a:ext>
            </a:extLst>
          </p:cNvPr>
          <p:cNvSpPr txBox="1"/>
          <p:nvPr/>
        </p:nvSpPr>
        <p:spPr>
          <a:xfrm>
            <a:off x="5761290" y="3013414"/>
            <a:ext cx="3524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>
                <a:solidFill>
                  <a:srgbClr val="1D273B"/>
                </a:solidFill>
                <a:latin typeface="Myriad Pro" panose="020B0503030403020204" pitchFamily="34" charset="0"/>
                <a:ea typeface="微软简" pitchFamily="2" charset="-122"/>
              </a:rPr>
              <a:t>PART </a:t>
            </a:r>
            <a:r>
              <a:rPr lang="en-US" altLang="zh-CN" sz="4400" b="1" dirty="0">
                <a:solidFill>
                  <a:srgbClr val="1EBCAD"/>
                </a:solidFill>
                <a:latin typeface="Myriad Pro" panose="020B0503030403020204" pitchFamily="34" charset="0"/>
                <a:ea typeface="微软简" pitchFamily="2" charset="-122"/>
              </a:rPr>
              <a:t>TWO</a:t>
            </a:r>
            <a:endParaRPr lang="zh-CN" altLang="en-US" sz="4400" b="1" dirty="0">
              <a:solidFill>
                <a:srgbClr val="1EBCAD"/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CF701D3-8E18-479E-9938-53785B674297}"/>
              </a:ext>
            </a:extLst>
          </p:cNvPr>
          <p:cNvSpPr txBox="1"/>
          <p:nvPr/>
        </p:nvSpPr>
        <p:spPr>
          <a:xfrm>
            <a:off x="5761290" y="3728568"/>
            <a:ext cx="4420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1D273B"/>
                </a:solidFill>
                <a:latin typeface="Myriad Pro" panose="020B0503030403020204" pitchFamily="34" charset="0"/>
                <a:ea typeface="微软简" pitchFamily="2" charset="-122"/>
              </a:rPr>
              <a:t>Our Target</a:t>
            </a:r>
            <a:endParaRPr lang="zh-CN" altLang="en-US" sz="2400" dirty="0">
              <a:solidFill>
                <a:srgbClr val="1D273B"/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CA882C93-1349-4B25-9FAA-92CB70453967}"/>
              </a:ext>
            </a:extLst>
          </p:cNvPr>
          <p:cNvSpPr/>
          <p:nvPr/>
        </p:nvSpPr>
        <p:spPr>
          <a:xfrm>
            <a:off x="5870713" y="2667767"/>
            <a:ext cx="134021" cy="134021"/>
          </a:xfrm>
          <a:prstGeom prst="ellipse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1E50168-60BA-4563-B2FB-17018416099A}"/>
              </a:ext>
            </a:extLst>
          </p:cNvPr>
          <p:cNvSpPr/>
          <p:nvPr/>
        </p:nvSpPr>
        <p:spPr>
          <a:xfrm>
            <a:off x="6315109" y="2667767"/>
            <a:ext cx="134021" cy="134021"/>
          </a:xfrm>
          <a:prstGeom prst="ellipse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2828B70-13BB-44F8-8ADB-9876A656BD0A}"/>
              </a:ext>
            </a:extLst>
          </p:cNvPr>
          <p:cNvSpPr/>
          <p:nvPr/>
        </p:nvSpPr>
        <p:spPr>
          <a:xfrm>
            <a:off x="6759505" y="2667767"/>
            <a:ext cx="134021" cy="134021"/>
          </a:xfrm>
          <a:prstGeom prst="ellipse">
            <a:avLst/>
          </a:prstGeom>
          <a:noFill/>
          <a:ln>
            <a:solidFill>
              <a:srgbClr val="1EBCA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B7FB30E-12AF-448A-A659-E21E603B917B}"/>
              </a:ext>
            </a:extLst>
          </p:cNvPr>
          <p:cNvCxnSpPr>
            <a:cxnSpLocks/>
          </p:cNvCxnSpPr>
          <p:nvPr/>
        </p:nvCxnSpPr>
        <p:spPr>
          <a:xfrm>
            <a:off x="7039619" y="2734777"/>
            <a:ext cx="2090964" cy="0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: 空心 20">
            <a:extLst>
              <a:ext uri="{FF2B5EF4-FFF2-40B4-BE49-F238E27FC236}">
                <a16:creationId xmlns:a16="http://schemas.microsoft.com/office/drawing/2014/main" xmlns="" id="{EB775C62-8414-45A3-84F7-CD026CBF7BF6}"/>
              </a:ext>
            </a:extLst>
          </p:cNvPr>
          <p:cNvSpPr/>
          <p:nvPr/>
        </p:nvSpPr>
        <p:spPr>
          <a:xfrm>
            <a:off x="1387864" y="1831632"/>
            <a:ext cx="3194738" cy="3194736"/>
          </a:xfrm>
          <a:prstGeom prst="donut">
            <a:avLst>
              <a:gd name="adj" fmla="val 17092"/>
            </a:avLst>
          </a:prstGeom>
          <a:gradFill flip="none" rotWithShape="1">
            <a:gsLst>
              <a:gs pos="0">
                <a:srgbClr val="1EBCAD">
                  <a:alpha val="20000"/>
                </a:srgbClr>
              </a:gs>
              <a:gs pos="100000">
                <a:srgbClr val="1EBCAD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539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9" grpId="0"/>
      <p:bldP spid="20" grpId="0"/>
      <p:bldP spid="22" grpId="0" animBg="1"/>
      <p:bldP spid="23" grpId="0" animBg="1"/>
      <p:bldP spid="24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E2A92CB-EFE8-4A81-A5AA-E4847FA65DAF}"/>
              </a:ext>
            </a:extLst>
          </p:cNvPr>
          <p:cNvSpPr/>
          <p:nvPr/>
        </p:nvSpPr>
        <p:spPr>
          <a:xfrm>
            <a:off x="0" y="-7620"/>
            <a:ext cx="12192000" cy="686562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A0D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0DB315AB-4C50-4CB8-8A6E-153DCCFFB288}"/>
              </a:ext>
            </a:extLst>
          </p:cNvPr>
          <p:cNvSpPr/>
          <p:nvPr/>
        </p:nvSpPr>
        <p:spPr>
          <a:xfrm>
            <a:off x="5610791" y="409912"/>
            <a:ext cx="2052158" cy="2052158"/>
          </a:xfrm>
          <a:prstGeom prst="ellipse">
            <a:avLst/>
          </a:prstGeom>
          <a:solidFill>
            <a:srgbClr val="21D1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圆: 空心 34">
            <a:extLst>
              <a:ext uri="{FF2B5EF4-FFF2-40B4-BE49-F238E27FC236}">
                <a16:creationId xmlns:a16="http://schemas.microsoft.com/office/drawing/2014/main" xmlns="" id="{2A953483-06A8-4C5B-B357-4A3334505F53}"/>
              </a:ext>
            </a:extLst>
          </p:cNvPr>
          <p:cNvSpPr/>
          <p:nvPr/>
        </p:nvSpPr>
        <p:spPr>
          <a:xfrm>
            <a:off x="9765178" y="-1618510"/>
            <a:ext cx="3653080" cy="3653080"/>
          </a:xfrm>
          <a:prstGeom prst="donut">
            <a:avLst>
              <a:gd name="adj" fmla="val 14674"/>
            </a:avLst>
          </a:prstGeom>
          <a:solidFill>
            <a:srgbClr val="21D1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圆: 空心 33">
            <a:extLst>
              <a:ext uri="{FF2B5EF4-FFF2-40B4-BE49-F238E27FC236}">
                <a16:creationId xmlns:a16="http://schemas.microsoft.com/office/drawing/2014/main" xmlns="" id="{408DBBDE-E5E2-4E6D-9C19-90D1756F66DD}"/>
              </a:ext>
            </a:extLst>
          </p:cNvPr>
          <p:cNvSpPr/>
          <p:nvPr/>
        </p:nvSpPr>
        <p:spPr>
          <a:xfrm>
            <a:off x="6991477" y="5713753"/>
            <a:ext cx="2593056" cy="2593056"/>
          </a:xfrm>
          <a:prstGeom prst="donut">
            <a:avLst>
              <a:gd name="adj" fmla="val 14674"/>
            </a:avLst>
          </a:prstGeom>
          <a:solidFill>
            <a:srgbClr val="21D1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2A0984-ED83-488E-B48D-531AFC0F039E}"/>
              </a:ext>
            </a:extLst>
          </p:cNvPr>
          <p:cNvSpPr/>
          <p:nvPr/>
        </p:nvSpPr>
        <p:spPr>
          <a:xfrm>
            <a:off x="0" y="-7620"/>
            <a:ext cx="3962400" cy="6865620"/>
          </a:xfrm>
          <a:prstGeom prst="rect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294A54B-300E-4171-8341-BE3C729433D7}"/>
              </a:ext>
            </a:extLst>
          </p:cNvPr>
          <p:cNvSpPr/>
          <p:nvPr/>
        </p:nvSpPr>
        <p:spPr>
          <a:xfrm>
            <a:off x="1044575" y="662152"/>
            <a:ext cx="10102850" cy="5533696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xmlns="" id="{86C337CC-BA9D-453E-996D-3D6AD9BA69A8}"/>
              </a:ext>
            </a:extLst>
          </p:cNvPr>
          <p:cNvSpPr/>
          <p:nvPr/>
        </p:nvSpPr>
        <p:spPr>
          <a:xfrm>
            <a:off x="-2757133" y="-2835885"/>
            <a:ext cx="5869207" cy="5869207"/>
          </a:xfrm>
          <a:prstGeom prst="donut">
            <a:avLst>
              <a:gd name="adj" fmla="val 14674"/>
            </a:avLst>
          </a:prstGeom>
          <a:solidFill>
            <a:srgbClr val="21D1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2DDFDF77-BDA6-4CF5-B1A7-92C2EFF5FBA4}"/>
              </a:ext>
            </a:extLst>
          </p:cNvPr>
          <p:cNvSpPr/>
          <p:nvPr/>
        </p:nvSpPr>
        <p:spPr>
          <a:xfrm>
            <a:off x="1044575" y="658342"/>
            <a:ext cx="2917825" cy="5533696"/>
          </a:xfrm>
          <a:custGeom>
            <a:avLst/>
            <a:gdLst>
              <a:gd name="connsiteX0" fmla="*/ 0 w 2917825"/>
              <a:gd name="connsiteY0" fmla="*/ 0 h 5081661"/>
              <a:gd name="connsiteX1" fmla="*/ 2917825 w 2917825"/>
              <a:gd name="connsiteY1" fmla="*/ 0 h 5081661"/>
              <a:gd name="connsiteX2" fmla="*/ 2917825 w 2917825"/>
              <a:gd name="connsiteY2" fmla="*/ 5081661 h 5081661"/>
              <a:gd name="connsiteX3" fmla="*/ 0 w 2917825"/>
              <a:gd name="connsiteY3" fmla="*/ 5081661 h 50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7825" h="5081661">
                <a:moveTo>
                  <a:pt x="0" y="0"/>
                </a:moveTo>
                <a:lnTo>
                  <a:pt x="2917825" y="0"/>
                </a:lnTo>
                <a:lnTo>
                  <a:pt x="2917825" y="5081661"/>
                </a:lnTo>
                <a:lnTo>
                  <a:pt x="0" y="5081661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8C732FF-C9FB-466E-B442-B3A6FFCCD44C}"/>
              </a:ext>
            </a:extLst>
          </p:cNvPr>
          <p:cNvSpPr txBox="1"/>
          <p:nvPr/>
        </p:nvSpPr>
        <p:spPr>
          <a:xfrm>
            <a:off x="1901004" y="2209829"/>
            <a:ext cx="5400043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1EBCAD"/>
              </a:buClr>
            </a:pP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amet</a:t>
            </a: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,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consectetuer</a:t>
            </a:r>
            <a:endParaRPr lang="en-US" altLang="zh-CN" dirty="0">
              <a:solidFill>
                <a:srgbClr val="1D273B">
                  <a:alpha val="70000"/>
                </a:srgb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B29027-DA71-4F4E-8DDA-875D69BFE465}"/>
              </a:ext>
            </a:extLst>
          </p:cNvPr>
          <p:cNvGrpSpPr/>
          <p:nvPr/>
        </p:nvGrpSpPr>
        <p:grpSpPr>
          <a:xfrm>
            <a:off x="1996440" y="5372759"/>
            <a:ext cx="721549" cy="289191"/>
            <a:chOff x="1996440" y="5372759"/>
            <a:chExt cx="721549" cy="289191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AE0C7D1-C949-491B-9F9A-A4B116A4375E}"/>
                </a:ext>
              </a:extLst>
            </p:cNvPr>
            <p:cNvCxnSpPr>
              <a:cxnSpLocks/>
            </p:cNvCxnSpPr>
            <p:nvPr/>
          </p:nvCxnSpPr>
          <p:spPr>
            <a:xfrm>
              <a:off x="1996440" y="5515542"/>
              <a:ext cx="721549" cy="0"/>
            </a:xfrm>
            <a:prstGeom prst="line">
              <a:avLst/>
            </a:prstGeom>
            <a:ln w="25400" cap="rnd">
              <a:solidFill>
                <a:srgbClr val="1EBCA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A9D4E7C-7B22-41C9-9075-12DECC577012}"/>
                </a:ext>
              </a:extLst>
            </p:cNvPr>
            <p:cNvCxnSpPr>
              <a:cxnSpLocks/>
            </p:cNvCxnSpPr>
            <p:nvPr/>
          </p:nvCxnSpPr>
          <p:spPr>
            <a:xfrm>
              <a:off x="2476500" y="5372759"/>
              <a:ext cx="241489" cy="142690"/>
            </a:xfrm>
            <a:prstGeom prst="line">
              <a:avLst/>
            </a:prstGeom>
            <a:ln w="25400" cap="rnd">
              <a:solidFill>
                <a:srgbClr val="1EBCA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EE858684-1C19-4408-B23F-B2E3B4CD1D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6500" y="5519260"/>
              <a:ext cx="241489" cy="142690"/>
            </a:xfrm>
            <a:prstGeom prst="line">
              <a:avLst/>
            </a:prstGeom>
            <a:ln w="25400" cap="rnd">
              <a:solidFill>
                <a:srgbClr val="1EBCA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B6C121-6A43-45CF-BA72-F6E796191520}"/>
              </a:ext>
            </a:extLst>
          </p:cNvPr>
          <p:cNvSpPr txBox="1"/>
          <p:nvPr/>
        </p:nvSpPr>
        <p:spPr>
          <a:xfrm>
            <a:off x="1901004" y="2986803"/>
            <a:ext cx="5400043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rgbClr val="1D273B">
                  <a:alpha val="70000"/>
                </a:srgb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AA9E108-82CF-4357-BBE6-537C0E23EA37}"/>
              </a:ext>
            </a:extLst>
          </p:cNvPr>
          <p:cNvSpPr txBox="1"/>
          <p:nvPr/>
        </p:nvSpPr>
        <p:spPr>
          <a:xfrm>
            <a:off x="1901004" y="4016184"/>
            <a:ext cx="5400043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Lorem ipsum dolor sit amet, consectetuer adipiscing elit. Maecenas porttitor congue massa.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Fusce</a:t>
            </a:r>
            <a:r>
              <a:rPr lang="en-US" altLang="zh-CN" dirty="0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 </a:t>
            </a:r>
            <a:r>
              <a:rPr lang="en-US" altLang="zh-CN" dirty="0" err="1">
                <a:solidFill>
                  <a:srgbClr val="1D273B">
                    <a:alpha val="70000"/>
                  </a:srgbClr>
                </a:solidFill>
                <a:latin typeface="Myriad Pro" panose="020B0503030403020204" pitchFamily="34" charset="0"/>
                <a:ea typeface="微软简" pitchFamily="2" charset="-122"/>
              </a:rPr>
              <a:t>posuere</a:t>
            </a:r>
            <a:endParaRPr lang="en-US" altLang="zh-CN" dirty="0">
              <a:solidFill>
                <a:srgbClr val="1D273B">
                  <a:alpha val="70000"/>
                </a:srgbClr>
              </a:solidFill>
              <a:latin typeface="Myriad Pro" panose="020B0503030403020204" pitchFamily="34" charset="0"/>
              <a:ea typeface="微软简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7BFC8F87-5405-4BD8-A8C2-77A3D0BB8471}"/>
              </a:ext>
            </a:extLst>
          </p:cNvPr>
          <p:cNvSpPr/>
          <p:nvPr/>
        </p:nvSpPr>
        <p:spPr>
          <a:xfrm>
            <a:off x="7947948" y="1011284"/>
            <a:ext cx="4823409" cy="4582721"/>
          </a:xfrm>
          <a:custGeom>
            <a:avLst/>
            <a:gdLst>
              <a:gd name="connsiteX0" fmla="*/ 1905000 w 4629150"/>
              <a:gd name="connsiteY0" fmla="*/ 590550 h 4457700"/>
              <a:gd name="connsiteX1" fmla="*/ 1371600 w 4629150"/>
              <a:gd name="connsiteY1" fmla="*/ 1828800 h 4457700"/>
              <a:gd name="connsiteX2" fmla="*/ 0 w 4629150"/>
              <a:gd name="connsiteY2" fmla="*/ 2381250 h 4457700"/>
              <a:gd name="connsiteX3" fmla="*/ 400050 w 4629150"/>
              <a:gd name="connsiteY3" fmla="*/ 3810000 h 4457700"/>
              <a:gd name="connsiteX4" fmla="*/ 95250 w 4629150"/>
              <a:gd name="connsiteY4" fmla="*/ 4362450 h 4457700"/>
              <a:gd name="connsiteX5" fmla="*/ 1562100 w 4629150"/>
              <a:gd name="connsiteY5" fmla="*/ 4457700 h 4457700"/>
              <a:gd name="connsiteX6" fmla="*/ 4038600 w 4629150"/>
              <a:gd name="connsiteY6" fmla="*/ 2724150 h 4457700"/>
              <a:gd name="connsiteX7" fmla="*/ 4629150 w 4629150"/>
              <a:gd name="connsiteY7" fmla="*/ 2781300 h 4457700"/>
              <a:gd name="connsiteX8" fmla="*/ 3486150 w 4629150"/>
              <a:gd name="connsiteY8" fmla="*/ 0 h 4457700"/>
              <a:gd name="connsiteX9" fmla="*/ 1905000 w 4629150"/>
              <a:gd name="connsiteY9" fmla="*/ 590550 h 4457700"/>
              <a:gd name="connsiteX0" fmla="*/ 1905000 w 4629150"/>
              <a:gd name="connsiteY0" fmla="*/ 590550 h 4457700"/>
              <a:gd name="connsiteX1" fmla="*/ 1371600 w 4629150"/>
              <a:gd name="connsiteY1" fmla="*/ 1828800 h 4457700"/>
              <a:gd name="connsiteX2" fmla="*/ 0 w 4629150"/>
              <a:gd name="connsiteY2" fmla="*/ 2381250 h 4457700"/>
              <a:gd name="connsiteX3" fmla="*/ 400050 w 4629150"/>
              <a:gd name="connsiteY3" fmla="*/ 3810000 h 4457700"/>
              <a:gd name="connsiteX4" fmla="*/ 95250 w 4629150"/>
              <a:gd name="connsiteY4" fmla="*/ 4362450 h 4457700"/>
              <a:gd name="connsiteX5" fmla="*/ 1562100 w 4629150"/>
              <a:gd name="connsiteY5" fmla="*/ 4457700 h 4457700"/>
              <a:gd name="connsiteX6" fmla="*/ 4038600 w 4629150"/>
              <a:gd name="connsiteY6" fmla="*/ 2724150 h 4457700"/>
              <a:gd name="connsiteX7" fmla="*/ 4629150 w 4629150"/>
              <a:gd name="connsiteY7" fmla="*/ 2781300 h 4457700"/>
              <a:gd name="connsiteX8" fmla="*/ 3486150 w 4629150"/>
              <a:gd name="connsiteY8" fmla="*/ 0 h 4457700"/>
              <a:gd name="connsiteX9" fmla="*/ 1905000 w 4629150"/>
              <a:gd name="connsiteY9" fmla="*/ 590550 h 4457700"/>
              <a:gd name="connsiteX0" fmla="*/ 1915398 w 4639548"/>
              <a:gd name="connsiteY0" fmla="*/ 590550 h 4457700"/>
              <a:gd name="connsiteX1" fmla="*/ 1381998 w 4639548"/>
              <a:gd name="connsiteY1" fmla="*/ 1828800 h 4457700"/>
              <a:gd name="connsiteX2" fmla="*/ 10398 w 4639548"/>
              <a:gd name="connsiteY2" fmla="*/ 2381250 h 4457700"/>
              <a:gd name="connsiteX3" fmla="*/ 410448 w 4639548"/>
              <a:gd name="connsiteY3" fmla="*/ 3810000 h 4457700"/>
              <a:gd name="connsiteX4" fmla="*/ 105648 w 4639548"/>
              <a:gd name="connsiteY4" fmla="*/ 4362450 h 4457700"/>
              <a:gd name="connsiteX5" fmla="*/ 1572498 w 4639548"/>
              <a:gd name="connsiteY5" fmla="*/ 4457700 h 4457700"/>
              <a:gd name="connsiteX6" fmla="*/ 4048998 w 4639548"/>
              <a:gd name="connsiteY6" fmla="*/ 2724150 h 4457700"/>
              <a:gd name="connsiteX7" fmla="*/ 4639548 w 4639548"/>
              <a:gd name="connsiteY7" fmla="*/ 2781300 h 4457700"/>
              <a:gd name="connsiteX8" fmla="*/ 3496548 w 4639548"/>
              <a:gd name="connsiteY8" fmla="*/ 0 h 4457700"/>
              <a:gd name="connsiteX9" fmla="*/ 1915398 w 4639548"/>
              <a:gd name="connsiteY9" fmla="*/ 590550 h 4457700"/>
              <a:gd name="connsiteX0" fmla="*/ 1908270 w 4632420"/>
              <a:gd name="connsiteY0" fmla="*/ 590550 h 4457700"/>
              <a:gd name="connsiteX1" fmla="*/ 1374870 w 4632420"/>
              <a:gd name="connsiteY1" fmla="*/ 1828800 h 4457700"/>
              <a:gd name="connsiteX2" fmla="*/ 3270 w 4632420"/>
              <a:gd name="connsiteY2" fmla="*/ 2381250 h 4457700"/>
              <a:gd name="connsiteX3" fmla="*/ 403320 w 4632420"/>
              <a:gd name="connsiteY3" fmla="*/ 3810000 h 4457700"/>
              <a:gd name="connsiteX4" fmla="*/ 98520 w 4632420"/>
              <a:gd name="connsiteY4" fmla="*/ 4362450 h 4457700"/>
              <a:gd name="connsiteX5" fmla="*/ 1565370 w 4632420"/>
              <a:gd name="connsiteY5" fmla="*/ 4457700 h 4457700"/>
              <a:gd name="connsiteX6" fmla="*/ 4041870 w 4632420"/>
              <a:gd name="connsiteY6" fmla="*/ 2724150 h 4457700"/>
              <a:gd name="connsiteX7" fmla="*/ 4632420 w 4632420"/>
              <a:gd name="connsiteY7" fmla="*/ 2781300 h 4457700"/>
              <a:gd name="connsiteX8" fmla="*/ 3489420 w 4632420"/>
              <a:gd name="connsiteY8" fmla="*/ 0 h 4457700"/>
              <a:gd name="connsiteX9" fmla="*/ 1908270 w 4632420"/>
              <a:gd name="connsiteY9" fmla="*/ 590550 h 4457700"/>
              <a:gd name="connsiteX0" fmla="*/ 1906931 w 4631081"/>
              <a:gd name="connsiteY0" fmla="*/ 590550 h 4457700"/>
              <a:gd name="connsiteX1" fmla="*/ 1373531 w 4631081"/>
              <a:gd name="connsiteY1" fmla="*/ 1828800 h 4457700"/>
              <a:gd name="connsiteX2" fmla="*/ 1931 w 4631081"/>
              <a:gd name="connsiteY2" fmla="*/ 2381250 h 4457700"/>
              <a:gd name="connsiteX3" fmla="*/ 401981 w 4631081"/>
              <a:gd name="connsiteY3" fmla="*/ 3810000 h 4457700"/>
              <a:gd name="connsiteX4" fmla="*/ 97181 w 4631081"/>
              <a:gd name="connsiteY4" fmla="*/ 4362450 h 4457700"/>
              <a:gd name="connsiteX5" fmla="*/ 1564031 w 4631081"/>
              <a:gd name="connsiteY5" fmla="*/ 4457700 h 4457700"/>
              <a:gd name="connsiteX6" fmla="*/ 4040531 w 4631081"/>
              <a:gd name="connsiteY6" fmla="*/ 2724150 h 4457700"/>
              <a:gd name="connsiteX7" fmla="*/ 4631081 w 4631081"/>
              <a:gd name="connsiteY7" fmla="*/ 2781300 h 4457700"/>
              <a:gd name="connsiteX8" fmla="*/ 3488081 w 4631081"/>
              <a:gd name="connsiteY8" fmla="*/ 0 h 4457700"/>
              <a:gd name="connsiteX9" fmla="*/ 1906931 w 4631081"/>
              <a:gd name="connsiteY9" fmla="*/ 590550 h 4457700"/>
              <a:gd name="connsiteX0" fmla="*/ 1907413 w 4631563"/>
              <a:gd name="connsiteY0" fmla="*/ 590550 h 4457700"/>
              <a:gd name="connsiteX1" fmla="*/ 1374013 w 4631563"/>
              <a:gd name="connsiteY1" fmla="*/ 1828800 h 4457700"/>
              <a:gd name="connsiteX2" fmla="*/ 2413 w 4631563"/>
              <a:gd name="connsiteY2" fmla="*/ 2381250 h 4457700"/>
              <a:gd name="connsiteX3" fmla="*/ 402463 w 4631563"/>
              <a:gd name="connsiteY3" fmla="*/ 3810000 h 4457700"/>
              <a:gd name="connsiteX4" fmla="*/ 97663 w 4631563"/>
              <a:gd name="connsiteY4" fmla="*/ 4362450 h 4457700"/>
              <a:gd name="connsiteX5" fmla="*/ 1564513 w 4631563"/>
              <a:gd name="connsiteY5" fmla="*/ 4457700 h 4457700"/>
              <a:gd name="connsiteX6" fmla="*/ 4041013 w 4631563"/>
              <a:gd name="connsiteY6" fmla="*/ 2724150 h 4457700"/>
              <a:gd name="connsiteX7" fmla="*/ 4631563 w 4631563"/>
              <a:gd name="connsiteY7" fmla="*/ 2781300 h 4457700"/>
              <a:gd name="connsiteX8" fmla="*/ 3488563 w 4631563"/>
              <a:gd name="connsiteY8" fmla="*/ 0 h 4457700"/>
              <a:gd name="connsiteX9" fmla="*/ 1907413 w 4631563"/>
              <a:gd name="connsiteY9" fmla="*/ 590550 h 4457700"/>
              <a:gd name="connsiteX0" fmla="*/ 1967295 w 4691445"/>
              <a:gd name="connsiteY0" fmla="*/ 590550 h 4457700"/>
              <a:gd name="connsiteX1" fmla="*/ 1433895 w 4691445"/>
              <a:gd name="connsiteY1" fmla="*/ 1828800 h 4457700"/>
              <a:gd name="connsiteX2" fmla="*/ 62295 w 4691445"/>
              <a:gd name="connsiteY2" fmla="*/ 2381250 h 4457700"/>
              <a:gd name="connsiteX3" fmla="*/ 462345 w 4691445"/>
              <a:gd name="connsiteY3" fmla="*/ 3810000 h 4457700"/>
              <a:gd name="connsiteX4" fmla="*/ 157545 w 4691445"/>
              <a:gd name="connsiteY4" fmla="*/ 4362450 h 4457700"/>
              <a:gd name="connsiteX5" fmla="*/ 1624395 w 4691445"/>
              <a:gd name="connsiteY5" fmla="*/ 4457700 h 4457700"/>
              <a:gd name="connsiteX6" fmla="*/ 4100895 w 4691445"/>
              <a:gd name="connsiteY6" fmla="*/ 2724150 h 4457700"/>
              <a:gd name="connsiteX7" fmla="*/ 4691445 w 4691445"/>
              <a:gd name="connsiteY7" fmla="*/ 2781300 h 4457700"/>
              <a:gd name="connsiteX8" fmla="*/ 3548445 w 4691445"/>
              <a:gd name="connsiteY8" fmla="*/ 0 h 4457700"/>
              <a:gd name="connsiteX9" fmla="*/ 1967295 w 4691445"/>
              <a:gd name="connsiteY9" fmla="*/ 590550 h 4457700"/>
              <a:gd name="connsiteX0" fmla="*/ 1907414 w 4631564"/>
              <a:gd name="connsiteY0" fmla="*/ 590550 h 4524015"/>
              <a:gd name="connsiteX1" fmla="*/ 1374014 w 4631564"/>
              <a:gd name="connsiteY1" fmla="*/ 1828800 h 4524015"/>
              <a:gd name="connsiteX2" fmla="*/ 2414 w 4631564"/>
              <a:gd name="connsiteY2" fmla="*/ 2381250 h 4524015"/>
              <a:gd name="connsiteX3" fmla="*/ 402464 w 4631564"/>
              <a:gd name="connsiteY3" fmla="*/ 3810000 h 4524015"/>
              <a:gd name="connsiteX4" fmla="*/ 97664 w 4631564"/>
              <a:gd name="connsiteY4" fmla="*/ 4362450 h 4524015"/>
              <a:gd name="connsiteX5" fmla="*/ 1564514 w 4631564"/>
              <a:gd name="connsiteY5" fmla="*/ 4457700 h 4524015"/>
              <a:gd name="connsiteX6" fmla="*/ 4041014 w 4631564"/>
              <a:gd name="connsiteY6" fmla="*/ 2724150 h 4524015"/>
              <a:gd name="connsiteX7" fmla="*/ 4631564 w 4631564"/>
              <a:gd name="connsiteY7" fmla="*/ 2781300 h 4524015"/>
              <a:gd name="connsiteX8" fmla="*/ 3488564 w 4631564"/>
              <a:gd name="connsiteY8" fmla="*/ 0 h 4524015"/>
              <a:gd name="connsiteX9" fmla="*/ 1907414 w 4631564"/>
              <a:gd name="connsiteY9" fmla="*/ 590550 h 4524015"/>
              <a:gd name="connsiteX0" fmla="*/ 1907414 w 4631564"/>
              <a:gd name="connsiteY0" fmla="*/ 590550 h 4765490"/>
              <a:gd name="connsiteX1" fmla="*/ 1374014 w 4631564"/>
              <a:gd name="connsiteY1" fmla="*/ 1828800 h 4765490"/>
              <a:gd name="connsiteX2" fmla="*/ 2414 w 4631564"/>
              <a:gd name="connsiteY2" fmla="*/ 2381250 h 4765490"/>
              <a:gd name="connsiteX3" fmla="*/ 402464 w 4631564"/>
              <a:gd name="connsiteY3" fmla="*/ 3810000 h 4765490"/>
              <a:gd name="connsiteX4" fmla="*/ 97664 w 4631564"/>
              <a:gd name="connsiteY4" fmla="*/ 4362450 h 4765490"/>
              <a:gd name="connsiteX5" fmla="*/ 1564514 w 4631564"/>
              <a:gd name="connsiteY5" fmla="*/ 4457700 h 4765490"/>
              <a:gd name="connsiteX6" fmla="*/ 4041014 w 4631564"/>
              <a:gd name="connsiteY6" fmla="*/ 2724150 h 4765490"/>
              <a:gd name="connsiteX7" fmla="*/ 4631564 w 4631564"/>
              <a:gd name="connsiteY7" fmla="*/ 2781300 h 4765490"/>
              <a:gd name="connsiteX8" fmla="*/ 3488564 w 4631564"/>
              <a:gd name="connsiteY8" fmla="*/ 0 h 4765490"/>
              <a:gd name="connsiteX9" fmla="*/ 1907414 w 4631564"/>
              <a:gd name="connsiteY9" fmla="*/ 590550 h 4765490"/>
              <a:gd name="connsiteX0" fmla="*/ 1907414 w 4631564"/>
              <a:gd name="connsiteY0" fmla="*/ 590550 h 4666894"/>
              <a:gd name="connsiteX1" fmla="*/ 1374014 w 4631564"/>
              <a:gd name="connsiteY1" fmla="*/ 1828800 h 4666894"/>
              <a:gd name="connsiteX2" fmla="*/ 2414 w 4631564"/>
              <a:gd name="connsiteY2" fmla="*/ 2381250 h 4666894"/>
              <a:gd name="connsiteX3" fmla="*/ 402464 w 4631564"/>
              <a:gd name="connsiteY3" fmla="*/ 3810000 h 4666894"/>
              <a:gd name="connsiteX4" fmla="*/ 97664 w 4631564"/>
              <a:gd name="connsiteY4" fmla="*/ 4362450 h 4666894"/>
              <a:gd name="connsiteX5" fmla="*/ 1564514 w 4631564"/>
              <a:gd name="connsiteY5" fmla="*/ 4457700 h 4666894"/>
              <a:gd name="connsiteX6" fmla="*/ 4041014 w 4631564"/>
              <a:gd name="connsiteY6" fmla="*/ 2724150 h 4666894"/>
              <a:gd name="connsiteX7" fmla="*/ 4631564 w 4631564"/>
              <a:gd name="connsiteY7" fmla="*/ 2781300 h 4666894"/>
              <a:gd name="connsiteX8" fmla="*/ 3488564 w 4631564"/>
              <a:gd name="connsiteY8" fmla="*/ 0 h 4666894"/>
              <a:gd name="connsiteX9" fmla="*/ 1907414 w 4631564"/>
              <a:gd name="connsiteY9" fmla="*/ 590550 h 4666894"/>
              <a:gd name="connsiteX0" fmla="*/ 1907414 w 4631564"/>
              <a:gd name="connsiteY0" fmla="*/ 590550 h 4666894"/>
              <a:gd name="connsiteX1" fmla="*/ 1374014 w 4631564"/>
              <a:gd name="connsiteY1" fmla="*/ 1828800 h 4666894"/>
              <a:gd name="connsiteX2" fmla="*/ 2414 w 4631564"/>
              <a:gd name="connsiteY2" fmla="*/ 2381250 h 4666894"/>
              <a:gd name="connsiteX3" fmla="*/ 402464 w 4631564"/>
              <a:gd name="connsiteY3" fmla="*/ 3810000 h 4666894"/>
              <a:gd name="connsiteX4" fmla="*/ 97664 w 4631564"/>
              <a:gd name="connsiteY4" fmla="*/ 4362450 h 4666894"/>
              <a:gd name="connsiteX5" fmla="*/ 1564514 w 4631564"/>
              <a:gd name="connsiteY5" fmla="*/ 4457700 h 4666894"/>
              <a:gd name="connsiteX6" fmla="*/ 4041014 w 4631564"/>
              <a:gd name="connsiteY6" fmla="*/ 2724150 h 4666894"/>
              <a:gd name="connsiteX7" fmla="*/ 4631564 w 4631564"/>
              <a:gd name="connsiteY7" fmla="*/ 2781300 h 4666894"/>
              <a:gd name="connsiteX8" fmla="*/ 3488564 w 4631564"/>
              <a:gd name="connsiteY8" fmla="*/ 0 h 4666894"/>
              <a:gd name="connsiteX9" fmla="*/ 1907414 w 4631564"/>
              <a:gd name="connsiteY9" fmla="*/ 590550 h 4666894"/>
              <a:gd name="connsiteX0" fmla="*/ 1907414 w 4659669"/>
              <a:gd name="connsiteY0" fmla="*/ 590550 h 4666894"/>
              <a:gd name="connsiteX1" fmla="*/ 1374014 w 4659669"/>
              <a:gd name="connsiteY1" fmla="*/ 1828800 h 4666894"/>
              <a:gd name="connsiteX2" fmla="*/ 2414 w 4659669"/>
              <a:gd name="connsiteY2" fmla="*/ 2381250 h 4666894"/>
              <a:gd name="connsiteX3" fmla="*/ 402464 w 4659669"/>
              <a:gd name="connsiteY3" fmla="*/ 3810000 h 4666894"/>
              <a:gd name="connsiteX4" fmla="*/ 97664 w 4659669"/>
              <a:gd name="connsiteY4" fmla="*/ 4362450 h 4666894"/>
              <a:gd name="connsiteX5" fmla="*/ 1564514 w 4659669"/>
              <a:gd name="connsiteY5" fmla="*/ 4457700 h 4666894"/>
              <a:gd name="connsiteX6" fmla="*/ 4041014 w 4659669"/>
              <a:gd name="connsiteY6" fmla="*/ 2724150 h 4666894"/>
              <a:gd name="connsiteX7" fmla="*/ 4631564 w 4659669"/>
              <a:gd name="connsiteY7" fmla="*/ 2781300 h 4666894"/>
              <a:gd name="connsiteX8" fmla="*/ 3488564 w 4659669"/>
              <a:gd name="connsiteY8" fmla="*/ 0 h 4666894"/>
              <a:gd name="connsiteX9" fmla="*/ 1907414 w 4659669"/>
              <a:gd name="connsiteY9" fmla="*/ 590550 h 4666894"/>
              <a:gd name="connsiteX0" fmla="*/ 1907414 w 4679520"/>
              <a:gd name="connsiteY0" fmla="*/ 590550 h 4666894"/>
              <a:gd name="connsiteX1" fmla="*/ 1374014 w 4679520"/>
              <a:gd name="connsiteY1" fmla="*/ 1828800 h 4666894"/>
              <a:gd name="connsiteX2" fmla="*/ 2414 w 4679520"/>
              <a:gd name="connsiteY2" fmla="*/ 2381250 h 4666894"/>
              <a:gd name="connsiteX3" fmla="*/ 402464 w 4679520"/>
              <a:gd name="connsiteY3" fmla="*/ 3810000 h 4666894"/>
              <a:gd name="connsiteX4" fmla="*/ 97664 w 4679520"/>
              <a:gd name="connsiteY4" fmla="*/ 4362450 h 4666894"/>
              <a:gd name="connsiteX5" fmla="*/ 1564514 w 4679520"/>
              <a:gd name="connsiteY5" fmla="*/ 4457700 h 4666894"/>
              <a:gd name="connsiteX6" fmla="*/ 4041014 w 4679520"/>
              <a:gd name="connsiteY6" fmla="*/ 2724150 h 4666894"/>
              <a:gd name="connsiteX7" fmla="*/ 4631564 w 4679520"/>
              <a:gd name="connsiteY7" fmla="*/ 2781300 h 4666894"/>
              <a:gd name="connsiteX8" fmla="*/ 3488564 w 4679520"/>
              <a:gd name="connsiteY8" fmla="*/ 0 h 4666894"/>
              <a:gd name="connsiteX9" fmla="*/ 1907414 w 4679520"/>
              <a:gd name="connsiteY9" fmla="*/ 590550 h 4666894"/>
              <a:gd name="connsiteX0" fmla="*/ 1907414 w 4631574"/>
              <a:gd name="connsiteY0" fmla="*/ 590550 h 4632273"/>
              <a:gd name="connsiteX1" fmla="*/ 1374014 w 4631574"/>
              <a:gd name="connsiteY1" fmla="*/ 1828800 h 4632273"/>
              <a:gd name="connsiteX2" fmla="*/ 2414 w 4631574"/>
              <a:gd name="connsiteY2" fmla="*/ 2381250 h 4632273"/>
              <a:gd name="connsiteX3" fmla="*/ 402464 w 4631574"/>
              <a:gd name="connsiteY3" fmla="*/ 3810000 h 4632273"/>
              <a:gd name="connsiteX4" fmla="*/ 97664 w 4631574"/>
              <a:gd name="connsiteY4" fmla="*/ 4362450 h 4632273"/>
              <a:gd name="connsiteX5" fmla="*/ 1564514 w 4631574"/>
              <a:gd name="connsiteY5" fmla="*/ 4457700 h 4632273"/>
              <a:gd name="connsiteX6" fmla="*/ 3469514 w 4631574"/>
              <a:gd name="connsiteY6" fmla="*/ 2762250 h 4632273"/>
              <a:gd name="connsiteX7" fmla="*/ 4631564 w 4631574"/>
              <a:gd name="connsiteY7" fmla="*/ 2781300 h 4632273"/>
              <a:gd name="connsiteX8" fmla="*/ 3488564 w 4631574"/>
              <a:gd name="connsiteY8" fmla="*/ 0 h 4632273"/>
              <a:gd name="connsiteX9" fmla="*/ 1907414 w 4631574"/>
              <a:gd name="connsiteY9" fmla="*/ 590550 h 4632273"/>
              <a:gd name="connsiteX0" fmla="*/ 1907414 w 4631564"/>
              <a:gd name="connsiteY0" fmla="*/ 590550 h 4598809"/>
              <a:gd name="connsiteX1" fmla="*/ 1374014 w 4631564"/>
              <a:gd name="connsiteY1" fmla="*/ 1828800 h 4598809"/>
              <a:gd name="connsiteX2" fmla="*/ 2414 w 4631564"/>
              <a:gd name="connsiteY2" fmla="*/ 2381250 h 4598809"/>
              <a:gd name="connsiteX3" fmla="*/ 402464 w 4631564"/>
              <a:gd name="connsiteY3" fmla="*/ 3810000 h 4598809"/>
              <a:gd name="connsiteX4" fmla="*/ 97664 w 4631564"/>
              <a:gd name="connsiteY4" fmla="*/ 4362450 h 4598809"/>
              <a:gd name="connsiteX5" fmla="*/ 1564514 w 4631564"/>
              <a:gd name="connsiteY5" fmla="*/ 4457700 h 4598809"/>
              <a:gd name="connsiteX6" fmla="*/ 3488564 w 4631564"/>
              <a:gd name="connsiteY6" fmla="*/ 3257550 h 4598809"/>
              <a:gd name="connsiteX7" fmla="*/ 4631564 w 4631564"/>
              <a:gd name="connsiteY7" fmla="*/ 2781300 h 4598809"/>
              <a:gd name="connsiteX8" fmla="*/ 3488564 w 4631564"/>
              <a:gd name="connsiteY8" fmla="*/ 0 h 4598809"/>
              <a:gd name="connsiteX9" fmla="*/ 1907414 w 4631564"/>
              <a:gd name="connsiteY9" fmla="*/ 590550 h 4598809"/>
              <a:gd name="connsiteX0" fmla="*/ 1907414 w 4631564"/>
              <a:gd name="connsiteY0" fmla="*/ 590550 h 4598809"/>
              <a:gd name="connsiteX1" fmla="*/ 1374014 w 4631564"/>
              <a:gd name="connsiteY1" fmla="*/ 1828800 h 4598809"/>
              <a:gd name="connsiteX2" fmla="*/ 2414 w 4631564"/>
              <a:gd name="connsiteY2" fmla="*/ 2381250 h 4598809"/>
              <a:gd name="connsiteX3" fmla="*/ 402464 w 4631564"/>
              <a:gd name="connsiteY3" fmla="*/ 3810000 h 4598809"/>
              <a:gd name="connsiteX4" fmla="*/ 97664 w 4631564"/>
              <a:gd name="connsiteY4" fmla="*/ 4362450 h 4598809"/>
              <a:gd name="connsiteX5" fmla="*/ 1564514 w 4631564"/>
              <a:gd name="connsiteY5" fmla="*/ 4457700 h 4598809"/>
              <a:gd name="connsiteX6" fmla="*/ 3488564 w 4631564"/>
              <a:gd name="connsiteY6" fmla="*/ 3257550 h 4598809"/>
              <a:gd name="connsiteX7" fmla="*/ 4631564 w 4631564"/>
              <a:gd name="connsiteY7" fmla="*/ 2781300 h 4598809"/>
              <a:gd name="connsiteX8" fmla="*/ 3488564 w 4631564"/>
              <a:gd name="connsiteY8" fmla="*/ 0 h 4598809"/>
              <a:gd name="connsiteX9" fmla="*/ 1907414 w 4631564"/>
              <a:gd name="connsiteY9" fmla="*/ 590550 h 4598809"/>
              <a:gd name="connsiteX0" fmla="*/ 1907414 w 4631564"/>
              <a:gd name="connsiteY0" fmla="*/ 601840 h 4610099"/>
              <a:gd name="connsiteX1" fmla="*/ 1374014 w 4631564"/>
              <a:gd name="connsiteY1" fmla="*/ 1840090 h 4610099"/>
              <a:gd name="connsiteX2" fmla="*/ 2414 w 4631564"/>
              <a:gd name="connsiteY2" fmla="*/ 2392540 h 4610099"/>
              <a:gd name="connsiteX3" fmla="*/ 402464 w 4631564"/>
              <a:gd name="connsiteY3" fmla="*/ 3821290 h 4610099"/>
              <a:gd name="connsiteX4" fmla="*/ 97664 w 4631564"/>
              <a:gd name="connsiteY4" fmla="*/ 4373740 h 4610099"/>
              <a:gd name="connsiteX5" fmla="*/ 1564514 w 4631564"/>
              <a:gd name="connsiteY5" fmla="*/ 4468990 h 4610099"/>
              <a:gd name="connsiteX6" fmla="*/ 3488564 w 4631564"/>
              <a:gd name="connsiteY6" fmla="*/ 3268840 h 4610099"/>
              <a:gd name="connsiteX7" fmla="*/ 4631564 w 4631564"/>
              <a:gd name="connsiteY7" fmla="*/ 2792590 h 4610099"/>
              <a:gd name="connsiteX8" fmla="*/ 3488564 w 4631564"/>
              <a:gd name="connsiteY8" fmla="*/ 11290 h 4610099"/>
              <a:gd name="connsiteX9" fmla="*/ 1907414 w 4631564"/>
              <a:gd name="connsiteY9" fmla="*/ 601840 h 4610099"/>
              <a:gd name="connsiteX0" fmla="*/ 1907414 w 4631564"/>
              <a:gd name="connsiteY0" fmla="*/ 650918 h 4659177"/>
              <a:gd name="connsiteX1" fmla="*/ 1374014 w 4631564"/>
              <a:gd name="connsiteY1" fmla="*/ 1889168 h 4659177"/>
              <a:gd name="connsiteX2" fmla="*/ 2414 w 4631564"/>
              <a:gd name="connsiteY2" fmla="*/ 2441618 h 4659177"/>
              <a:gd name="connsiteX3" fmla="*/ 402464 w 4631564"/>
              <a:gd name="connsiteY3" fmla="*/ 3870368 h 4659177"/>
              <a:gd name="connsiteX4" fmla="*/ 97664 w 4631564"/>
              <a:gd name="connsiteY4" fmla="*/ 4422818 h 4659177"/>
              <a:gd name="connsiteX5" fmla="*/ 1564514 w 4631564"/>
              <a:gd name="connsiteY5" fmla="*/ 4518068 h 4659177"/>
              <a:gd name="connsiteX6" fmla="*/ 3488564 w 4631564"/>
              <a:gd name="connsiteY6" fmla="*/ 3317918 h 4659177"/>
              <a:gd name="connsiteX7" fmla="*/ 4631564 w 4631564"/>
              <a:gd name="connsiteY7" fmla="*/ 2841668 h 4659177"/>
              <a:gd name="connsiteX8" fmla="*/ 3488564 w 4631564"/>
              <a:gd name="connsiteY8" fmla="*/ 60368 h 4659177"/>
              <a:gd name="connsiteX9" fmla="*/ 1907414 w 4631564"/>
              <a:gd name="connsiteY9" fmla="*/ 650918 h 4659177"/>
              <a:gd name="connsiteX0" fmla="*/ 1910138 w 4634288"/>
              <a:gd name="connsiteY0" fmla="*/ 650918 h 4531650"/>
              <a:gd name="connsiteX1" fmla="*/ 1376738 w 4634288"/>
              <a:gd name="connsiteY1" fmla="*/ 1889168 h 4531650"/>
              <a:gd name="connsiteX2" fmla="*/ 5138 w 4634288"/>
              <a:gd name="connsiteY2" fmla="*/ 2441618 h 4531650"/>
              <a:gd name="connsiteX3" fmla="*/ 405188 w 4634288"/>
              <a:gd name="connsiteY3" fmla="*/ 3870368 h 4531650"/>
              <a:gd name="connsiteX4" fmla="*/ 1567238 w 4634288"/>
              <a:gd name="connsiteY4" fmla="*/ 4518068 h 4531650"/>
              <a:gd name="connsiteX5" fmla="*/ 3491288 w 4634288"/>
              <a:gd name="connsiteY5" fmla="*/ 3317918 h 4531650"/>
              <a:gd name="connsiteX6" fmla="*/ 4634288 w 4634288"/>
              <a:gd name="connsiteY6" fmla="*/ 2841668 h 4531650"/>
              <a:gd name="connsiteX7" fmla="*/ 3491288 w 4634288"/>
              <a:gd name="connsiteY7" fmla="*/ 60368 h 4531650"/>
              <a:gd name="connsiteX8" fmla="*/ 1910138 w 4634288"/>
              <a:gd name="connsiteY8" fmla="*/ 650918 h 4531650"/>
              <a:gd name="connsiteX0" fmla="*/ 1911271 w 4635421"/>
              <a:gd name="connsiteY0" fmla="*/ 650918 h 4593366"/>
              <a:gd name="connsiteX1" fmla="*/ 1377871 w 4635421"/>
              <a:gd name="connsiteY1" fmla="*/ 1889168 h 4593366"/>
              <a:gd name="connsiteX2" fmla="*/ 6271 w 4635421"/>
              <a:gd name="connsiteY2" fmla="*/ 2441618 h 4593366"/>
              <a:gd name="connsiteX3" fmla="*/ 406321 w 4635421"/>
              <a:gd name="connsiteY3" fmla="*/ 3870368 h 4593366"/>
              <a:gd name="connsiteX4" fmla="*/ 1820619 w 4635421"/>
              <a:gd name="connsiteY4" fmla="*/ 4581130 h 4593366"/>
              <a:gd name="connsiteX5" fmla="*/ 3492421 w 4635421"/>
              <a:gd name="connsiteY5" fmla="*/ 3317918 h 4593366"/>
              <a:gd name="connsiteX6" fmla="*/ 4635421 w 4635421"/>
              <a:gd name="connsiteY6" fmla="*/ 2841668 h 4593366"/>
              <a:gd name="connsiteX7" fmla="*/ 3492421 w 4635421"/>
              <a:gd name="connsiteY7" fmla="*/ 60368 h 4593366"/>
              <a:gd name="connsiteX8" fmla="*/ 1911271 w 4635421"/>
              <a:gd name="connsiteY8" fmla="*/ 650918 h 4593366"/>
              <a:gd name="connsiteX0" fmla="*/ 1911271 w 4637402"/>
              <a:gd name="connsiteY0" fmla="*/ 650918 h 4601051"/>
              <a:gd name="connsiteX1" fmla="*/ 1377871 w 4637402"/>
              <a:gd name="connsiteY1" fmla="*/ 1889168 h 4601051"/>
              <a:gd name="connsiteX2" fmla="*/ 6271 w 4637402"/>
              <a:gd name="connsiteY2" fmla="*/ 2441618 h 4601051"/>
              <a:gd name="connsiteX3" fmla="*/ 406321 w 4637402"/>
              <a:gd name="connsiteY3" fmla="*/ 3870368 h 4601051"/>
              <a:gd name="connsiteX4" fmla="*/ 1820619 w 4637402"/>
              <a:gd name="connsiteY4" fmla="*/ 4581130 h 4601051"/>
              <a:gd name="connsiteX5" fmla="*/ 3319001 w 4637402"/>
              <a:gd name="connsiteY5" fmla="*/ 3128732 h 4601051"/>
              <a:gd name="connsiteX6" fmla="*/ 4635421 w 4637402"/>
              <a:gd name="connsiteY6" fmla="*/ 2841668 h 4601051"/>
              <a:gd name="connsiteX7" fmla="*/ 3492421 w 4637402"/>
              <a:gd name="connsiteY7" fmla="*/ 60368 h 4601051"/>
              <a:gd name="connsiteX8" fmla="*/ 1911271 w 4637402"/>
              <a:gd name="connsiteY8" fmla="*/ 650918 h 4601051"/>
              <a:gd name="connsiteX0" fmla="*/ 1911271 w 4640276"/>
              <a:gd name="connsiteY0" fmla="*/ 650918 h 4645780"/>
              <a:gd name="connsiteX1" fmla="*/ 1377871 w 4640276"/>
              <a:gd name="connsiteY1" fmla="*/ 1889168 h 4645780"/>
              <a:gd name="connsiteX2" fmla="*/ 6271 w 4640276"/>
              <a:gd name="connsiteY2" fmla="*/ 2441618 h 4645780"/>
              <a:gd name="connsiteX3" fmla="*/ 406321 w 4640276"/>
              <a:gd name="connsiteY3" fmla="*/ 3870368 h 4645780"/>
              <a:gd name="connsiteX4" fmla="*/ 1820619 w 4640276"/>
              <a:gd name="connsiteY4" fmla="*/ 4581130 h 4645780"/>
              <a:gd name="connsiteX5" fmla="*/ 3204701 w 4640276"/>
              <a:gd name="connsiteY5" fmla="*/ 2271482 h 4645780"/>
              <a:gd name="connsiteX6" fmla="*/ 4635421 w 4640276"/>
              <a:gd name="connsiteY6" fmla="*/ 2841668 h 4645780"/>
              <a:gd name="connsiteX7" fmla="*/ 3492421 w 4640276"/>
              <a:gd name="connsiteY7" fmla="*/ 60368 h 4645780"/>
              <a:gd name="connsiteX8" fmla="*/ 1911271 w 4640276"/>
              <a:gd name="connsiteY8" fmla="*/ 650918 h 4645780"/>
              <a:gd name="connsiteX0" fmla="*/ 1911271 w 4827771"/>
              <a:gd name="connsiteY0" fmla="*/ 629188 h 4624050"/>
              <a:gd name="connsiteX1" fmla="*/ 1377871 w 4827771"/>
              <a:gd name="connsiteY1" fmla="*/ 1867438 h 4624050"/>
              <a:gd name="connsiteX2" fmla="*/ 6271 w 4827771"/>
              <a:gd name="connsiteY2" fmla="*/ 2419888 h 4624050"/>
              <a:gd name="connsiteX3" fmla="*/ 406321 w 4827771"/>
              <a:gd name="connsiteY3" fmla="*/ 3848638 h 4624050"/>
              <a:gd name="connsiteX4" fmla="*/ 1820619 w 4827771"/>
              <a:gd name="connsiteY4" fmla="*/ 4559400 h 4624050"/>
              <a:gd name="connsiteX5" fmla="*/ 3204701 w 4827771"/>
              <a:gd name="connsiteY5" fmla="*/ 2249752 h 4624050"/>
              <a:gd name="connsiteX6" fmla="*/ 4825921 w 4827771"/>
              <a:gd name="connsiteY6" fmla="*/ 1791238 h 4624050"/>
              <a:gd name="connsiteX7" fmla="*/ 3492421 w 4827771"/>
              <a:gd name="connsiteY7" fmla="*/ 38638 h 4624050"/>
              <a:gd name="connsiteX8" fmla="*/ 1911271 w 4827771"/>
              <a:gd name="connsiteY8" fmla="*/ 629188 h 4624050"/>
              <a:gd name="connsiteX0" fmla="*/ 1905272 w 4821772"/>
              <a:gd name="connsiteY0" fmla="*/ 629188 h 4624050"/>
              <a:gd name="connsiteX1" fmla="*/ 438422 w 4821772"/>
              <a:gd name="connsiteY1" fmla="*/ 1372138 h 4624050"/>
              <a:gd name="connsiteX2" fmla="*/ 272 w 4821772"/>
              <a:gd name="connsiteY2" fmla="*/ 2419888 h 4624050"/>
              <a:gd name="connsiteX3" fmla="*/ 400322 w 4821772"/>
              <a:gd name="connsiteY3" fmla="*/ 3848638 h 4624050"/>
              <a:gd name="connsiteX4" fmla="*/ 1814620 w 4821772"/>
              <a:gd name="connsiteY4" fmla="*/ 4559400 h 4624050"/>
              <a:gd name="connsiteX5" fmla="*/ 3198702 w 4821772"/>
              <a:gd name="connsiteY5" fmla="*/ 2249752 h 4624050"/>
              <a:gd name="connsiteX6" fmla="*/ 4819922 w 4821772"/>
              <a:gd name="connsiteY6" fmla="*/ 1791238 h 4624050"/>
              <a:gd name="connsiteX7" fmla="*/ 3486422 w 4821772"/>
              <a:gd name="connsiteY7" fmla="*/ 38638 h 4624050"/>
              <a:gd name="connsiteX8" fmla="*/ 1905272 w 4821772"/>
              <a:gd name="connsiteY8" fmla="*/ 629188 h 4624050"/>
              <a:gd name="connsiteX0" fmla="*/ 1905272 w 4823409"/>
              <a:gd name="connsiteY0" fmla="*/ 629188 h 4582721"/>
              <a:gd name="connsiteX1" fmla="*/ 438422 w 4823409"/>
              <a:gd name="connsiteY1" fmla="*/ 1372138 h 4582721"/>
              <a:gd name="connsiteX2" fmla="*/ 272 w 4823409"/>
              <a:gd name="connsiteY2" fmla="*/ 2419888 h 4582721"/>
              <a:gd name="connsiteX3" fmla="*/ 400322 w 4823409"/>
              <a:gd name="connsiteY3" fmla="*/ 3848638 h 4582721"/>
              <a:gd name="connsiteX4" fmla="*/ 1814620 w 4823409"/>
              <a:gd name="connsiteY4" fmla="*/ 4559400 h 4582721"/>
              <a:gd name="connsiteX5" fmla="*/ 3084402 w 4823409"/>
              <a:gd name="connsiteY5" fmla="*/ 3030802 h 4582721"/>
              <a:gd name="connsiteX6" fmla="*/ 4819922 w 4823409"/>
              <a:gd name="connsiteY6" fmla="*/ 1791238 h 4582721"/>
              <a:gd name="connsiteX7" fmla="*/ 3486422 w 4823409"/>
              <a:gd name="connsiteY7" fmla="*/ 38638 h 4582721"/>
              <a:gd name="connsiteX8" fmla="*/ 1905272 w 4823409"/>
              <a:gd name="connsiteY8" fmla="*/ 629188 h 458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3409" h="4582721">
                <a:moveTo>
                  <a:pt x="1905272" y="629188"/>
                </a:moveTo>
                <a:cubicBezTo>
                  <a:pt x="1552847" y="933988"/>
                  <a:pt x="755922" y="1073688"/>
                  <a:pt x="438422" y="1372138"/>
                </a:cubicBezTo>
                <a:cubicBezTo>
                  <a:pt x="120922" y="1670588"/>
                  <a:pt x="6622" y="2007138"/>
                  <a:pt x="272" y="2419888"/>
                </a:cubicBezTo>
                <a:cubicBezTo>
                  <a:pt x="-6078" y="2832638"/>
                  <a:pt x="97931" y="3492053"/>
                  <a:pt x="400322" y="3848638"/>
                </a:cubicBezTo>
                <a:cubicBezTo>
                  <a:pt x="702713" y="4205223"/>
                  <a:pt x="1367273" y="4695706"/>
                  <a:pt x="1814620" y="4559400"/>
                </a:cubicBezTo>
                <a:cubicBezTo>
                  <a:pt x="2261967" y="4423094"/>
                  <a:pt x="2583518" y="3492162"/>
                  <a:pt x="3084402" y="3030802"/>
                </a:cubicBezTo>
                <a:cubicBezTo>
                  <a:pt x="3585286" y="2569442"/>
                  <a:pt x="4752919" y="2289932"/>
                  <a:pt x="4819922" y="1791238"/>
                </a:cubicBezTo>
                <a:cubicBezTo>
                  <a:pt x="4886925" y="1292544"/>
                  <a:pt x="3972197" y="232313"/>
                  <a:pt x="3486422" y="38638"/>
                </a:cubicBezTo>
                <a:cubicBezTo>
                  <a:pt x="3000647" y="-155037"/>
                  <a:pt x="2432322" y="432338"/>
                  <a:pt x="1905272" y="629188"/>
                </a:cubicBezTo>
                <a:close/>
              </a:path>
            </a:pathLst>
          </a:cu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841777B4-2D96-42CC-A5E6-3BDBC977F8AA}"/>
              </a:ext>
            </a:extLst>
          </p:cNvPr>
          <p:cNvSpPr/>
          <p:nvPr/>
        </p:nvSpPr>
        <p:spPr>
          <a:xfrm>
            <a:off x="10531929" y="4948871"/>
            <a:ext cx="423888" cy="423888"/>
          </a:xfrm>
          <a:prstGeom prst="ellipse">
            <a:avLst/>
          </a:prstGeom>
          <a:solidFill>
            <a:srgbClr val="1EB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E0D289-032A-4A5E-B6ED-1D2F9AB3D798}"/>
              </a:ext>
            </a:extLst>
          </p:cNvPr>
          <p:cNvSpPr/>
          <p:nvPr/>
        </p:nvSpPr>
        <p:spPr>
          <a:xfrm>
            <a:off x="1044575" y="658342"/>
            <a:ext cx="2012733" cy="2244476"/>
          </a:xfrm>
          <a:custGeom>
            <a:avLst/>
            <a:gdLst>
              <a:gd name="connsiteX0" fmla="*/ 1127675 w 2012733"/>
              <a:gd name="connsiteY0" fmla="*/ 0 h 2244476"/>
              <a:gd name="connsiteX1" fmla="*/ 2012733 w 2012733"/>
              <a:gd name="connsiteY1" fmla="*/ 0 h 2244476"/>
              <a:gd name="connsiteX2" fmla="*/ 2007879 w 2012733"/>
              <a:gd name="connsiteY2" fmla="*/ 31802 h 2244476"/>
              <a:gd name="connsiteX3" fmla="*/ 5558 w 2012733"/>
              <a:gd name="connsiteY3" fmla="*/ 2243047 h 2244476"/>
              <a:gd name="connsiteX4" fmla="*/ 0 w 2012733"/>
              <a:gd name="connsiteY4" fmla="*/ 2244476 h 2244476"/>
              <a:gd name="connsiteX5" fmla="*/ 0 w 2012733"/>
              <a:gd name="connsiteY5" fmla="*/ 1321866 h 2244476"/>
              <a:gd name="connsiteX6" fmla="*/ 121180 w 2012733"/>
              <a:gd name="connsiteY6" fmla="*/ 1263490 h 2244476"/>
              <a:gd name="connsiteX7" fmla="*/ 1113037 w 2012733"/>
              <a:gd name="connsiteY7" fmla="*/ 56930 h 224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2733" h="2244476">
                <a:moveTo>
                  <a:pt x="1127675" y="0"/>
                </a:moveTo>
                <a:lnTo>
                  <a:pt x="2012733" y="0"/>
                </a:lnTo>
                <a:lnTo>
                  <a:pt x="2007879" y="31802"/>
                </a:lnTo>
                <a:cubicBezTo>
                  <a:pt x="1792876" y="1082498"/>
                  <a:pt x="1016360" y="1928655"/>
                  <a:pt x="5558" y="2243047"/>
                </a:cubicBezTo>
                <a:lnTo>
                  <a:pt x="0" y="2244476"/>
                </a:lnTo>
                <a:lnTo>
                  <a:pt x="0" y="1321866"/>
                </a:lnTo>
                <a:lnTo>
                  <a:pt x="121180" y="1263490"/>
                </a:lnTo>
                <a:cubicBezTo>
                  <a:pt x="591229" y="1008144"/>
                  <a:pt x="951492" y="576313"/>
                  <a:pt x="1113037" y="5693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77BEEB6-513C-4751-AC1B-0BB0256D04CB}"/>
              </a:ext>
            </a:extLst>
          </p:cNvPr>
          <p:cNvSpPr txBox="1"/>
          <p:nvPr/>
        </p:nvSpPr>
        <p:spPr>
          <a:xfrm>
            <a:off x="1901004" y="1504558"/>
            <a:ext cx="376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chemeClr val="bg1"/>
                </a:solidFill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rgbClr val="1EBCAD"/>
                </a:solidFill>
                <a:latin typeface="微软雅黑 Light" panose="020B0502040204020203" pitchFamily="34" charset="-122"/>
              </a:rPr>
              <a:t>TEXT HERE</a:t>
            </a:r>
            <a:endParaRPr lang="zh-CN" altLang="en-US" b="1" dirty="0">
              <a:solidFill>
                <a:srgbClr val="1EBCAD"/>
              </a:solidFill>
              <a:latin typeface="微软雅黑 Light" panose="020B0502040204020203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F4B0E17A-7F4E-485F-9CC9-1EC0B9ADAFC0}"/>
              </a:ext>
            </a:extLst>
          </p:cNvPr>
          <p:cNvCxnSpPr>
            <a:cxnSpLocks/>
          </p:cNvCxnSpPr>
          <p:nvPr/>
        </p:nvCxnSpPr>
        <p:spPr>
          <a:xfrm>
            <a:off x="1653753" y="3127732"/>
            <a:ext cx="0" cy="1765552"/>
          </a:xfrm>
          <a:prstGeom prst="line">
            <a:avLst/>
          </a:prstGeom>
          <a:ln>
            <a:solidFill>
              <a:srgbClr val="1E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形 5">
            <a:extLst>
              <a:ext uri="{FF2B5EF4-FFF2-40B4-BE49-F238E27FC236}">
                <a16:creationId xmlns:a16="http://schemas.microsoft.com/office/drawing/2014/main" xmlns="" id="{3A8319A4-995B-47D9-9C01-D06E7C551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632033" y="24765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04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5" grpId="0" animBg="1"/>
      <p:bldP spid="34" grpId="0" animBg="1"/>
      <p:bldP spid="3" grpId="0" animBg="1"/>
      <p:bldP spid="4" grpId="0" animBg="1"/>
      <p:bldP spid="8" grpId="0" animBg="1"/>
      <p:bldP spid="7" grpId="0" animBg="1"/>
      <p:bldP spid="14" grpId="0"/>
      <p:bldP spid="15" grpId="0"/>
      <p:bldP spid="25" grpId="0"/>
      <p:bldP spid="26" grpId="0" animBg="1"/>
      <p:bldP spid="27" grpId="0" animBg="1"/>
      <p:bldP spid="30" grpId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732</Words>
  <Application>Microsoft Office PowerPoint</Application>
  <PresentationFormat>宽屏</PresentationFormat>
  <Paragraphs>87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微软简</vt:lpstr>
      <vt:lpstr>Arial</vt:lpstr>
      <vt:lpstr>Myriad Pro</vt:lpstr>
      <vt:lpstr>等线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小白学个P</dc:creator>
  <cp:keywords>51PPT模板网</cp:keywords>
  <cp:lastModifiedBy>阳光 男孩</cp:lastModifiedBy>
  <cp:revision>91</cp:revision>
  <dcterms:created xsi:type="dcterms:W3CDTF">2018-07-19T07:16:01Z</dcterms:created>
  <dcterms:modified xsi:type="dcterms:W3CDTF">2019-12-09T14:18:48Z</dcterms:modified>
</cp:coreProperties>
</file>